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55" r:id="rId1"/>
    <p:sldMasterId id="2147484062" r:id="rId2"/>
  </p:sldMasterIdLst>
  <p:notesMasterIdLst>
    <p:notesMasterId r:id="rId32"/>
  </p:notesMasterIdLst>
  <p:handoutMasterIdLst>
    <p:handoutMasterId r:id="rId33"/>
  </p:handoutMasterIdLst>
  <p:sldIdLst>
    <p:sldId id="265" r:id="rId3"/>
    <p:sldId id="357" r:id="rId4"/>
    <p:sldId id="358" r:id="rId5"/>
    <p:sldId id="266" r:id="rId6"/>
    <p:sldId id="353" r:id="rId7"/>
    <p:sldId id="340" r:id="rId8"/>
    <p:sldId id="341" r:id="rId9"/>
    <p:sldId id="342" r:id="rId10"/>
    <p:sldId id="344" r:id="rId11"/>
    <p:sldId id="326" r:id="rId12"/>
    <p:sldId id="343" r:id="rId13"/>
    <p:sldId id="327" r:id="rId14"/>
    <p:sldId id="354" r:id="rId15"/>
    <p:sldId id="360" r:id="rId16"/>
    <p:sldId id="329" r:id="rId17"/>
    <p:sldId id="310" r:id="rId18"/>
    <p:sldId id="359" r:id="rId19"/>
    <p:sldId id="324" r:id="rId20"/>
    <p:sldId id="339" r:id="rId21"/>
    <p:sldId id="361" r:id="rId22"/>
    <p:sldId id="362" r:id="rId23"/>
    <p:sldId id="363" r:id="rId24"/>
    <p:sldId id="364" r:id="rId25"/>
    <p:sldId id="365" r:id="rId26"/>
    <p:sldId id="366" r:id="rId27"/>
    <p:sldId id="368" r:id="rId28"/>
    <p:sldId id="273" r:id="rId29"/>
    <p:sldId id="369" r:id="rId30"/>
    <p:sldId id="335" r:id="rId31"/>
  </p:sldIdLst>
  <p:sldSz cx="9144000" cy="6858000" type="screen4x3"/>
  <p:notesSz cx="6799263" cy="9929813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6600"/>
    <a:srgbClr val="FF9900"/>
    <a:srgbClr val="008000"/>
    <a:srgbClr val="FF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68" autoAdjust="0"/>
    <p:restoredTop sz="83663" autoAdjust="0"/>
  </p:normalViewPr>
  <p:slideViewPr>
    <p:cSldViewPr>
      <p:cViewPr varScale="1">
        <p:scale>
          <a:sx n="95" d="100"/>
          <a:sy n="95" d="100"/>
        </p:scale>
        <p:origin x="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2B1D4B-473E-46AA-ABF3-0C4641AD855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C6B899B-0E7E-4B56-B9F1-32050F3A7ED3}">
      <dgm:prSet phldrT="[Text]"/>
      <dgm:spPr/>
      <dgm:t>
        <a:bodyPr/>
        <a:lstStyle/>
        <a:p>
          <a:r>
            <a:rPr lang="en-IE" dirty="0" smtClean="0"/>
            <a:t>Unhappy feeling</a:t>
          </a:r>
          <a:endParaRPr lang="en-IE" dirty="0"/>
        </a:p>
      </dgm:t>
    </dgm:pt>
    <dgm:pt modelId="{CE97AB8F-4D8E-4A0B-B39A-7358FCDE4AF3}" type="parTrans" cxnId="{A2E1D15B-9B98-4114-91B9-BE7300F7BC4B}">
      <dgm:prSet/>
      <dgm:spPr/>
      <dgm:t>
        <a:bodyPr/>
        <a:lstStyle/>
        <a:p>
          <a:endParaRPr lang="en-IE"/>
        </a:p>
      </dgm:t>
    </dgm:pt>
    <dgm:pt modelId="{7C69B31D-4D0D-4DE1-AC26-376553125C92}" type="sibTrans" cxnId="{A2E1D15B-9B98-4114-91B9-BE7300F7BC4B}">
      <dgm:prSet/>
      <dgm:spPr/>
      <dgm:t>
        <a:bodyPr/>
        <a:lstStyle/>
        <a:p>
          <a:endParaRPr lang="en-IE"/>
        </a:p>
      </dgm:t>
    </dgm:pt>
    <dgm:pt modelId="{F264BCB0-E917-4D01-A8E8-8755845FCA3B}">
      <dgm:prSet phldrT="[Text]"/>
      <dgm:spPr/>
      <dgm:t>
        <a:bodyPr/>
        <a:lstStyle/>
        <a:p>
          <a:r>
            <a:rPr lang="en-IE" dirty="0" smtClean="0"/>
            <a:t>Shift attention to more pleasant task</a:t>
          </a:r>
          <a:endParaRPr lang="en-IE" dirty="0"/>
        </a:p>
      </dgm:t>
    </dgm:pt>
    <dgm:pt modelId="{61848578-38D8-4553-93E5-83259B848E58}" type="parTrans" cxnId="{70B3B6B1-AD0E-4D8E-80C6-7A9505D89E68}">
      <dgm:prSet/>
      <dgm:spPr/>
      <dgm:t>
        <a:bodyPr/>
        <a:lstStyle/>
        <a:p>
          <a:endParaRPr lang="en-IE"/>
        </a:p>
      </dgm:t>
    </dgm:pt>
    <dgm:pt modelId="{2E2379A2-FAF1-4B5E-A849-FEE8C5BEC1E1}" type="sibTrans" cxnId="{70B3B6B1-AD0E-4D8E-80C6-7A9505D89E68}">
      <dgm:prSet/>
      <dgm:spPr/>
      <dgm:t>
        <a:bodyPr/>
        <a:lstStyle/>
        <a:p>
          <a:endParaRPr lang="en-IE"/>
        </a:p>
      </dgm:t>
    </dgm:pt>
    <dgm:pt modelId="{282E016A-13FF-4D60-B748-E30D38540C88}">
      <dgm:prSet phldrT="[Text]"/>
      <dgm:spPr/>
      <dgm:t>
        <a:bodyPr/>
        <a:lstStyle/>
        <a:p>
          <a:r>
            <a:rPr lang="en-IE" dirty="0" smtClean="0"/>
            <a:t>Feel happy (temporarily)</a:t>
          </a:r>
          <a:endParaRPr lang="en-IE" dirty="0"/>
        </a:p>
      </dgm:t>
    </dgm:pt>
    <dgm:pt modelId="{32C3F3B0-44C4-4455-ACEB-7579A0A1A582}" type="parTrans" cxnId="{7D35FC37-1E74-4575-9325-C95D37CADC80}">
      <dgm:prSet/>
      <dgm:spPr/>
      <dgm:t>
        <a:bodyPr/>
        <a:lstStyle/>
        <a:p>
          <a:endParaRPr lang="en-IE"/>
        </a:p>
      </dgm:t>
    </dgm:pt>
    <dgm:pt modelId="{C9D03ACF-8425-4637-A3C8-43D870B1DC9A}" type="sibTrans" cxnId="{7D35FC37-1E74-4575-9325-C95D37CADC80}">
      <dgm:prSet/>
      <dgm:spPr/>
      <dgm:t>
        <a:bodyPr/>
        <a:lstStyle/>
        <a:p>
          <a:endParaRPr lang="en-IE"/>
        </a:p>
      </dgm:t>
    </dgm:pt>
    <dgm:pt modelId="{D2F9A5C2-1260-42A2-8064-6FF7F2DBD36A}" type="pres">
      <dgm:prSet presAssocID="{AB2B1D4B-473E-46AA-ABF3-0C4641AD8556}" presName="CompostProcess" presStyleCnt="0">
        <dgm:presLayoutVars>
          <dgm:dir/>
          <dgm:resizeHandles val="exact"/>
        </dgm:presLayoutVars>
      </dgm:prSet>
      <dgm:spPr/>
    </dgm:pt>
    <dgm:pt modelId="{7F477282-22D9-4923-92A0-61CE7663CCE6}" type="pres">
      <dgm:prSet presAssocID="{AB2B1D4B-473E-46AA-ABF3-0C4641AD8556}" presName="arrow" presStyleLbl="bgShp" presStyleIdx="0" presStyleCnt="1" custLinFactNeighborX="17284" custLinFactNeighborY="-1392"/>
      <dgm:spPr/>
      <dgm:extLst>
        <a:ext uri="{E40237B7-FDA0-4F09-8148-C483321AD2D9}">
          <dgm14:cNvPr xmlns:dgm14="http://schemas.microsoft.com/office/drawing/2010/diagram" id="0" name="" descr="Graphic shpwing process of procrastination by shifting attention to more pleasruable activity" title="Process"/>
        </a:ext>
      </dgm:extLst>
    </dgm:pt>
    <dgm:pt modelId="{33F2F78C-9A0D-4AC9-8D8D-E65754DD51F7}" type="pres">
      <dgm:prSet presAssocID="{AB2B1D4B-473E-46AA-ABF3-0C4641AD8556}" presName="linearProcess" presStyleCnt="0"/>
      <dgm:spPr/>
    </dgm:pt>
    <dgm:pt modelId="{CB9EF430-45F8-4B76-8718-639377C27A73}" type="pres">
      <dgm:prSet presAssocID="{7C6B899B-0E7E-4B56-B9F1-32050F3A7ED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BEB0255-611C-43DD-AEAB-F7F475D46F55}" type="pres">
      <dgm:prSet presAssocID="{7C69B31D-4D0D-4DE1-AC26-376553125C92}" presName="sibTrans" presStyleCnt="0"/>
      <dgm:spPr/>
    </dgm:pt>
    <dgm:pt modelId="{B18392F9-485B-4304-8931-62C532CE9031}" type="pres">
      <dgm:prSet presAssocID="{F264BCB0-E917-4D01-A8E8-8755845FCA3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371E66E-B4C9-47F6-87D4-4D1757836E50}" type="pres">
      <dgm:prSet presAssocID="{2E2379A2-FAF1-4B5E-A849-FEE8C5BEC1E1}" presName="sibTrans" presStyleCnt="0"/>
      <dgm:spPr/>
    </dgm:pt>
    <dgm:pt modelId="{5B4D7E19-2868-46F5-9D04-1B838E2805E9}" type="pres">
      <dgm:prSet presAssocID="{282E016A-13FF-4D60-B748-E30D38540C8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7307450-3843-4E98-87B0-8AB06EC158C8}" type="presOf" srcId="{F264BCB0-E917-4D01-A8E8-8755845FCA3B}" destId="{B18392F9-485B-4304-8931-62C532CE9031}" srcOrd="0" destOrd="0" presId="urn:microsoft.com/office/officeart/2005/8/layout/hProcess9"/>
    <dgm:cxn modelId="{E65C1BAE-1CBB-4265-BAC7-6A80E8E86CF8}" type="presOf" srcId="{AB2B1D4B-473E-46AA-ABF3-0C4641AD8556}" destId="{D2F9A5C2-1260-42A2-8064-6FF7F2DBD36A}" srcOrd="0" destOrd="0" presId="urn:microsoft.com/office/officeart/2005/8/layout/hProcess9"/>
    <dgm:cxn modelId="{70B3B6B1-AD0E-4D8E-80C6-7A9505D89E68}" srcId="{AB2B1D4B-473E-46AA-ABF3-0C4641AD8556}" destId="{F264BCB0-E917-4D01-A8E8-8755845FCA3B}" srcOrd="1" destOrd="0" parTransId="{61848578-38D8-4553-93E5-83259B848E58}" sibTransId="{2E2379A2-FAF1-4B5E-A849-FEE8C5BEC1E1}"/>
    <dgm:cxn modelId="{7D35FC37-1E74-4575-9325-C95D37CADC80}" srcId="{AB2B1D4B-473E-46AA-ABF3-0C4641AD8556}" destId="{282E016A-13FF-4D60-B748-E30D38540C88}" srcOrd="2" destOrd="0" parTransId="{32C3F3B0-44C4-4455-ACEB-7579A0A1A582}" sibTransId="{C9D03ACF-8425-4637-A3C8-43D870B1DC9A}"/>
    <dgm:cxn modelId="{13888A1F-0685-4DB0-B5EA-DCAF4485B10B}" type="presOf" srcId="{7C6B899B-0E7E-4B56-B9F1-32050F3A7ED3}" destId="{CB9EF430-45F8-4B76-8718-639377C27A73}" srcOrd="0" destOrd="0" presId="urn:microsoft.com/office/officeart/2005/8/layout/hProcess9"/>
    <dgm:cxn modelId="{A2E1D15B-9B98-4114-91B9-BE7300F7BC4B}" srcId="{AB2B1D4B-473E-46AA-ABF3-0C4641AD8556}" destId="{7C6B899B-0E7E-4B56-B9F1-32050F3A7ED3}" srcOrd="0" destOrd="0" parTransId="{CE97AB8F-4D8E-4A0B-B39A-7358FCDE4AF3}" sibTransId="{7C69B31D-4D0D-4DE1-AC26-376553125C92}"/>
    <dgm:cxn modelId="{E3DBC378-35AA-48B2-908A-16F7ED1C88D7}" type="presOf" srcId="{282E016A-13FF-4D60-B748-E30D38540C88}" destId="{5B4D7E19-2868-46F5-9D04-1B838E2805E9}" srcOrd="0" destOrd="0" presId="urn:microsoft.com/office/officeart/2005/8/layout/hProcess9"/>
    <dgm:cxn modelId="{5B1293CC-B97C-41E5-9293-7B8C767E0F5E}" type="presParOf" srcId="{D2F9A5C2-1260-42A2-8064-6FF7F2DBD36A}" destId="{7F477282-22D9-4923-92A0-61CE7663CCE6}" srcOrd="0" destOrd="0" presId="urn:microsoft.com/office/officeart/2005/8/layout/hProcess9"/>
    <dgm:cxn modelId="{355F21BF-D3E7-43D6-886A-0E39EE605EA5}" type="presParOf" srcId="{D2F9A5C2-1260-42A2-8064-6FF7F2DBD36A}" destId="{33F2F78C-9A0D-4AC9-8D8D-E65754DD51F7}" srcOrd="1" destOrd="0" presId="urn:microsoft.com/office/officeart/2005/8/layout/hProcess9"/>
    <dgm:cxn modelId="{C6336E6C-97B7-451B-ABD8-4574226B83EF}" type="presParOf" srcId="{33F2F78C-9A0D-4AC9-8D8D-E65754DD51F7}" destId="{CB9EF430-45F8-4B76-8718-639377C27A73}" srcOrd="0" destOrd="0" presId="urn:microsoft.com/office/officeart/2005/8/layout/hProcess9"/>
    <dgm:cxn modelId="{FEFA8B13-9292-48BD-902A-04F417CFECBD}" type="presParOf" srcId="{33F2F78C-9A0D-4AC9-8D8D-E65754DD51F7}" destId="{DBEB0255-611C-43DD-AEAB-F7F475D46F55}" srcOrd="1" destOrd="0" presId="urn:microsoft.com/office/officeart/2005/8/layout/hProcess9"/>
    <dgm:cxn modelId="{9BDBD7C3-3EC6-485D-AFD1-9014F10B875B}" type="presParOf" srcId="{33F2F78C-9A0D-4AC9-8D8D-E65754DD51F7}" destId="{B18392F9-485B-4304-8931-62C532CE9031}" srcOrd="2" destOrd="0" presId="urn:microsoft.com/office/officeart/2005/8/layout/hProcess9"/>
    <dgm:cxn modelId="{70CD589E-3AD8-40AA-908E-A47AB7131A37}" type="presParOf" srcId="{33F2F78C-9A0D-4AC9-8D8D-E65754DD51F7}" destId="{8371E66E-B4C9-47F6-87D4-4D1757836E50}" srcOrd="3" destOrd="0" presId="urn:microsoft.com/office/officeart/2005/8/layout/hProcess9"/>
    <dgm:cxn modelId="{4B94672A-BA56-4C36-9BA7-29DA4098F393}" type="presParOf" srcId="{33F2F78C-9A0D-4AC9-8D8D-E65754DD51F7}" destId="{5B4D7E19-2868-46F5-9D04-1B838E2805E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F76C0-F423-4C73-974D-A513A27F52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BEE150EC-AF73-4866-B15B-FE869AEAD5AF}">
      <dgm:prSet phldrT="[Text]"/>
      <dgm:spPr/>
      <dgm:t>
        <a:bodyPr/>
        <a:lstStyle/>
        <a:p>
          <a:r>
            <a:rPr lang="en-IE" dirty="0" smtClean="0"/>
            <a:t>Specific</a:t>
          </a:r>
          <a:endParaRPr lang="en-IE" dirty="0"/>
        </a:p>
      </dgm:t>
    </dgm:pt>
    <dgm:pt modelId="{992F32C0-073C-4BE8-890E-1C8CDD0F34CF}" type="parTrans" cxnId="{46EDA8CC-8D18-4F1A-BD92-26ADE30D8E73}">
      <dgm:prSet/>
      <dgm:spPr/>
      <dgm:t>
        <a:bodyPr/>
        <a:lstStyle/>
        <a:p>
          <a:endParaRPr lang="en-IE"/>
        </a:p>
      </dgm:t>
    </dgm:pt>
    <dgm:pt modelId="{33C51AE1-53C8-4BA6-9398-0A67E9E897FE}" type="sibTrans" cxnId="{46EDA8CC-8D18-4F1A-BD92-26ADE30D8E73}">
      <dgm:prSet/>
      <dgm:spPr/>
      <dgm:t>
        <a:bodyPr/>
        <a:lstStyle/>
        <a:p>
          <a:endParaRPr lang="en-IE"/>
        </a:p>
      </dgm:t>
    </dgm:pt>
    <dgm:pt modelId="{AAC6243F-F2BF-4FA3-A5E3-71FF5B704BBA}">
      <dgm:prSet phldrT="[Text]"/>
      <dgm:spPr/>
      <dgm:t>
        <a:bodyPr/>
        <a:lstStyle/>
        <a:p>
          <a:r>
            <a:rPr lang="en-IE" dirty="0" smtClean="0"/>
            <a:t>Manageable</a:t>
          </a:r>
          <a:endParaRPr lang="en-IE" dirty="0"/>
        </a:p>
      </dgm:t>
    </dgm:pt>
    <dgm:pt modelId="{EC235000-8B04-4DC6-9272-E6C55BD43296}" type="parTrans" cxnId="{960AC2A0-D268-4A9D-A075-84F4D5D34B77}">
      <dgm:prSet/>
      <dgm:spPr/>
      <dgm:t>
        <a:bodyPr/>
        <a:lstStyle/>
        <a:p>
          <a:endParaRPr lang="en-IE"/>
        </a:p>
      </dgm:t>
    </dgm:pt>
    <dgm:pt modelId="{9789A01D-47DB-4ACA-A9C6-801431625353}" type="sibTrans" cxnId="{960AC2A0-D268-4A9D-A075-84F4D5D34B77}">
      <dgm:prSet/>
      <dgm:spPr/>
      <dgm:t>
        <a:bodyPr/>
        <a:lstStyle/>
        <a:p>
          <a:endParaRPr lang="en-IE"/>
        </a:p>
      </dgm:t>
    </dgm:pt>
    <dgm:pt modelId="{FE47CE41-302A-4F33-BEA7-414B42D84388}">
      <dgm:prSet phldrT="[Text]"/>
      <dgm:spPr/>
      <dgm:t>
        <a:bodyPr/>
        <a:lstStyle/>
        <a:p>
          <a:r>
            <a:rPr lang="en-IE" dirty="0" smtClean="0"/>
            <a:t>Action-based</a:t>
          </a:r>
          <a:endParaRPr lang="en-IE" dirty="0"/>
        </a:p>
      </dgm:t>
    </dgm:pt>
    <dgm:pt modelId="{7972F79D-DA2F-4182-8870-BD9629DEBA93}" type="parTrans" cxnId="{971FDA46-C7E1-441C-96BF-AC0F6C044797}">
      <dgm:prSet/>
      <dgm:spPr/>
      <dgm:t>
        <a:bodyPr/>
        <a:lstStyle/>
        <a:p>
          <a:endParaRPr lang="en-IE"/>
        </a:p>
      </dgm:t>
    </dgm:pt>
    <dgm:pt modelId="{8930C0C5-E9A0-41A2-B157-079EDEDE6D6B}" type="sibTrans" cxnId="{971FDA46-C7E1-441C-96BF-AC0F6C044797}">
      <dgm:prSet/>
      <dgm:spPr/>
      <dgm:t>
        <a:bodyPr/>
        <a:lstStyle/>
        <a:p>
          <a:endParaRPr lang="en-IE"/>
        </a:p>
      </dgm:t>
    </dgm:pt>
    <dgm:pt modelId="{4B970D69-4BAF-49F4-81DA-DAE87356950A}">
      <dgm:prSet phldrT="[Text]"/>
      <dgm:spPr/>
      <dgm:t>
        <a:bodyPr/>
        <a:lstStyle/>
        <a:p>
          <a:r>
            <a:rPr lang="en-IE" dirty="0" smtClean="0"/>
            <a:t>Realistic</a:t>
          </a:r>
          <a:endParaRPr lang="en-IE" dirty="0"/>
        </a:p>
      </dgm:t>
    </dgm:pt>
    <dgm:pt modelId="{DB50BAD1-DF4C-44C5-902B-0085BDF5E82F}" type="parTrans" cxnId="{AA5297D0-AFAE-40BF-B566-CD7ABC9631A4}">
      <dgm:prSet/>
      <dgm:spPr/>
      <dgm:t>
        <a:bodyPr/>
        <a:lstStyle/>
        <a:p>
          <a:endParaRPr lang="en-IE"/>
        </a:p>
      </dgm:t>
    </dgm:pt>
    <dgm:pt modelId="{A541063C-62A2-4D03-AFCB-CF1497B94E08}" type="sibTrans" cxnId="{AA5297D0-AFAE-40BF-B566-CD7ABC9631A4}">
      <dgm:prSet/>
      <dgm:spPr/>
      <dgm:t>
        <a:bodyPr/>
        <a:lstStyle/>
        <a:p>
          <a:endParaRPr lang="en-IE"/>
        </a:p>
      </dgm:t>
    </dgm:pt>
    <dgm:pt modelId="{A27C2F22-DF86-4BDE-8FD3-FED33CC44BE2}">
      <dgm:prSet phldrT="[Text]"/>
      <dgm:spPr/>
      <dgm:t>
        <a:bodyPr/>
        <a:lstStyle/>
        <a:p>
          <a:r>
            <a:rPr lang="en-IE" dirty="0" smtClean="0"/>
            <a:t>Time limited</a:t>
          </a:r>
          <a:endParaRPr lang="en-IE" dirty="0"/>
        </a:p>
      </dgm:t>
    </dgm:pt>
    <dgm:pt modelId="{2346E5FC-1E8E-4BF5-BD56-9E6B4AD354D5}" type="parTrans" cxnId="{077ED4F1-6977-43E3-AECE-85B24F5706EF}">
      <dgm:prSet/>
      <dgm:spPr/>
      <dgm:t>
        <a:bodyPr/>
        <a:lstStyle/>
        <a:p>
          <a:endParaRPr lang="en-IE"/>
        </a:p>
      </dgm:t>
    </dgm:pt>
    <dgm:pt modelId="{15F7BAFA-FE8C-4DC5-8F2C-EBEC20D02491}" type="sibTrans" cxnId="{077ED4F1-6977-43E3-AECE-85B24F5706EF}">
      <dgm:prSet/>
      <dgm:spPr/>
      <dgm:t>
        <a:bodyPr/>
        <a:lstStyle/>
        <a:p>
          <a:endParaRPr lang="en-IE"/>
        </a:p>
      </dgm:t>
    </dgm:pt>
    <dgm:pt modelId="{2FC5A2DD-5A5D-42EB-B339-0276F1FD9E60}" type="pres">
      <dgm:prSet presAssocID="{256F76C0-F423-4C73-974D-A513A27F52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E9630BB-9AB2-410E-9391-5AA015E8E153}" type="pres">
      <dgm:prSet presAssocID="{BEE150EC-AF73-4866-B15B-FE869AEAD5A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825CB97-F3BC-40FF-B1DA-EC4F0A9C5F3F}" type="pres">
      <dgm:prSet presAssocID="{33C51AE1-53C8-4BA6-9398-0A67E9E897FE}" presName="spacer" presStyleCnt="0"/>
      <dgm:spPr/>
    </dgm:pt>
    <dgm:pt modelId="{138E4E85-AE15-452F-8F64-8ADCA6F3D175}" type="pres">
      <dgm:prSet presAssocID="{AAC6243F-F2BF-4FA3-A5E3-71FF5B704BB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BECE17B-EA39-4008-A691-DC352519696C}" type="pres">
      <dgm:prSet presAssocID="{9789A01D-47DB-4ACA-A9C6-801431625353}" presName="spacer" presStyleCnt="0"/>
      <dgm:spPr/>
    </dgm:pt>
    <dgm:pt modelId="{C15A29BF-BB71-4BC4-9148-A61AADD3BB33}" type="pres">
      <dgm:prSet presAssocID="{FE47CE41-302A-4F33-BEA7-414B42D8438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D41F897-A1B1-4FE1-8411-4221EA997E4A}" type="pres">
      <dgm:prSet presAssocID="{8930C0C5-E9A0-41A2-B157-079EDEDE6D6B}" presName="spacer" presStyleCnt="0"/>
      <dgm:spPr/>
    </dgm:pt>
    <dgm:pt modelId="{171F2B3B-A612-4A7D-BC86-F7BE776F623D}" type="pres">
      <dgm:prSet presAssocID="{4B970D69-4BAF-49F4-81DA-DAE87356950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F4AE803-E11D-4051-B6BA-CFFE1427BC14}" type="pres">
      <dgm:prSet presAssocID="{A541063C-62A2-4D03-AFCB-CF1497B94E08}" presName="spacer" presStyleCnt="0"/>
      <dgm:spPr/>
    </dgm:pt>
    <dgm:pt modelId="{D0D140FD-8850-4C7E-9625-35FF5A8C8C67}" type="pres">
      <dgm:prSet presAssocID="{A27C2F22-DF86-4BDE-8FD3-FED33CC44BE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6C20EBF-3F79-4CDD-BA34-C9378A6B2772}" type="presOf" srcId="{256F76C0-F423-4C73-974D-A513A27F5299}" destId="{2FC5A2DD-5A5D-42EB-B339-0276F1FD9E60}" srcOrd="0" destOrd="0" presId="urn:microsoft.com/office/officeart/2005/8/layout/vList2"/>
    <dgm:cxn modelId="{077ED4F1-6977-43E3-AECE-85B24F5706EF}" srcId="{256F76C0-F423-4C73-974D-A513A27F5299}" destId="{A27C2F22-DF86-4BDE-8FD3-FED33CC44BE2}" srcOrd="4" destOrd="0" parTransId="{2346E5FC-1E8E-4BF5-BD56-9E6B4AD354D5}" sibTransId="{15F7BAFA-FE8C-4DC5-8F2C-EBEC20D02491}"/>
    <dgm:cxn modelId="{971FDA46-C7E1-441C-96BF-AC0F6C044797}" srcId="{256F76C0-F423-4C73-974D-A513A27F5299}" destId="{FE47CE41-302A-4F33-BEA7-414B42D84388}" srcOrd="2" destOrd="0" parTransId="{7972F79D-DA2F-4182-8870-BD9629DEBA93}" sibTransId="{8930C0C5-E9A0-41A2-B157-079EDEDE6D6B}"/>
    <dgm:cxn modelId="{CF20D4CC-8E54-4C47-AEA7-D8F7B3271E97}" type="presOf" srcId="{A27C2F22-DF86-4BDE-8FD3-FED33CC44BE2}" destId="{D0D140FD-8850-4C7E-9625-35FF5A8C8C67}" srcOrd="0" destOrd="0" presId="urn:microsoft.com/office/officeart/2005/8/layout/vList2"/>
    <dgm:cxn modelId="{06297937-D7B5-4E8A-8153-695F8EF1887C}" type="presOf" srcId="{FE47CE41-302A-4F33-BEA7-414B42D84388}" destId="{C15A29BF-BB71-4BC4-9148-A61AADD3BB33}" srcOrd="0" destOrd="0" presId="urn:microsoft.com/office/officeart/2005/8/layout/vList2"/>
    <dgm:cxn modelId="{F33B005A-8799-48B5-812A-39AD9CE35B76}" type="presOf" srcId="{AAC6243F-F2BF-4FA3-A5E3-71FF5B704BBA}" destId="{138E4E85-AE15-452F-8F64-8ADCA6F3D175}" srcOrd="0" destOrd="0" presId="urn:microsoft.com/office/officeart/2005/8/layout/vList2"/>
    <dgm:cxn modelId="{B0003FE5-DE7D-40E6-B108-308BD67F4275}" type="presOf" srcId="{BEE150EC-AF73-4866-B15B-FE869AEAD5AF}" destId="{8E9630BB-9AB2-410E-9391-5AA015E8E153}" srcOrd="0" destOrd="0" presId="urn:microsoft.com/office/officeart/2005/8/layout/vList2"/>
    <dgm:cxn modelId="{960AC2A0-D268-4A9D-A075-84F4D5D34B77}" srcId="{256F76C0-F423-4C73-974D-A513A27F5299}" destId="{AAC6243F-F2BF-4FA3-A5E3-71FF5B704BBA}" srcOrd="1" destOrd="0" parTransId="{EC235000-8B04-4DC6-9272-E6C55BD43296}" sibTransId="{9789A01D-47DB-4ACA-A9C6-801431625353}"/>
    <dgm:cxn modelId="{8A036982-64DD-4601-973A-9D99031E8579}" type="presOf" srcId="{4B970D69-4BAF-49F4-81DA-DAE87356950A}" destId="{171F2B3B-A612-4A7D-BC86-F7BE776F623D}" srcOrd="0" destOrd="0" presId="urn:microsoft.com/office/officeart/2005/8/layout/vList2"/>
    <dgm:cxn modelId="{AA5297D0-AFAE-40BF-B566-CD7ABC9631A4}" srcId="{256F76C0-F423-4C73-974D-A513A27F5299}" destId="{4B970D69-4BAF-49F4-81DA-DAE87356950A}" srcOrd="3" destOrd="0" parTransId="{DB50BAD1-DF4C-44C5-902B-0085BDF5E82F}" sibTransId="{A541063C-62A2-4D03-AFCB-CF1497B94E08}"/>
    <dgm:cxn modelId="{46EDA8CC-8D18-4F1A-BD92-26ADE30D8E73}" srcId="{256F76C0-F423-4C73-974D-A513A27F5299}" destId="{BEE150EC-AF73-4866-B15B-FE869AEAD5AF}" srcOrd="0" destOrd="0" parTransId="{992F32C0-073C-4BE8-890E-1C8CDD0F34CF}" sibTransId="{33C51AE1-53C8-4BA6-9398-0A67E9E897FE}"/>
    <dgm:cxn modelId="{092F2CF5-6FEF-419A-BD8B-649C9A63398F}" type="presParOf" srcId="{2FC5A2DD-5A5D-42EB-B339-0276F1FD9E60}" destId="{8E9630BB-9AB2-410E-9391-5AA015E8E153}" srcOrd="0" destOrd="0" presId="urn:microsoft.com/office/officeart/2005/8/layout/vList2"/>
    <dgm:cxn modelId="{2948E25D-F9B5-4355-A3FB-3C237F429D01}" type="presParOf" srcId="{2FC5A2DD-5A5D-42EB-B339-0276F1FD9E60}" destId="{E825CB97-F3BC-40FF-B1DA-EC4F0A9C5F3F}" srcOrd="1" destOrd="0" presId="urn:microsoft.com/office/officeart/2005/8/layout/vList2"/>
    <dgm:cxn modelId="{52B552EE-9E6E-46A0-A232-CEE6CE7ABB77}" type="presParOf" srcId="{2FC5A2DD-5A5D-42EB-B339-0276F1FD9E60}" destId="{138E4E85-AE15-452F-8F64-8ADCA6F3D175}" srcOrd="2" destOrd="0" presId="urn:microsoft.com/office/officeart/2005/8/layout/vList2"/>
    <dgm:cxn modelId="{65EE4DD7-6E5A-4FC1-BC33-3089EAE781AB}" type="presParOf" srcId="{2FC5A2DD-5A5D-42EB-B339-0276F1FD9E60}" destId="{EBECE17B-EA39-4008-A691-DC352519696C}" srcOrd="3" destOrd="0" presId="urn:microsoft.com/office/officeart/2005/8/layout/vList2"/>
    <dgm:cxn modelId="{669202C9-9AC8-4C59-898E-2FCA89D6A543}" type="presParOf" srcId="{2FC5A2DD-5A5D-42EB-B339-0276F1FD9E60}" destId="{C15A29BF-BB71-4BC4-9148-A61AADD3BB33}" srcOrd="4" destOrd="0" presId="urn:microsoft.com/office/officeart/2005/8/layout/vList2"/>
    <dgm:cxn modelId="{A907C3F9-EAC0-4788-B912-824464DA9C2D}" type="presParOf" srcId="{2FC5A2DD-5A5D-42EB-B339-0276F1FD9E60}" destId="{5D41F897-A1B1-4FE1-8411-4221EA997E4A}" srcOrd="5" destOrd="0" presId="urn:microsoft.com/office/officeart/2005/8/layout/vList2"/>
    <dgm:cxn modelId="{714E6F0C-94D5-4015-8E4F-190105637287}" type="presParOf" srcId="{2FC5A2DD-5A5D-42EB-B339-0276F1FD9E60}" destId="{171F2B3B-A612-4A7D-BC86-F7BE776F623D}" srcOrd="6" destOrd="0" presId="urn:microsoft.com/office/officeart/2005/8/layout/vList2"/>
    <dgm:cxn modelId="{6DBA154F-40AB-4586-A70B-3B972E89049F}" type="presParOf" srcId="{2FC5A2DD-5A5D-42EB-B339-0276F1FD9E60}" destId="{0F4AE803-E11D-4051-B6BA-CFFE1427BC14}" srcOrd="7" destOrd="0" presId="urn:microsoft.com/office/officeart/2005/8/layout/vList2"/>
    <dgm:cxn modelId="{EBE5AFB2-8FDA-490F-909E-4333DF2EC0CF}" type="presParOf" srcId="{2FC5A2DD-5A5D-42EB-B339-0276F1FD9E60}" destId="{D0D140FD-8850-4C7E-9625-35FF5A8C8C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467C7-5FA0-45A1-8D8F-3301B57C40FD}" type="doc">
      <dgm:prSet loTypeId="urn:microsoft.com/office/officeart/2005/8/layout/cycle1" loCatId="cycle" qsTypeId="urn:microsoft.com/office/officeart/2005/8/quickstyle/simple1" qsCatId="simple" csTypeId="urn:microsoft.com/office/officeart/2005/8/colors/accent0_1" csCatId="mainScheme" phldr="1"/>
      <dgm:spPr/>
    </dgm:pt>
    <dgm:pt modelId="{AA38BD4A-30EE-47A2-9FE9-DB2910D73E2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Look at it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200DC001-495C-4A78-B124-0AC15F156ECB}" type="parTrans" cxnId="{2E5EB039-B8A2-41F5-9D2F-74F262C40BAA}">
      <dgm:prSet/>
      <dgm:spPr/>
      <dgm:t>
        <a:bodyPr/>
        <a:lstStyle/>
        <a:p>
          <a:endParaRPr lang="en-IE"/>
        </a:p>
      </dgm:t>
    </dgm:pt>
    <dgm:pt modelId="{5FC5D468-7508-4436-8C85-04FAE88C46F2}" type="sibTrans" cxnId="{2E5EB039-B8A2-41F5-9D2F-74F262C40BAA}">
      <dgm:prSet/>
      <dgm:spPr/>
      <dgm:t>
        <a:bodyPr/>
        <a:lstStyle/>
        <a:p>
          <a:endParaRPr lang="en-IE"/>
        </a:p>
      </dgm:t>
    </dgm:pt>
    <dgm:pt modelId="{D960A017-0D80-42D4-9EB4-93EBA73EAE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Repeat it with rhythm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66C93BA5-B3ED-42FB-8FD0-5273CD46D6A8}" type="parTrans" cxnId="{51059087-B199-4902-857F-C94DBD9A1875}">
      <dgm:prSet/>
      <dgm:spPr/>
      <dgm:t>
        <a:bodyPr/>
        <a:lstStyle/>
        <a:p>
          <a:endParaRPr lang="en-IE"/>
        </a:p>
      </dgm:t>
    </dgm:pt>
    <dgm:pt modelId="{79FE18C2-0B48-4245-8AE5-D82CB75BDCBF}" type="sibTrans" cxnId="{51059087-B199-4902-857F-C94DBD9A1875}">
      <dgm:prSet/>
      <dgm:spPr/>
      <dgm:t>
        <a:bodyPr/>
        <a:lstStyle/>
        <a:p>
          <a:endParaRPr lang="en-IE"/>
        </a:p>
      </dgm:t>
      <dgm:extLst>
        <a:ext uri="{E40237B7-FDA0-4F09-8148-C483321AD2D9}">
          <dgm14:cNvPr xmlns:dgm14="http://schemas.microsoft.com/office/drawing/2010/diagram" id="0" name="" descr="Diagram displaying memory strategies; look at it; repeat with rhythym; write it; number it; give it shape; turn it into a diagram; say it aloud; sing it; draw it; colour it; act it out." title="Memory Strategies"/>
        </a:ext>
      </dgm:extLst>
    </dgm:pt>
    <dgm:pt modelId="{813A3C73-0449-4A5E-86AF-E1230F02950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Write it</a:t>
          </a:r>
          <a:endParaRPr kumimoji="0" lang="en-GB" altLang="en-US" b="1" i="0" u="none" strike="noStrike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D0DCD6F1-B654-4D8C-A4B9-3BDC4DEB78AD}" type="parTrans" cxnId="{8A3E803C-4C99-415A-BD76-233BFC0C3B9B}">
      <dgm:prSet/>
      <dgm:spPr/>
      <dgm:t>
        <a:bodyPr/>
        <a:lstStyle/>
        <a:p>
          <a:endParaRPr lang="en-IE"/>
        </a:p>
      </dgm:t>
    </dgm:pt>
    <dgm:pt modelId="{4E89AD36-2214-417A-9E83-4D0FAAE22129}" type="sibTrans" cxnId="{8A3E803C-4C99-415A-BD76-233BFC0C3B9B}">
      <dgm:prSet/>
      <dgm:spPr/>
      <dgm:t>
        <a:bodyPr/>
        <a:lstStyle/>
        <a:p>
          <a:endParaRPr lang="en-IE"/>
        </a:p>
      </dgm:t>
    </dgm:pt>
    <dgm:pt modelId="{4C6357BA-FB26-4C4F-9294-665399D13A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Number it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694FA5BD-F47A-440F-B20C-8DC9EB13D136}" type="parTrans" cxnId="{7BDF13F3-8195-471B-863D-185A4E4B1671}">
      <dgm:prSet/>
      <dgm:spPr/>
      <dgm:t>
        <a:bodyPr/>
        <a:lstStyle/>
        <a:p>
          <a:endParaRPr lang="en-IE"/>
        </a:p>
      </dgm:t>
    </dgm:pt>
    <dgm:pt modelId="{F1E56A7D-3C94-46C1-B803-B804B66E8B02}" type="sibTrans" cxnId="{7BDF13F3-8195-471B-863D-185A4E4B1671}">
      <dgm:prSet/>
      <dgm:spPr/>
      <dgm:t>
        <a:bodyPr/>
        <a:lstStyle/>
        <a:p>
          <a:endParaRPr lang="en-IE"/>
        </a:p>
      </dgm:t>
    </dgm:pt>
    <dgm:pt modelId="{E8370A61-4349-467C-8A9C-3B0EC62063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Give it a shape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322C64D2-0CD4-4C13-85EA-B23905FF8475}" type="parTrans" cxnId="{3B1BFFF6-91C3-47BD-92D6-C19DCE84A5CB}">
      <dgm:prSet/>
      <dgm:spPr/>
      <dgm:t>
        <a:bodyPr/>
        <a:lstStyle/>
        <a:p>
          <a:endParaRPr lang="en-IE"/>
        </a:p>
      </dgm:t>
    </dgm:pt>
    <dgm:pt modelId="{510A2E10-ABBA-4F9D-A433-8BBA61447E1C}" type="sibTrans" cxnId="{3B1BFFF6-91C3-47BD-92D6-C19DCE84A5CB}">
      <dgm:prSet/>
      <dgm:spPr/>
      <dgm:t>
        <a:bodyPr/>
        <a:lstStyle/>
        <a:p>
          <a:endParaRPr lang="en-IE"/>
        </a:p>
      </dgm:t>
    </dgm:pt>
    <dgm:pt modelId="{7B468E5B-759E-45F8-A6AB-0F7B7F63C2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Turn it into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 a diagram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9390433C-E879-4843-B32D-35F3E6BB0ED4}" type="parTrans" cxnId="{480F7A8E-EC4E-49E9-9089-C8D9EF2D3AED}">
      <dgm:prSet/>
      <dgm:spPr/>
      <dgm:t>
        <a:bodyPr/>
        <a:lstStyle/>
        <a:p>
          <a:endParaRPr lang="en-IE"/>
        </a:p>
      </dgm:t>
    </dgm:pt>
    <dgm:pt modelId="{6DA4C6E0-249E-4EE6-817B-74FD63637D1E}" type="sibTrans" cxnId="{480F7A8E-EC4E-49E9-9089-C8D9EF2D3AED}">
      <dgm:prSet/>
      <dgm:spPr/>
      <dgm:t>
        <a:bodyPr/>
        <a:lstStyle/>
        <a:p>
          <a:endParaRPr lang="en-IE"/>
        </a:p>
      </dgm:t>
    </dgm:pt>
    <dgm:pt modelId="{73E1AAFE-DAF6-48A4-8522-E955978D810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Say it aloud + record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9393B8AD-C988-47F9-990D-B6007D0257FB}" type="parTrans" cxnId="{908697FD-9C92-4DD6-9F43-CB07071D89FD}">
      <dgm:prSet/>
      <dgm:spPr/>
      <dgm:t>
        <a:bodyPr/>
        <a:lstStyle/>
        <a:p>
          <a:endParaRPr lang="en-IE"/>
        </a:p>
      </dgm:t>
    </dgm:pt>
    <dgm:pt modelId="{68815CB1-0E0B-4CAD-AC66-8B98818097BB}" type="sibTrans" cxnId="{908697FD-9C92-4DD6-9F43-CB07071D89FD}">
      <dgm:prSet/>
      <dgm:spPr/>
      <dgm:t>
        <a:bodyPr/>
        <a:lstStyle/>
        <a:p>
          <a:endParaRPr lang="en-IE"/>
        </a:p>
      </dgm:t>
    </dgm:pt>
    <dgm:pt modelId="{B3C5751F-4B20-4E78-895B-AD31D8E388E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Video it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0020B527-8D65-4465-BC49-E31E2C9EC3C8}" type="parTrans" cxnId="{F8DDB234-4352-4BBC-9867-DE571195227B}">
      <dgm:prSet/>
      <dgm:spPr/>
      <dgm:t>
        <a:bodyPr/>
        <a:lstStyle/>
        <a:p>
          <a:endParaRPr lang="en-IE"/>
        </a:p>
      </dgm:t>
    </dgm:pt>
    <dgm:pt modelId="{4CFC2E48-A514-4B3F-847D-5DEDA3ADBFDE}" type="sibTrans" cxnId="{F8DDB234-4352-4BBC-9867-DE571195227B}">
      <dgm:prSet/>
      <dgm:spPr/>
      <dgm:t>
        <a:bodyPr/>
        <a:lstStyle/>
        <a:p>
          <a:endParaRPr lang="en-IE"/>
        </a:p>
      </dgm:t>
    </dgm:pt>
    <dgm:pt modelId="{C89564AB-6F0D-491E-91DF-DFFBCCC3A4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Draw it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7BA865B4-A5DD-4198-A41E-47E53CA6C481}" type="parTrans" cxnId="{818D2043-AA9E-47D4-A546-2D1860B20A4E}">
      <dgm:prSet/>
      <dgm:spPr/>
      <dgm:t>
        <a:bodyPr/>
        <a:lstStyle/>
        <a:p>
          <a:endParaRPr lang="en-IE"/>
        </a:p>
      </dgm:t>
    </dgm:pt>
    <dgm:pt modelId="{D5856418-160D-489F-AEAC-10B3D2D78C6E}" type="sibTrans" cxnId="{818D2043-AA9E-47D4-A546-2D1860B20A4E}">
      <dgm:prSet/>
      <dgm:spPr/>
      <dgm:t>
        <a:bodyPr/>
        <a:lstStyle/>
        <a:p>
          <a:endParaRPr lang="en-IE"/>
        </a:p>
      </dgm:t>
    </dgm:pt>
    <dgm:pt modelId="{382F1482-3BAD-4656-9DB1-81BEF41ED7B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Colour it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3907AC00-548D-4F10-AEEF-FA5F9B12EF64}" type="parTrans" cxnId="{FFBBCFD0-EB94-4BBC-B558-7FC774AD1DD5}">
      <dgm:prSet/>
      <dgm:spPr/>
      <dgm:t>
        <a:bodyPr/>
        <a:lstStyle/>
        <a:p>
          <a:endParaRPr lang="en-IE"/>
        </a:p>
      </dgm:t>
    </dgm:pt>
    <dgm:pt modelId="{8600EBFE-FF5B-4DE6-98CA-9632DAC42E56}" type="sibTrans" cxnId="{FFBBCFD0-EB94-4BBC-B558-7FC774AD1DD5}">
      <dgm:prSet/>
      <dgm:spPr/>
      <dgm:t>
        <a:bodyPr/>
        <a:lstStyle/>
        <a:p>
          <a:endParaRPr lang="en-IE"/>
        </a:p>
      </dgm:t>
    </dgm:pt>
    <dgm:pt modelId="{126C353B-AD9F-4E6F-8736-CB1C68BEF09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b="1" i="0" u="none" strike="noStrike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Act it out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gm:t>
    </dgm:pt>
    <dgm:pt modelId="{F03E1CF9-36A8-4189-AFBD-E1A1F7886EC3}" type="parTrans" cxnId="{A8CF84A5-AF8C-44A7-9269-C775449B5ED0}">
      <dgm:prSet/>
      <dgm:spPr/>
      <dgm:t>
        <a:bodyPr/>
        <a:lstStyle/>
        <a:p>
          <a:endParaRPr lang="en-IE"/>
        </a:p>
      </dgm:t>
    </dgm:pt>
    <dgm:pt modelId="{A95DA35C-45AD-432B-A9E1-564ABADAD6D0}" type="sibTrans" cxnId="{A8CF84A5-AF8C-44A7-9269-C775449B5ED0}">
      <dgm:prSet/>
      <dgm:spPr/>
      <dgm:t>
        <a:bodyPr/>
        <a:lstStyle/>
        <a:p>
          <a:endParaRPr lang="en-IE"/>
        </a:p>
      </dgm:t>
      <dgm:extLst>
        <a:ext uri="{E40237B7-FDA0-4F09-8148-C483321AD2D9}">
          <dgm14:cNvPr xmlns:dgm14="http://schemas.microsoft.com/office/drawing/2010/diagram" id="0" name="" descr="Image of a variety of different memory strategies; look, act, repeat with rhythym, write, number, give it shape, use diagrams, say it aloud, sing it, draw it, colour it." title="Memory Strategies"/>
        </a:ext>
      </dgm:extLst>
    </dgm:pt>
    <dgm:pt modelId="{F6323538-17F6-4D75-BA4F-4B0991EEB9F1}" type="pres">
      <dgm:prSet presAssocID="{92D467C7-5FA0-45A1-8D8F-3301B57C40FD}" presName="cycle" presStyleCnt="0">
        <dgm:presLayoutVars>
          <dgm:dir/>
          <dgm:resizeHandles val="exact"/>
        </dgm:presLayoutVars>
      </dgm:prSet>
      <dgm:spPr/>
    </dgm:pt>
    <dgm:pt modelId="{DF27F961-728B-4B8F-A44F-E079DB224ADB}" type="pres">
      <dgm:prSet presAssocID="{AA38BD4A-30EE-47A2-9FE9-DB2910D73E24}" presName="dummy" presStyleCnt="0"/>
      <dgm:spPr/>
    </dgm:pt>
    <dgm:pt modelId="{188D0531-EC27-4F13-A0D3-20CCACFA91A6}" type="pres">
      <dgm:prSet presAssocID="{AA38BD4A-30EE-47A2-9FE9-DB2910D73E24}" presName="node" presStyleLbl="revTx" presStyleIdx="0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41D0C9E-66C4-4A67-934B-089BFD9EA7F5}" type="pres">
      <dgm:prSet presAssocID="{5FC5D468-7508-4436-8C85-04FAE88C46F2}" presName="sibTrans" presStyleLbl="node1" presStyleIdx="0" presStyleCnt="11"/>
      <dgm:spPr/>
      <dgm:t>
        <a:bodyPr/>
        <a:lstStyle/>
        <a:p>
          <a:endParaRPr lang="en-IE"/>
        </a:p>
      </dgm:t>
    </dgm:pt>
    <dgm:pt modelId="{5D18EB16-A2AE-4F4E-BA99-FA2A3866D451}" type="pres">
      <dgm:prSet presAssocID="{D960A017-0D80-42D4-9EB4-93EBA73EAEF5}" presName="dummy" presStyleCnt="0"/>
      <dgm:spPr/>
    </dgm:pt>
    <dgm:pt modelId="{88E06323-5252-476E-B7C1-D1717D08DAA4}" type="pres">
      <dgm:prSet presAssocID="{D960A017-0D80-42D4-9EB4-93EBA73EAEF5}" presName="node" presStyleLbl="revTx" presStyleIdx="1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6CFC35A-5221-45A7-9F11-3F387BE36F79}" type="pres">
      <dgm:prSet presAssocID="{79FE18C2-0B48-4245-8AE5-D82CB75BDCBF}" presName="sibTrans" presStyleLbl="node1" presStyleIdx="1" presStyleCnt="11"/>
      <dgm:spPr/>
      <dgm:t>
        <a:bodyPr/>
        <a:lstStyle/>
        <a:p>
          <a:endParaRPr lang="en-IE"/>
        </a:p>
      </dgm:t>
    </dgm:pt>
    <dgm:pt modelId="{AE73BDD7-3F40-459C-A204-781346156F2D}" type="pres">
      <dgm:prSet presAssocID="{813A3C73-0449-4A5E-86AF-E1230F02950A}" presName="dummy" presStyleCnt="0"/>
      <dgm:spPr/>
    </dgm:pt>
    <dgm:pt modelId="{14F16890-E693-4EAA-A97B-B8A2F092DE74}" type="pres">
      <dgm:prSet presAssocID="{813A3C73-0449-4A5E-86AF-E1230F02950A}" presName="node" presStyleLbl="revTx" presStyleIdx="2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493ED19-2063-49C9-9A36-75CFC1B2EAE5}" type="pres">
      <dgm:prSet presAssocID="{4E89AD36-2214-417A-9E83-4D0FAAE22129}" presName="sibTrans" presStyleLbl="node1" presStyleIdx="2" presStyleCnt="11"/>
      <dgm:spPr/>
      <dgm:t>
        <a:bodyPr/>
        <a:lstStyle/>
        <a:p>
          <a:endParaRPr lang="en-IE"/>
        </a:p>
      </dgm:t>
    </dgm:pt>
    <dgm:pt modelId="{EAAFF456-40DB-4450-B482-681B07B71506}" type="pres">
      <dgm:prSet presAssocID="{4C6357BA-FB26-4C4F-9294-665399D13A3F}" presName="dummy" presStyleCnt="0"/>
      <dgm:spPr/>
    </dgm:pt>
    <dgm:pt modelId="{9F4579FD-D1DE-4D9A-B4A0-0E17F7963C8E}" type="pres">
      <dgm:prSet presAssocID="{4C6357BA-FB26-4C4F-9294-665399D13A3F}" presName="node" presStyleLbl="revTx" presStyleIdx="3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666924A-120C-4FB1-9A1E-2AD6E431A2ED}" type="pres">
      <dgm:prSet presAssocID="{F1E56A7D-3C94-46C1-B803-B804B66E8B02}" presName="sibTrans" presStyleLbl="node1" presStyleIdx="3" presStyleCnt="11"/>
      <dgm:spPr/>
      <dgm:t>
        <a:bodyPr/>
        <a:lstStyle/>
        <a:p>
          <a:endParaRPr lang="en-IE"/>
        </a:p>
      </dgm:t>
    </dgm:pt>
    <dgm:pt modelId="{3CBF96EC-AD02-49B4-8DA5-D1DF021F995C}" type="pres">
      <dgm:prSet presAssocID="{E8370A61-4349-467C-8A9C-3B0EC62063AA}" presName="dummy" presStyleCnt="0"/>
      <dgm:spPr/>
    </dgm:pt>
    <dgm:pt modelId="{1CB2EE9F-3B9F-4302-ACC2-9FBC20FB1459}" type="pres">
      <dgm:prSet presAssocID="{E8370A61-4349-467C-8A9C-3B0EC62063AA}" presName="node" presStyleLbl="revTx" presStyleIdx="4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9770BF7-1703-4DC3-8BFA-EC8002AFA4A7}" type="pres">
      <dgm:prSet presAssocID="{510A2E10-ABBA-4F9D-A433-8BBA61447E1C}" presName="sibTrans" presStyleLbl="node1" presStyleIdx="4" presStyleCnt="11"/>
      <dgm:spPr/>
      <dgm:t>
        <a:bodyPr/>
        <a:lstStyle/>
        <a:p>
          <a:endParaRPr lang="en-IE"/>
        </a:p>
      </dgm:t>
    </dgm:pt>
    <dgm:pt modelId="{C3EC336E-467E-49CC-A888-D9127178AE7A}" type="pres">
      <dgm:prSet presAssocID="{7B468E5B-759E-45F8-A6AB-0F7B7F63C2A1}" presName="dummy" presStyleCnt="0"/>
      <dgm:spPr/>
    </dgm:pt>
    <dgm:pt modelId="{8AEDC7B2-A6AE-4710-99AF-2248221743B7}" type="pres">
      <dgm:prSet presAssocID="{7B468E5B-759E-45F8-A6AB-0F7B7F63C2A1}" presName="node" presStyleLbl="revTx" presStyleIdx="5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52D5847-0BDA-4561-8A99-5DDC7776BD9E}" type="pres">
      <dgm:prSet presAssocID="{6DA4C6E0-249E-4EE6-817B-74FD63637D1E}" presName="sibTrans" presStyleLbl="node1" presStyleIdx="5" presStyleCnt="11"/>
      <dgm:spPr/>
      <dgm:t>
        <a:bodyPr/>
        <a:lstStyle/>
        <a:p>
          <a:endParaRPr lang="en-IE"/>
        </a:p>
      </dgm:t>
    </dgm:pt>
    <dgm:pt modelId="{F1BA5E68-4140-436C-A004-03180FAD2C30}" type="pres">
      <dgm:prSet presAssocID="{73E1AAFE-DAF6-48A4-8522-E955978D810C}" presName="dummy" presStyleCnt="0"/>
      <dgm:spPr/>
    </dgm:pt>
    <dgm:pt modelId="{86EFD072-B904-4CA2-B9A7-016E1A85759B}" type="pres">
      <dgm:prSet presAssocID="{73E1AAFE-DAF6-48A4-8522-E955978D810C}" presName="node" presStyleLbl="revTx" presStyleIdx="6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368C6F4-5FF1-4EDE-86F1-FF6926FDB851}" type="pres">
      <dgm:prSet presAssocID="{68815CB1-0E0B-4CAD-AC66-8B98818097BB}" presName="sibTrans" presStyleLbl="node1" presStyleIdx="6" presStyleCnt="11"/>
      <dgm:spPr/>
      <dgm:t>
        <a:bodyPr/>
        <a:lstStyle/>
        <a:p>
          <a:endParaRPr lang="en-IE"/>
        </a:p>
      </dgm:t>
    </dgm:pt>
    <dgm:pt modelId="{1150D9B4-D455-469C-9AF1-0F667B2186D7}" type="pres">
      <dgm:prSet presAssocID="{B3C5751F-4B20-4E78-895B-AD31D8E388EC}" presName="dummy" presStyleCnt="0"/>
      <dgm:spPr/>
    </dgm:pt>
    <dgm:pt modelId="{F02364E1-D558-49ED-BA88-9E095B2E5FD5}" type="pres">
      <dgm:prSet presAssocID="{B3C5751F-4B20-4E78-895B-AD31D8E388EC}" presName="node" presStyleLbl="revTx" presStyleIdx="7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8C25488-9895-4020-8482-C5EF9B074C51}" type="pres">
      <dgm:prSet presAssocID="{4CFC2E48-A514-4B3F-847D-5DEDA3ADBFDE}" presName="sibTrans" presStyleLbl="node1" presStyleIdx="7" presStyleCnt="11"/>
      <dgm:spPr/>
      <dgm:t>
        <a:bodyPr/>
        <a:lstStyle/>
        <a:p>
          <a:endParaRPr lang="en-IE"/>
        </a:p>
      </dgm:t>
    </dgm:pt>
    <dgm:pt modelId="{D0DCA6BF-1A8D-4212-BF5A-CD04A8A732F5}" type="pres">
      <dgm:prSet presAssocID="{C89564AB-6F0D-491E-91DF-DFFBCCC3A4CF}" presName="dummy" presStyleCnt="0"/>
      <dgm:spPr/>
    </dgm:pt>
    <dgm:pt modelId="{1BD559CA-849D-490A-A3FC-94E94BB6863E}" type="pres">
      <dgm:prSet presAssocID="{C89564AB-6F0D-491E-91DF-DFFBCCC3A4CF}" presName="node" presStyleLbl="revTx" presStyleIdx="8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6F13B05-A375-46EB-8968-6F8A3E4C20A3}" type="pres">
      <dgm:prSet presAssocID="{D5856418-160D-489F-AEAC-10B3D2D78C6E}" presName="sibTrans" presStyleLbl="node1" presStyleIdx="8" presStyleCnt="11"/>
      <dgm:spPr/>
      <dgm:t>
        <a:bodyPr/>
        <a:lstStyle/>
        <a:p>
          <a:endParaRPr lang="en-IE"/>
        </a:p>
      </dgm:t>
    </dgm:pt>
    <dgm:pt modelId="{45EFCE97-F464-4E7E-88C1-33B14B56963B}" type="pres">
      <dgm:prSet presAssocID="{382F1482-3BAD-4656-9DB1-81BEF41ED7B5}" presName="dummy" presStyleCnt="0"/>
      <dgm:spPr/>
    </dgm:pt>
    <dgm:pt modelId="{284E7565-4443-41CB-9180-6E493D803FCD}" type="pres">
      <dgm:prSet presAssocID="{382F1482-3BAD-4656-9DB1-81BEF41ED7B5}" presName="node" presStyleLbl="revTx" presStyleIdx="9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E5BE52A-69E4-470D-A42C-F51B2B82CE26}" type="pres">
      <dgm:prSet presAssocID="{8600EBFE-FF5B-4DE6-98CA-9632DAC42E56}" presName="sibTrans" presStyleLbl="node1" presStyleIdx="9" presStyleCnt="11"/>
      <dgm:spPr/>
      <dgm:t>
        <a:bodyPr/>
        <a:lstStyle/>
        <a:p>
          <a:endParaRPr lang="en-IE"/>
        </a:p>
      </dgm:t>
    </dgm:pt>
    <dgm:pt modelId="{81E98CF0-2537-456D-A734-2FBE85221A00}" type="pres">
      <dgm:prSet presAssocID="{126C353B-AD9F-4E6F-8736-CB1C68BEF097}" presName="dummy" presStyleCnt="0"/>
      <dgm:spPr/>
    </dgm:pt>
    <dgm:pt modelId="{09F2312B-5780-4524-8041-C730C0CC4B0C}" type="pres">
      <dgm:prSet presAssocID="{126C353B-AD9F-4E6F-8736-CB1C68BEF097}" presName="node" presStyleLbl="revTx" presStyleIdx="10" presStyleCnt="1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10B524-DEBD-46A7-8CDD-87454D67FA6D}" type="pres">
      <dgm:prSet presAssocID="{A95DA35C-45AD-432B-A9E1-564ABADAD6D0}" presName="sibTrans" presStyleLbl="node1" presStyleIdx="10" presStyleCnt="11"/>
      <dgm:spPr/>
      <dgm:t>
        <a:bodyPr/>
        <a:lstStyle/>
        <a:p>
          <a:endParaRPr lang="en-IE"/>
        </a:p>
      </dgm:t>
    </dgm:pt>
  </dgm:ptLst>
  <dgm:cxnLst>
    <dgm:cxn modelId="{2D60E995-2606-4350-9753-3969F5F5BDED}" type="presOf" srcId="{C89564AB-6F0D-491E-91DF-DFFBCCC3A4CF}" destId="{1BD559CA-849D-490A-A3FC-94E94BB6863E}" srcOrd="0" destOrd="0" presId="urn:microsoft.com/office/officeart/2005/8/layout/cycle1"/>
    <dgm:cxn modelId="{B36549EF-9DF1-45F6-931B-B6C30E135986}" type="presOf" srcId="{E8370A61-4349-467C-8A9C-3B0EC62063AA}" destId="{1CB2EE9F-3B9F-4302-ACC2-9FBC20FB1459}" srcOrd="0" destOrd="0" presId="urn:microsoft.com/office/officeart/2005/8/layout/cycle1"/>
    <dgm:cxn modelId="{F95065DD-74F1-4291-A9A4-DD82263D4CC5}" type="presOf" srcId="{8600EBFE-FF5B-4DE6-98CA-9632DAC42E56}" destId="{2E5BE52A-69E4-470D-A42C-F51B2B82CE26}" srcOrd="0" destOrd="0" presId="urn:microsoft.com/office/officeart/2005/8/layout/cycle1"/>
    <dgm:cxn modelId="{6E0DCB7B-6F7B-4A16-BC80-9D2B14CFD540}" type="presOf" srcId="{126C353B-AD9F-4E6F-8736-CB1C68BEF097}" destId="{09F2312B-5780-4524-8041-C730C0CC4B0C}" srcOrd="0" destOrd="0" presId="urn:microsoft.com/office/officeart/2005/8/layout/cycle1"/>
    <dgm:cxn modelId="{DBBA8039-5606-4975-BFA5-51F59B1DCFB9}" type="presOf" srcId="{4CFC2E48-A514-4B3F-847D-5DEDA3ADBFDE}" destId="{F8C25488-9895-4020-8482-C5EF9B074C51}" srcOrd="0" destOrd="0" presId="urn:microsoft.com/office/officeart/2005/8/layout/cycle1"/>
    <dgm:cxn modelId="{C9B6F112-547C-403B-9CE3-49532F48344E}" type="presOf" srcId="{813A3C73-0449-4A5E-86AF-E1230F02950A}" destId="{14F16890-E693-4EAA-A97B-B8A2F092DE74}" srcOrd="0" destOrd="0" presId="urn:microsoft.com/office/officeart/2005/8/layout/cycle1"/>
    <dgm:cxn modelId="{2BF046F5-A693-4774-AA80-2BFE78E195E8}" type="presOf" srcId="{A95DA35C-45AD-432B-A9E1-564ABADAD6D0}" destId="{0810B524-DEBD-46A7-8CDD-87454D67FA6D}" srcOrd="0" destOrd="0" presId="urn:microsoft.com/office/officeart/2005/8/layout/cycle1"/>
    <dgm:cxn modelId="{AC7A235A-203D-40B4-9F72-47E1512E3122}" type="presOf" srcId="{510A2E10-ABBA-4F9D-A433-8BBA61447E1C}" destId="{E9770BF7-1703-4DC3-8BFA-EC8002AFA4A7}" srcOrd="0" destOrd="0" presId="urn:microsoft.com/office/officeart/2005/8/layout/cycle1"/>
    <dgm:cxn modelId="{BBD59EC3-81F7-47FC-8B42-A2DB0EAB9033}" type="presOf" srcId="{73E1AAFE-DAF6-48A4-8522-E955978D810C}" destId="{86EFD072-B904-4CA2-B9A7-016E1A85759B}" srcOrd="0" destOrd="0" presId="urn:microsoft.com/office/officeart/2005/8/layout/cycle1"/>
    <dgm:cxn modelId="{3B1BFFF6-91C3-47BD-92D6-C19DCE84A5CB}" srcId="{92D467C7-5FA0-45A1-8D8F-3301B57C40FD}" destId="{E8370A61-4349-467C-8A9C-3B0EC62063AA}" srcOrd="4" destOrd="0" parTransId="{322C64D2-0CD4-4C13-85EA-B23905FF8475}" sibTransId="{510A2E10-ABBA-4F9D-A433-8BBA61447E1C}"/>
    <dgm:cxn modelId="{A8CF84A5-AF8C-44A7-9269-C775449B5ED0}" srcId="{92D467C7-5FA0-45A1-8D8F-3301B57C40FD}" destId="{126C353B-AD9F-4E6F-8736-CB1C68BEF097}" srcOrd="10" destOrd="0" parTransId="{F03E1CF9-36A8-4189-AFBD-E1A1F7886EC3}" sibTransId="{A95DA35C-45AD-432B-A9E1-564ABADAD6D0}"/>
    <dgm:cxn modelId="{6BA4A5D5-06FF-4ADA-BA38-F1743B8900C9}" type="presOf" srcId="{D5856418-160D-489F-AEAC-10B3D2D78C6E}" destId="{C6F13B05-A375-46EB-8968-6F8A3E4C20A3}" srcOrd="0" destOrd="0" presId="urn:microsoft.com/office/officeart/2005/8/layout/cycle1"/>
    <dgm:cxn modelId="{A0AD6F49-7041-4AF8-9768-09DEC8E25D05}" type="presOf" srcId="{6DA4C6E0-249E-4EE6-817B-74FD63637D1E}" destId="{D52D5847-0BDA-4561-8A99-5DDC7776BD9E}" srcOrd="0" destOrd="0" presId="urn:microsoft.com/office/officeart/2005/8/layout/cycle1"/>
    <dgm:cxn modelId="{829EB5C7-FE03-4B0B-9BC8-3C8E9C30D37F}" type="presOf" srcId="{5FC5D468-7508-4436-8C85-04FAE88C46F2}" destId="{541D0C9E-66C4-4A67-934B-089BFD9EA7F5}" srcOrd="0" destOrd="0" presId="urn:microsoft.com/office/officeart/2005/8/layout/cycle1"/>
    <dgm:cxn modelId="{BD9319B6-08D9-4831-8CE6-39BA35CB4CA1}" type="presOf" srcId="{7B468E5B-759E-45F8-A6AB-0F7B7F63C2A1}" destId="{8AEDC7B2-A6AE-4710-99AF-2248221743B7}" srcOrd="0" destOrd="0" presId="urn:microsoft.com/office/officeart/2005/8/layout/cycle1"/>
    <dgm:cxn modelId="{908697FD-9C92-4DD6-9F43-CB07071D89FD}" srcId="{92D467C7-5FA0-45A1-8D8F-3301B57C40FD}" destId="{73E1AAFE-DAF6-48A4-8522-E955978D810C}" srcOrd="6" destOrd="0" parTransId="{9393B8AD-C988-47F9-990D-B6007D0257FB}" sibTransId="{68815CB1-0E0B-4CAD-AC66-8B98818097BB}"/>
    <dgm:cxn modelId="{B93F8001-93DE-4C4E-98A5-E5834079D506}" type="presOf" srcId="{68815CB1-0E0B-4CAD-AC66-8B98818097BB}" destId="{6368C6F4-5FF1-4EDE-86F1-FF6926FDB851}" srcOrd="0" destOrd="0" presId="urn:microsoft.com/office/officeart/2005/8/layout/cycle1"/>
    <dgm:cxn modelId="{480F7A8E-EC4E-49E9-9089-C8D9EF2D3AED}" srcId="{92D467C7-5FA0-45A1-8D8F-3301B57C40FD}" destId="{7B468E5B-759E-45F8-A6AB-0F7B7F63C2A1}" srcOrd="5" destOrd="0" parTransId="{9390433C-E879-4843-B32D-35F3E6BB0ED4}" sibTransId="{6DA4C6E0-249E-4EE6-817B-74FD63637D1E}"/>
    <dgm:cxn modelId="{BD83EA38-1957-4235-9737-7E9665229A00}" type="presOf" srcId="{4C6357BA-FB26-4C4F-9294-665399D13A3F}" destId="{9F4579FD-D1DE-4D9A-B4A0-0E17F7963C8E}" srcOrd="0" destOrd="0" presId="urn:microsoft.com/office/officeart/2005/8/layout/cycle1"/>
    <dgm:cxn modelId="{F8DDB234-4352-4BBC-9867-DE571195227B}" srcId="{92D467C7-5FA0-45A1-8D8F-3301B57C40FD}" destId="{B3C5751F-4B20-4E78-895B-AD31D8E388EC}" srcOrd="7" destOrd="0" parTransId="{0020B527-8D65-4465-BC49-E31E2C9EC3C8}" sibTransId="{4CFC2E48-A514-4B3F-847D-5DEDA3ADBFDE}"/>
    <dgm:cxn modelId="{002B12C3-CB58-4208-AD22-428708BFF669}" type="presOf" srcId="{F1E56A7D-3C94-46C1-B803-B804B66E8B02}" destId="{8666924A-120C-4FB1-9A1E-2AD6E431A2ED}" srcOrd="0" destOrd="0" presId="urn:microsoft.com/office/officeart/2005/8/layout/cycle1"/>
    <dgm:cxn modelId="{51059087-B199-4902-857F-C94DBD9A1875}" srcId="{92D467C7-5FA0-45A1-8D8F-3301B57C40FD}" destId="{D960A017-0D80-42D4-9EB4-93EBA73EAEF5}" srcOrd="1" destOrd="0" parTransId="{66C93BA5-B3ED-42FB-8FD0-5273CD46D6A8}" sibTransId="{79FE18C2-0B48-4245-8AE5-D82CB75BDCBF}"/>
    <dgm:cxn modelId="{FFBBCFD0-EB94-4BBC-B558-7FC774AD1DD5}" srcId="{92D467C7-5FA0-45A1-8D8F-3301B57C40FD}" destId="{382F1482-3BAD-4656-9DB1-81BEF41ED7B5}" srcOrd="9" destOrd="0" parTransId="{3907AC00-548D-4F10-AEEF-FA5F9B12EF64}" sibTransId="{8600EBFE-FF5B-4DE6-98CA-9632DAC42E56}"/>
    <dgm:cxn modelId="{F359E1D7-4F01-473C-BDCD-ABACFA0623CB}" type="presOf" srcId="{AA38BD4A-30EE-47A2-9FE9-DB2910D73E24}" destId="{188D0531-EC27-4F13-A0D3-20CCACFA91A6}" srcOrd="0" destOrd="0" presId="urn:microsoft.com/office/officeart/2005/8/layout/cycle1"/>
    <dgm:cxn modelId="{07B2B95E-540B-435F-AF7C-405F228FE31D}" type="presOf" srcId="{4E89AD36-2214-417A-9E83-4D0FAAE22129}" destId="{0493ED19-2063-49C9-9A36-75CFC1B2EAE5}" srcOrd="0" destOrd="0" presId="urn:microsoft.com/office/officeart/2005/8/layout/cycle1"/>
    <dgm:cxn modelId="{84E098EA-71E1-429B-9A17-259A2E2868B5}" type="presOf" srcId="{79FE18C2-0B48-4245-8AE5-D82CB75BDCBF}" destId="{A6CFC35A-5221-45A7-9F11-3F387BE36F79}" srcOrd="0" destOrd="0" presId="urn:microsoft.com/office/officeart/2005/8/layout/cycle1"/>
    <dgm:cxn modelId="{818D2043-AA9E-47D4-A546-2D1860B20A4E}" srcId="{92D467C7-5FA0-45A1-8D8F-3301B57C40FD}" destId="{C89564AB-6F0D-491E-91DF-DFFBCCC3A4CF}" srcOrd="8" destOrd="0" parTransId="{7BA865B4-A5DD-4198-A41E-47E53CA6C481}" sibTransId="{D5856418-160D-489F-AEAC-10B3D2D78C6E}"/>
    <dgm:cxn modelId="{8A3E803C-4C99-415A-BD76-233BFC0C3B9B}" srcId="{92D467C7-5FA0-45A1-8D8F-3301B57C40FD}" destId="{813A3C73-0449-4A5E-86AF-E1230F02950A}" srcOrd="2" destOrd="0" parTransId="{D0DCD6F1-B654-4D8C-A4B9-3BDC4DEB78AD}" sibTransId="{4E89AD36-2214-417A-9E83-4D0FAAE22129}"/>
    <dgm:cxn modelId="{7BDF13F3-8195-471B-863D-185A4E4B1671}" srcId="{92D467C7-5FA0-45A1-8D8F-3301B57C40FD}" destId="{4C6357BA-FB26-4C4F-9294-665399D13A3F}" srcOrd="3" destOrd="0" parTransId="{694FA5BD-F47A-440F-B20C-8DC9EB13D136}" sibTransId="{F1E56A7D-3C94-46C1-B803-B804B66E8B02}"/>
    <dgm:cxn modelId="{873A9394-7FA8-46B1-A730-7BAECBC076B5}" type="presOf" srcId="{382F1482-3BAD-4656-9DB1-81BEF41ED7B5}" destId="{284E7565-4443-41CB-9180-6E493D803FCD}" srcOrd="0" destOrd="0" presId="urn:microsoft.com/office/officeart/2005/8/layout/cycle1"/>
    <dgm:cxn modelId="{275789AB-7DA9-409C-B289-D78E1B32B44D}" type="presOf" srcId="{92D467C7-5FA0-45A1-8D8F-3301B57C40FD}" destId="{F6323538-17F6-4D75-BA4F-4B0991EEB9F1}" srcOrd="0" destOrd="0" presId="urn:microsoft.com/office/officeart/2005/8/layout/cycle1"/>
    <dgm:cxn modelId="{9711B367-0459-4793-9413-93C5891648D2}" type="presOf" srcId="{D960A017-0D80-42D4-9EB4-93EBA73EAEF5}" destId="{88E06323-5252-476E-B7C1-D1717D08DAA4}" srcOrd="0" destOrd="0" presId="urn:microsoft.com/office/officeart/2005/8/layout/cycle1"/>
    <dgm:cxn modelId="{2E5EB039-B8A2-41F5-9D2F-74F262C40BAA}" srcId="{92D467C7-5FA0-45A1-8D8F-3301B57C40FD}" destId="{AA38BD4A-30EE-47A2-9FE9-DB2910D73E24}" srcOrd="0" destOrd="0" parTransId="{200DC001-495C-4A78-B124-0AC15F156ECB}" sibTransId="{5FC5D468-7508-4436-8C85-04FAE88C46F2}"/>
    <dgm:cxn modelId="{E281AE6D-64F0-47F7-9756-5F0124F18904}" type="presOf" srcId="{B3C5751F-4B20-4E78-895B-AD31D8E388EC}" destId="{F02364E1-D558-49ED-BA88-9E095B2E5FD5}" srcOrd="0" destOrd="0" presId="urn:microsoft.com/office/officeart/2005/8/layout/cycle1"/>
    <dgm:cxn modelId="{F4D4B95F-DDF3-41C4-AC73-6A1F6230BF13}" type="presParOf" srcId="{F6323538-17F6-4D75-BA4F-4B0991EEB9F1}" destId="{DF27F961-728B-4B8F-A44F-E079DB224ADB}" srcOrd="0" destOrd="0" presId="urn:microsoft.com/office/officeart/2005/8/layout/cycle1"/>
    <dgm:cxn modelId="{A05F77B1-13EA-4185-A04E-C1F6B3E17FD8}" type="presParOf" srcId="{F6323538-17F6-4D75-BA4F-4B0991EEB9F1}" destId="{188D0531-EC27-4F13-A0D3-20CCACFA91A6}" srcOrd="1" destOrd="0" presId="urn:microsoft.com/office/officeart/2005/8/layout/cycle1"/>
    <dgm:cxn modelId="{4BF62D18-2A39-4AF6-B59F-1EA82BE330A7}" type="presParOf" srcId="{F6323538-17F6-4D75-BA4F-4B0991EEB9F1}" destId="{541D0C9E-66C4-4A67-934B-089BFD9EA7F5}" srcOrd="2" destOrd="0" presId="urn:microsoft.com/office/officeart/2005/8/layout/cycle1"/>
    <dgm:cxn modelId="{4BC1461B-01E0-4C92-A3DB-840A60C29CAE}" type="presParOf" srcId="{F6323538-17F6-4D75-BA4F-4B0991EEB9F1}" destId="{5D18EB16-A2AE-4F4E-BA99-FA2A3866D451}" srcOrd="3" destOrd="0" presId="urn:microsoft.com/office/officeart/2005/8/layout/cycle1"/>
    <dgm:cxn modelId="{F6635F53-3F34-4702-8CC0-6044BD69AF01}" type="presParOf" srcId="{F6323538-17F6-4D75-BA4F-4B0991EEB9F1}" destId="{88E06323-5252-476E-B7C1-D1717D08DAA4}" srcOrd="4" destOrd="0" presId="urn:microsoft.com/office/officeart/2005/8/layout/cycle1"/>
    <dgm:cxn modelId="{16EDC4B4-41F3-4B7B-A770-E5E9352AA94C}" type="presParOf" srcId="{F6323538-17F6-4D75-BA4F-4B0991EEB9F1}" destId="{A6CFC35A-5221-45A7-9F11-3F387BE36F79}" srcOrd="5" destOrd="0" presId="urn:microsoft.com/office/officeart/2005/8/layout/cycle1"/>
    <dgm:cxn modelId="{4CD7D2D6-00FD-4392-B866-4F0B5CCB3041}" type="presParOf" srcId="{F6323538-17F6-4D75-BA4F-4B0991EEB9F1}" destId="{AE73BDD7-3F40-459C-A204-781346156F2D}" srcOrd="6" destOrd="0" presId="urn:microsoft.com/office/officeart/2005/8/layout/cycle1"/>
    <dgm:cxn modelId="{B1F4431E-FF49-4B31-9CD9-FD6FDCA434F8}" type="presParOf" srcId="{F6323538-17F6-4D75-BA4F-4B0991EEB9F1}" destId="{14F16890-E693-4EAA-A97B-B8A2F092DE74}" srcOrd="7" destOrd="0" presId="urn:microsoft.com/office/officeart/2005/8/layout/cycle1"/>
    <dgm:cxn modelId="{F3D59CB1-1237-4EDC-8184-A3E4AA083064}" type="presParOf" srcId="{F6323538-17F6-4D75-BA4F-4B0991EEB9F1}" destId="{0493ED19-2063-49C9-9A36-75CFC1B2EAE5}" srcOrd="8" destOrd="0" presId="urn:microsoft.com/office/officeart/2005/8/layout/cycle1"/>
    <dgm:cxn modelId="{8CED0C90-8769-4BC2-9908-2E0EE840DBDB}" type="presParOf" srcId="{F6323538-17F6-4D75-BA4F-4B0991EEB9F1}" destId="{EAAFF456-40DB-4450-B482-681B07B71506}" srcOrd="9" destOrd="0" presId="urn:microsoft.com/office/officeart/2005/8/layout/cycle1"/>
    <dgm:cxn modelId="{432EE65F-6AF3-4C5B-A007-170507073D75}" type="presParOf" srcId="{F6323538-17F6-4D75-BA4F-4B0991EEB9F1}" destId="{9F4579FD-D1DE-4D9A-B4A0-0E17F7963C8E}" srcOrd="10" destOrd="0" presId="urn:microsoft.com/office/officeart/2005/8/layout/cycle1"/>
    <dgm:cxn modelId="{B5623FDC-015B-4B99-BC03-F49F0AA4A0E1}" type="presParOf" srcId="{F6323538-17F6-4D75-BA4F-4B0991EEB9F1}" destId="{8666924A-120C-4FB1-9A1E-2AD6E431A2ED}" srcOrd="11" destOrd="0" presId="urn:microsoft.com/office/officeart/2005/8/layout/cycle1"/>
    <dgm:cxn modelId="{D01D239C-7EF5-4A65-81AF-D9F33952BFA8}" type="presParOf" srcId="{F6323538-17F6-4D75-BA4F-4B0991EEB9F1}" destId="{3CBF96EC-AD02-49B4-8DA5-D1DF021F995C}" srcOrd="12" destOrd="0" presId="urn:microsoft.com/office/officeart/2005/8/layout/cycle1"/>
    <dgm:cxn modelId="{389D0075-5600-4F19-9695-39C5D87E4604}" type="presParOf" srcId="{F6323538-17F6-4D75-BA4F-4B0991EEB9F1}" destId="{1CB2EE9F-3B9F-4302-ACC2-9FBC20FB1459}" srcOrd="13" destOrd="0" presId="urn:microsoft.com/office/officeart/2005/8/layout/cycle1"/>
    <dgm:cxn modelId="{92D47539-EF4D-4C0C-AA44-825E9565F0AB}" type="presParOf" srcId="{F6323538-17F6-4D75-BA4F-4B0991EEB9F1}" destId="{E9770BF7-1703-4DC3-8BFA-EC8002AFA4A7}" srcOrd="14" destOrd="0" presId="urn:microsoft.com/office/officeart/2005/8/layout/cycle1"/>
    <dgm:cxn modelId="{830804D3-C2D2-41C6-B3E4-446A1BB27F5D}" type="presParOf" srcId="{F6323538-17F6-4D75-BA4F-4B0991EEB9F1}" destId="{C3EC336E-467E-49CC-A888-D9127178AE7A}" srcOrd="15" destOrd="0" presId="urn:microsoft.com/office/officeart/2005/8/layout/cycle1"/>
    <dgm:cxn modelId="{2EC8ACB0-B9C7-4FB9-AD24-EE05774634F0}" type="presParOf" srcId="{F6323538-17F6-4D75-BA4F-4B0991EEB9F1}" destId="{8AEDC7B2-A6AE-4710-99AF-2248221743B7}" srcOrd="16" destOrd="0" presId="urn:microsoft.com/office/officeart/2005/8/layout/cycle1"/>
    <dgm:cxn modelId="{4B3B91A7-A80C-4488-A4A2-5E8F11D201BC}" type="presParOf" srcId="{F6323538-17F6-4D75-BA4F-4B0991EEB9F1}" destId="{D52D5847-0BDA-4561-8A99-5DDC7776BD9E}" srcOrd="17" destOrd="0" presId="urn:microsoft.com/office/officeart/2005/8/layout/cycle1"/>
    <dgm:cxn modelId="{4D66C5A4-8578-474A-BB0B-4C89C1BD25F5}" type="presParOf" srcId="{F6323538-17F6-4D75-BA4F-4B0991EEB9F1}" destId="{F1BA5E68-4140-436C-A004-03180FAD2C30}" srcOrd="18" destOrd="0" presId="urn:microsoft.com/office/officeart/2005/8/layout/cycle1"/>
    <dgm:cxn modelId="{F78875AE-C3A3-495C-A8C7-09E9A5FDB9D5}" type="presParOf" srcId="{F6323538-17F6-4D75-BA4F-4B0991EEB9F1}" destId="{86EFD072-B904-4CA2-B9A7-016E1A85759B}" srcOrd="19" destOrd="0" presId="urn:microsoft.com/office/officeart/2005/8/layout/cycle1"/>
    <dgm:cxn modelId="{0DA18A79-CF9D-4865-9A90-CCD9311478C5}" type="presParOf" srcId="{F6323538-17F6-4D75-BA4F-4B0991EEB9F1}" destId="{6368C6F4-5FF1-4EDE-86F1-FF6926FDB851}" srcOrd="20" destOrd="0" presId="urn:microsoft.com/office/officeart/2005/8/layout/cycle1"/>
    <dgm:cxn modelId="{28C65521-3063-4D7E-8CBA-CDDFEDD79A6B}" type="presParOf" srcId="{F6323538-17F6-4D75-BA4F-4B0991EEB9F1}" destId="{1150D9B4-D455-469C-9AF1-0F667B2186D7}" srcOrd="21" destOrd="0" presId="urn:microsoft.com/office/officeart/2005/8/layout/cycle1"/>
    <dgm:cxn modelId="{AE29748F-B10E-4A36-87A6-C759E9DA4476}" type="presParOf" srcId="{F6323538-17F6-4D75-BA4F-4B0991EEB9F1}" destId="{F02364E1-D558-49ED-BA88-9E095B2E5FD5}" srcOrd="22" destOrd="0" presId="urn:microsoft.com/office/officeart/2005/8/layout/cycle1"/>
    <dgm:cxn modelId="{F8550F14-528C-460A-AF91-C5B31DAC55F0}" type="presParOf" srcId="{F6323538-17F6-4D75-BA4F-4B0991EEB9F1}" destId="{F8C25488-9895-4020-8482-C5EF9B074C51}" srcOrd="23" destOrd="0" presId="urn:microsoft.com/office/officeart/2005/8/layout/cycle1"/>
    <dgm:cxn modelId="{36DC3E20-444E-4DFC-AA56-4F23F83F081F}" type="presParOf" srcId="{F6323538-17F6-4D75-BA4F-4B0991EEB9F1}" destId="{D0DCA6BF-1A8D-4212-BF5A-CD04A8A732F5}" srcOrd="24" destOrd="0" presId="urn:microsoft.com/office/officeart/2005/8/layout/cycle1"/>
    <dgm:cxn modelId="{CC87903D-B4B1-4EB1-ADAD-6DF7DA90ADF9}" type="presParOf" srcId="{F6323538-17F6-4D75-BA4F-4B0991EEB9F1}" destId="{1BD559CA-849D-490A-A3FC-94E94BB6863E}" srcOrd="25" destOrd="0" presId="urn:microsoft.com/office/officeart/2005/8/layout/cycle1"/>
    <dgm:cxn modelId="{A9B0E162-C5AE-45D6-AB41-A0CEF949883A}" type="presParOf" srcId="{F6323538-17F6-4D75-BA4F-4B0991EEB9F1}" destId="{C6F13B05-A375-46EB-8968-6F8A3E4C20A3}" srcOrd="26" destOrd="0" presId="urn:microsoft.com/office/officeart/2005/8/layout/cycle1"/>
    <dgm:cxn modelId="{ECCFC1D0-5600-4550-BEFD-D2A729B0B22F}" type="presParOf" srcId="{F6323538-17F6-4D75-BA4F-4B0991EEB9F1}" destId="{45EFCE97-F464-4E7E-88C1-33B14B56963B}" srcOrd="27" destOrd="0" presId="urn:microsoft.com/office/officeart/2005/8/layout/cycle1"/>
    <dgm:cxn modelId="{9652F5ED-51C9-4BB2-9CD7-9C6388CE2314}" type="presParOf" srcId="{F6323538-17F6-4D75-BA4F-4B0991EEB9F1}" destId="{284E7565-4443-41CB-9180-6E493D803FCD}" srcOrd="28" destOrd="0" presId="urn:microsoft.com/office/officeart/2005/8/layout/cycle1"/>
    <dgm:cxn modelId="{5D4F3720-FA4F-401B-AF0B-AA9CBE36CEC1}" type="presParOf" srcId="{F6323538-17F6-4D75-BA4F-4B0991EEB9F1}" destId="{2E5BE52A-69E4-470D-A42C-F51B2B82CE26}" srcOrd="29" destOrd="0" presId="urn:microsoft.com/office/officeart/2005/8/layout/cycle1"/>
    <dgm:cxn modelId="{8A0DF884-2E5A-4E68-80DE-E64BE34AC535}" type="presParOf" srcId="{F6323538-17F6-4D75-BA4F-4B0991EEB9F1}" destId="{81E98CF0-2537-456D-A734-2FBE85221A00}" srcOrd="30" destOrd="0" presId="urn:microsoft.com/office/officeart/2005/8/layout/cycle1"/>
    <dgm:cxn modelId="{03D805B7-E43F-45E5-BDDC-8DB47344D123}" type="presParOf" srcId="{F6323538-17F6-4D75-BA4F-4B0991EEB9F1}" destId="{09F2312B-5780-4524-8041-C730C0CC4B0C}" srcOrd="31" destOrd="0" presId="urn:microsoft.com/office/officeart/2005/8/layout/cycle1"/>
    <dgm:cxn modelId="{4847B48B-FCD7-48BB-BB77-F4A4B6ABCBFC}" type="presParOf" srcId="{F6323538-17F6-4D75-BA4F-4B0991EEB9F1}" destId="{0810B524-DEBD-46A7-8CDD-87454D67FA6D}" srcOrd="32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77282-22D9-4923-92A0-61CE7663CCE6}">
      <dsp:nvSpPr>
        <dsp:cNvPr id="0" name=""/>
        <dsp:cNvSpPr/>
      </dsp:nvSpPr>
      <dsp:spPr>
        <a:xfrm>
          <a:off x="760933" y="0"/>
          <a:ext cx="4311953" cy="35237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EF430-45F8-4B76-8718-639377C27A73}">
      <dsp:nvSpPr>
        <dsp:cNvPr id="0" name=""/>
        <dsp:cNvSpPr/>
      </dsp:nvSpPr>
      <dsp:spPr>
        <a:xfrm>
          <a:off x="5449" y="1057137"/>
          <a:ext cx="1632835" cy="1409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Unhappy feeling</a:t>
          </a:r>
          <a:endParaRPr lang="en-IE" sz="1800" kern="1200" dirty="0"/>
        </a:p>
      </dsp:txBody>
      <dsp:txXfrm>
        <a:off x="74256" y="1125944"/>
        <a:ext cx="1495221" cy="1271902"/>
      </dsp:txXfrm>
    </dsp:sp>
    <dsp:sp modelId="{B18392F9-485B-4304-8931-62C532CE9031}">
      <dsp:nvSpPr>
        <dsp:cNvPr id="0" name=""/>
        <dsp:cNvSpPr/>
      </dsp:nvSpPr>
      <dsp:spPr>
        <a:xfrm>
          <a:off x="1720025" y="1057137"/>
          <a:ext cx="1632835" cy="1409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Shift attention to more pleasant task</a:t>
          </a:r>
          <a:endParaRPr lang="en-IE" sz="1800" kern="1200" dirty="0"/>
        </a:p>
      </dsp:txBody>
      <dsp:txXfrm>
        <a:off x="1788832" y="1125944"/>
        <a:ext cx="1495221" cy="1271902"/>
      </dsp:txXfrm>
    </dsp:sp>
    <dsp:sp modelId="{5B4D7E19-2868-46F5-9D04-1B838E2805E9}">
      <dsp:nvSpPr>
        <dsp:cNvPr id="0" name=""/>
        <dsp:cNvSpPr/>
      </dsp:nvSpPr>
      <dsp:spPr>
        <a:xfrm>
          <a:off x="3434602" y="1057137"/>
          <a:ext cx="1632835" cy="1409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Feel happy (temporarily)</a:t>
          </a:r>
          <a:endParaRPr lang="en-IE" sz="1800" kern="1200" dirty="0"/>
        </a:p>
      </dsp:txBody>
      <dsp:txXfrm>
        <a:off x="3503409" y="1125944"/>
        <a:ext cx="1495221" cy="1271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630BB-9AB2-410E-9391-5AA015E8E153}">
      <dsp:nvSpPr>
        <dsp:cNvPr id="0" name=""/>
        <dsp:cNvSpPr/>
      </dsp:nvSpPr>
      <dsp:spPr>
        <a:xfrm>
          <a:off x="0" y="49684"/>
          <a:ext cx="2664295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Specific</a:t>
          </a:r>
          <a:endParaRPr lang="en-IE" sz="2500" kern="1200" dirty="0"/>
        </a:p>
      </dsp:txBody>
      <dsp:txXfrm>
        <a:off x="28557" y="78241"/>
        <a:ext cx="2607181" cy="527886"/>
      </dsp:txXfrm>
    </dsp:sp>
    <dsp:sp modelId="{138E4E85-AE15-452F-8F64-8ADCA6F3D175}">
      <dsp:nvSpPr>
        <dsp:cNvPr id="0" name=""/>
        <dsp:cNvSpPr/>
      </dsp:nvSpPr>
      <dsp:spPr>
        <a:xfrm>
          <a:off x="0" y="706684"/>
          <a:ext cx="2664295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Manageable</a:t>
          </a:r>
          <a:endParaRPr lang="en-IE" sz="2500" kern="1200" dirty="0"/>
        </a:p>
      </dsp:txBody>
      <dsp:txXfrm>
        <a:off x="28557" y="735241"/>
        <a:ext cx="2607181" cy="527886"/>
      </dsp:txXfrm>
    </dsp:sp>
    <dsp:sp modelId="{C15A29BF-BB71-4BC4-9148-A61AADD3BB33}">
      <dsp:nvSpPr>
        <dsp:cNvPr id="0" name=""/>
        <dsp:cNvSpPr/>
      </dsp:nvSpPr>
      <dsp:spPr>
        <a:xfrm>
          <a:off x="0" y="1363684"/>
          <a:ext cx="2664295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Action-based</a:t>
          </a:r>
          <a:endParaRPr lang="en-IE" sz="2500" kern="1200" dirty="0"/>
        </a:p>
      </dsp:txBody>
      <dsp:txXfrm>
        <a:off x="28557" y="1392241"/>
        <a:ext cx="2607181" cy="527886"/>
      </dsp:txXfrm>
    </dsp:sp>
    <dsp:sp modelId="{171F2B3B-A612-4A7D-BC86-F7BE776F623D}">
      <dsp:nvSpPr>
        <dsp:cNvPr id="0" name=""/>
        <dsp:cNvSpPr/>
      </dsp:nvSpPr>
      <dsp:spPr>
        <a:xfrm>
          <a:off x="0" y="2020684"/>
          <a:ext cx="2664295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Realistic</a:t>
          </a:r>
          <a:endParaRPr lang="en-IE" sz="2500" kern="1200" dirty="0"/>
        </a:p>
      </dsp:txBody>
      <dsp:txXfrm>
        <a:off x="28557" y="2049241"/>
        <a:ext cx="2607181" cy="527886"/>
      </dsp:txXfrm>
    </dsp:sp>
    <dsp:sp modelId="{D0D140FD-8850-4C7E-9625-35FF5A8C8C67}">
      <dsp:nvSpPr>
        <dsp:cNvPr id="0" name=""/>
        <dsp:cNvSpPr/>
      </dsp:nvSpPr>
      <dsp:spPr>
        <a:xfrm>
          <a:off x="0" y="2677684"/>
          <a:ext cx="2664295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kern="1200" dirty="0" smtClean="0"/>
            <a:t>Time limited</a:t>
          </a:r>
          <a:endParaRPr lang="en-IE" sz="2500" kern="1200" dirty="0"/>
        </a:p>
      </dsp:txBody>
      <dsp:txXfrm>
        <a:off x="28557" y="2706241"/>
        <a:ext cx="2607181" cy="5278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D0531-EC27-4F13-A0D3-20CCACFA91A6}">
      <dsp:nvSpPr>
        <dsp:cNvPr id="0" name=""/>
        <dsp:cNvSpPr/>
      </dsp:nvSpPr>
      <dsp:spPr>
        <a:xfrm>
          <a:off x="3826512" y="2224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Look at it</a:t>
          </a:r>
          <a:endParaRPr kumimoji="0" lang="en-GB" altLang="en-US" sz="900" b="1" i="0" u="none" strike="noStrike" kern="1200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3826512" y="2224"/>
        <a:ext cx="576380" cy="576380"/>
      </dsp:txXfrm>
    </dsp:sp>
    <dsp:sp modelId="{541D0C9E-66C4-4A67-934B-089BFD9EA7F5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18376390"/>
            <a:gd name="adj4" fmla="val 17660591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06323-5252-476E-B7C1-D1717D08DAA4}">
      <dsp:nvSpPr>
        <dsp:cNvPr id="0" name=""/>
        <dsp:cNvSpPr/>
      </dsp:nvSpPr>
      <dsp:spPr>
        <a:xfrm>
          <a:off x="4873562" y="675121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Repeat it with rhythm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GB" altLang="en-US" sz="900" b="1" i="0" u="none" strike="noStrike" kern="1200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4873562" y="675121"/>
        <a:ext cx="576380" cy="576380"/>
      </dsp:txXfrm>
    </dsp:sp>
    <dsp:sp modelId="{A6CFC35A-5221-45A7-9F11-3F387BE36F79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20504423"/>
            <a:gd name="adj4" fmla="val 19702360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16890-E693-4EAA-A97B-B8A2F092DE74}">
      <dsp:nvSpPr>
        <dsp:cNvPr id="0" name=""/>
        <dsp:cNvSpPr/>
      </dsp:nvSpPr>
      <dsp:spPr>
        <a:xfrm>
          <a:off x="5390600" y="1807277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smtClean="0">
              <a:ln/>
              <a:effectLst/>
              <a:latin typeface="Arial" charset="0"/>
              <a:ea typeface="ヒラギノ角ゴ Pro W3" pitchFamily="1" charset="-128"/>
            </a:rPr>
            <a:t>Write it</a:t>
          </a:r>
          <a:endParaRPr kumimoji="0" lang="en-GB" altLang="en-US" sz="900" b="1" i="0" u="none" strike="noStrike" kern="1200" cap="none" normalizeH="0" baseline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5390600" y="1807277"/>
        <a:ext cx="576380" cy="576380"/>
      </dsp:txXfrm>
    </dsp:sp>
    <dsp:sp modelId="{0493ED19-2063-49C9-9A36-75CFC1B2EAE5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847560"/>
            <a:gd name="adj4" fmla="val 21559275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579FD-D1DE-4D9A-B4A0-0E17F7963C8E}">
      <dsp:nvSpPr>
        <dsp:cNvPr id="0" name=""/>
        <dsp:cNvSpPr/>
      </dsp:nvSpPr>
      <dsp:spPr>
        <a:xfrm>
          <a:off x="5213471" y="3039238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Number it</a:t>
          </a:r>
          <a:endParaRPr kumimoji="0" lang="en-GB" altLang="en-US" sz="900" b="1" i="0" u="none" strike="noStrike" kern="1200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5213471" y="3039238"/>
        <a:ext cx="576380" cy="576380"/>
      </dsp:txXfrm>
    </dsp:sp>
    <dsp:sp modelId="{8666924A-120C-4FB1-9A1E-2AD6E431A2ED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2725056"/>
            <a:gd name="adj4" fmla="val 1985104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2EE9F-3B9F-4302-ACC2-9FBC20FB1459}">
      <dsp:nvSpPr>
        <dsp:cNvPr id="0" name=""/>
        <dsp:cNvSpPr/>
      </dsp:nvSpPr>
      <dsp:spPr>
        <a:xfrm>
          <a:off x="4398411" y="3979867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Give it a shape</a:t>
          </a:r>
          <a:endParaRPr kumimoji="0" lang="en-GB" altLang="en-US" sz="900" b="1" i="0" u="none" strike="noStrike" kern="1200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4398411" y="3979867"/>
        <a:ext cx="576380" cy="576380"/>
      </dsp:txXfrm>
    </dsp:sp>
    <dsp:sp modelId="{E9770BF7-1703-4DC3-8BFA-EC8002AFA4A7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4804420"/>
            <a:gd name="adj4" fmla="val 3947061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DC7B2-A6AE-4710-99AF-2248221743B7}">
      <dsp:nvSpPr>
        <dsp:cNvPr id="0" name=""/>
        <dsp:cNvSpPr/>
      </dsp:nvSpPr>
      <dsp:spPr>
        <a:xfrm>
          <a:off x="3204197" y="4330520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Turn it into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 a diagram</a:t>
          </a:r>
          <a:endParaRPr kumimoji="0" lang="en-GB" altLang="en-US" sz="900" b="1" i="0" u="none" strike="noStrike" kern="1200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3204197" y="4330520"/>
        <a:ext cx="576380" cy="576380"/>
      </dsp:txXfrm>
    </dsp:sp>
    <dsp:sp modelId="{D52D5847-0BDA-4561-8A99-5DDC7776BD9E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6707160"/>
            <a:gd name="adj4" fmla="val 5849800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FD072-B904-4CA2-B9A7-016E1A85759B}">
      <dsp:nvSpPr>
        <dsp:cNvPr id="0" name=""/>
        <dsp:cNvSpPr/>
      </dsp:nvSpPr>
      <dsp:spPr>
        <a:xfrm>
          <a:off x="2009983" y="3979867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Say it aloud + record</a:t>
          </a:r>
          <a:endParaRPr kumimoji="0" lang="en-GB" altLang="en-US" sz="900" b="1" i="0" u="none" strike="noStrike" kern="1200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2009983" y="3979867"/>
        <a:ext cx="576380" cy="576380"/>
      </dsp:txXfrm>
    </dsp:sp>
    <dsp:sp modelId="{6368C6F4-5FF1-4EDE-86F1-FF6926FDB851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8669117"/>
            <a:gd name="adj4" fmla="val 7929165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364E1-D558-49ED-BA88-9E095B2E5FD5}">
      <dsp:nvSpPr>
        <dsp:cNvPr id="0" name=""/>
        <dsp:cNvSpPr/>
      </dsp:nvSpPr>
      <dsp:spPr>
        <a:xfrm>
          <a:off x="1194924" y="3039238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Video it</a:t>
          </a:r>
          <a:endParaRPr kumimoji="0" lang="en-GB" altLang="en-US" sz="900" b="1" i="0" u="none" strike="noStrike" kern="1200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1194924" y="3039238"/>
        <a:ext cx="576380" cy="576380"/>
      </dsp:txXfrm>
    </dsp:sp>
    <dsp:sp modelId="{F8C25488-9895-4020-8482-C5EF9B074C51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10694946"/>
            <a:gd name="adj4" fmla="val 9806661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559CA-849D-490A-A3FC-94E94BB6863E}">
      <dsp:nvSpPr>
        <dsp:cNvPr id="0" name=""/>
        <dsp:cNvSpPr/>
      </dsp:nvSpPr>
      <dsp:spPr>
        <a:xfrm>
          <a:off x="1017795" y="1807277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Draw it</a:t>
          </a:r>
          <a:endParaRPr kumimoji="0" lang="en-GB" altLang="en-US" sz="900" b="1" i="0" u="none" strike="noStrike" kern="1200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1017795" y="1807277"/>
        <a:ext cx="576380" cy="576380"/>
      </dsp:txXfrm>
    </dsp:sp>
    <dsp:sp modelId="{C6F13B05-A375-46EB-8968-6F8A3E4C20A3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12551861"/>
            <a:gd name="adj4" fmla="val 11749798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E7565-4443-41CB-9180-6E493D803FCD}">
      <dsp:nvSpPr>
        <dsp:cNvPr id="0" name=""/>
        <dsp:cNvSpPr/>
      </dsp:nvSpPr>
      <dsp:spPr>
        <a:xfrm>
          <a:off x="1534833" y="675121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Colour it</a:t>
          </a:r>
          <a:endParaRPr kumimoji="0" lang="en-GB" altLang="en-US" sz="900" b="1" i="0" u="none" strike="noStrike" kern="1200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1534833" y="675121"/>
        <a:ext cx="576380" cy="576380"/>
      </dsp:txXfrm>
    </dsp:sp>
    <dsp:sp modelId="{2E5BE52A-69E4-470D-A42C-F51B2B82CE26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14593630"/>
            <a:gd name="adj4" fmla="val 13877831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2312B-5780-4524-8041-C730C0CC4B0C}">
      <dsp:nvSpPr>
        <dsp:cNvPr id="0" name=""/>
        <dsp:cNvSpPr/>
      </dsp:nvSpPr>
      <dsp:spPr>
        <a:xfrm>
          <a:off x="2581882" y="2224"/>
          <a:ext cx="576380" cy="576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IE" altLang="en-US" sz="900" b="1" i="0" u="none" strike="noStrike" kern="1200" cap="none" normalizeH="0" baseline="0" dirty="0" smtClean="0">
              <a:ln/>
              <a:effectLst/>
              <a:latin typeface="Arial" charset="0"/>
              <a:ea typeface="ヒラギノ角ゴ Pro W3" pitchFamily="1" charset="-128"/>
            </a:rPr>
            <a:t>Act it out</a:t>
          </a:r>
          <a:endParaRPr kumimoji="0" lang="en-GB" altLang="en-US" sz="900" b="1" i="0" u="none" strike="noStrike" kern="1200" cap="none" normalizeH="0" baseline="0" dirty="0" smtClean="0">
            <a:ln/>
            <a:effectLst/>
            <a:latin typeface="Arial" charset="0"/>
            <a:ea typeface="ヒラギノ角ゴ Pro W3" pitchFamily="1" charset="-128"/>
          </a:endParaRPr>
        </a:p>
      </dsp:txBody>
      <dsp:txXfrm>
        <a:off x="2581882" y="2224"/>
        <a:ext cx="576380" cy="576380"/>
      </dsp:txXfrm>
    </dsp:sp>
    <dsp:sp modelId="{0810B524-DEBD-46A7-8CDD-87454D67FA6D}">
      <dsp:nvSpPr>
        <dsp:cNvPr id="0" name=""/>
        <dsp:cNvSpPr/>
      </dsp:nvSpPr>
      <dsp:spPr>
        <a:xfrm>
          <a:off x="1161741" y="79178"/>
          <a:ext cx="4661292" cy="4661292"/>
        </a:xfrm>
        <a:prstGeom prst="circularArrow">
          <a:avLst>
            <a:gd name="adj1" fmla="val 2411"/>
            <a:gd name="adj2" fmla="val 145779"/>
            <a:gd name="adj3" fmla="val 16576232"/>
            <a:gd name="adj4" fmla="val 15677989"/>
            <a:gd name="adj5" fmla="val 281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31905D8-7EF5-4EC9-8D7C-EEFB8FC07179}" type="datetimeFigureOut">
              <a:rPr lang="en-US"/>
              <a:pPr>
                <a:defRPr/>
              </a:pPr>
              <a:t>10/18/2017</a:t>
            </a:fld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CCEB4C-69F9-45DE-B121-DA5F6E0CA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4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6337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4513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63" tIns="45331" rIns="90663" bIns="45331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7F3C107A-50A7-4A32-9106-914304D43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3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401374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http://www.dcu.ie/registry/modules.shtml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1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http://www.dcu.ie/registry/module_contents.php?function=2&amp;subcode=NS123</a:t>
            </a:r>
          </a:p>
          <a:p>
            <a:endParaRPr lang="en-IE" dirty="0" smtClean="0"/>
          </a:p>
          <a:p>
            <a:r>
              <a:rPr lang="en-IE" dirty="0" smtClean="0"/>
              <a:t>e.g. social psychology 2014-15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7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http://www.dcu.ie/registry/module_contents.php?function=2&amp;subcode=NS123</a:t>
            </a:r>
          </a:p>
          <a:p>
            <a:endParaRPr lang="en-IE" dirty="0" smtClean="0"/>
          </a:p>
          <a:p>
            <a:r>
              <a:rPr lang="en-IE" dirty="0" smtClean="0"/>
              <a:t>e.g. social psychology 2014-15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88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See </a:t>
            </a:r>
            <a:r>
              <a:rPr lang="en-IE" dirty="0" err="1" smtClean="0"/>
              <a:t>handout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C107A-50A7-4A32-9106-914304D43F3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92E5CCF9-EECD-453F-B18D-E4B39F032E38}" type="slidenum">
              <a:rPr lang="en-US" altLang="en-US" sz="1200" smtClean="0">
                <a:solidFill>
                  <a:srgbClr val="000000"/>
                </a:solidFill>
              </a:rPr>
              <a:pPr/>
              <a:t>15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17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6F07D5B5-9BF2-4C9F-92D1-1EE553968531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52416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altLang="en-US" smtClean="0"/>
              <a:t>Discuss with partner; How do you commit information to memory?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06463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C4A70E72-DFE1-45FB-850F-A8486C3AE2D6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97520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C0D820-035E-436E-B2E1-976A013188CD}" type="slidenum">
              <a:rPr lang="en-IE" smtClean="0">
                <a:solidFill>
                  <a:prstClr val="black"/>
                </a:solidFill>
              </a:rPr>
              <a:pPr/>
              <a:t>19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3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&amp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&amp;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78" y="1965446"/>
            <a:ext cx="5066458" cy="28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5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96147" y="593326"/>
            <a:ext cx="6441989" cy="780156"/>
          </a:xfrm>
        </p:spPr>
        <p:txBody>
          <a:bodyPr>
            <a:normAutofit/>
          </a:bodyPr>
          <a:lstStyle>
            <a:lvl1pPr>
              <a:defRPr lang="en-US" sz="4000" b="1" i="0" smtClean="0">
                <a:effectLst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rPr lang="en-US" dirty="0" smtClean="0">
                <a:effectLst/>
              </a:rPr>
              <a:t>Page title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6148" y="1705809"/>
            <a:ext cx="6350000" cy="4597154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0000"/>
                </a:solidFill>
                <a:latin typeface="+mn-lt"/>
                <a:cs typeface="Arial Black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•	This is where main body copy or bullets go.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This slide also shows the chosen animation style 	for groups of information.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You can also use bold for subtitles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Or, you can choose to highlight specific words, 	within your slide information.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Space information out appropriately – use multiple 	pages to spread out your content, giving 	it plenty 	of room to breath. </a:t>
            </a:r>
          </a:p>
        </p:txBody>
      </p:sp>
    </p:spTree>
    <p:extLst>
      <p:ext uri="{BB962C8B-B14F-4D97-AF65-F5344CB8AC3E}">
        <p14:creationId xmlns:p14="http://schemas.microsoft.com/office/powerpoint/2010/main" val="59727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222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818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989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96148" y="1373481"/>
            <a:ext cx="6350000" cy="4929482"/>
          </a:xfrm>
        </p:spPr>
        <p:txBody>
          <a:bodyPr>
            <a:normAutofit/>
          </a:bodyPr>
          <a:lstStyle>
            <a:lvl1pPr>
              <a:defRPr sz="6200" b="0" i="0" spc="-150">
                <a:solidFill>
                  <a:srgbClr val="000000"/>
                </a:solidFill>
                <a:latin typeface="Arial Black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10590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96148" y="1373481"/>
            <a:ext cx="6350000" cy="4929482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000000"/>
                </a:solidFill>
                <a:latin typeface="Arial Black"/>
                <a:cs typeface="Arial Black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Space information out appropriately – use multiple pages to spread out your content, giving it plenty of room to breath.</a:t>
            </a:r>
          </a:p>
        </p:txBody>
      </p:sp>
    </p:spTree>
    <p:extLst>
      <p:ext uri="{BB962C8B-B14F-4D97-AF65-F5344CB8AC3E}">
        <p14:creationId xmlns:p14="http://schemas.microsoft.com/office/powerpoint/2010/main" val="131243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96147" y="593326"/>
            <a:ext cx="6441989" cy="780156"/>
          </a:xfrm>
        </p:spPr>
        <p:txBody>
          <a:bodyPr>
            <a:normAutofit/>
          </a:bodyPr>
          <a:lstStyle>
            <a:lvl1pPr>
              <a:defRPr lang="en-US" sz="4000" b="1" i="0" smtClean="0">
                <a:effectLst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r>
              <a:rPr lang="en-US" dirty="0" smtClean="0">
                <a:effectLst/>
              </a:rPr>
              <a:t>Page title here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96148" y="1705809"/>
            <a:ext cx="6350000" cy="4597154"/>
          </a:xfrm>
        </p:spPr>
        <p:txBody>
          <a:bodyPr>
            <a:normAutofit/>
          </a:bodyPr>
          <a:lstStyle>
            <a:lvl1pPr>
              <a:defRPr sz="1800" b="1">
                <a:solidFill>
                  <a:srgbClr val="000000"/>
                </a:solidFill>
                <a:latin typeface="+mn-lt"/>
                <a:cs typeface="Arial Black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•	This is where main body copy or bullets go.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This slide also shows the chosen animation style 	for groups of information.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You can also use bold for subtitles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Or, you can choose to highlight specific words, 	within your slide information.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•	Space information out appropriately – use multiple 	pages to spread out your content, giving 	it plenty 	of room to breath. </a:t>
            </a:r>
          </a:p>
        </p:txBody>
      </p:sp>
    </p:spTree>
    <p:extLst>
      <p:ext uri="{BB962C8B-B14F-4D97-AF65-F5344CB8AC3E}">
        <p14:creationId xmlns:p14="http://schemas.microsoft.com/office/powerpoint/2010/main" val="128571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14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781800" cy="533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10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&amp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&amp;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78" y="1965446"/>
            <a:ext cx="5066458" cy="287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54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96148" y="1373481"/>
            <a:ext cx="6350000" cy="4929482"/>
          </a:xfrm>
        </p:spPr>
        <p:txBody>
          <a:bodyPr>
            <a:normAutofit/>
          </a:bodyPr>
          <a:lstStyle>
            <a:lvl1pPr>
              <a:defRPr sz="6200" b="0" i="0" spc="-150">
                <a:solidFill>
                  <a:srgbClr val="000000"/>
                </a:solidFill>
                <a:latin typeface="Arial Black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84502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p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96148" y="1373481"/>
            <a:ext cx="6350000" cy="4929482"/>
          </a:xfrm>
        </p:spPr>
        <p:txBody>
          <a:bodyPr>
            <a:normAutofit/>
          </a:bodyPr>
          <a:lstStyle>
            <a:lvl1pPr>
              <a:defRPr sz="3400" b="0">
                <a:solidFill>
                  <a:srgbClr val="000000"/>
                </a:solidFill>
                <a:latin typeface="Arial Black"/>
                <a:cs typeface="Arial Black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Space information out appropriately – use multiple pages to spread out your content, giving it plenty of room to breath.</a:t>
            </a:r>
          </a:p>
        </p:txBody>
      </p:sp>
    </p:spTree>
    <p:extLst>
      <p:ext uri="{BB962C8B-B14F-4D97-AF65-F5344CB8AC3E}">
        <p14:creationId xmlns:p14="http://schemas.microsoft.com/office/powerpoint/2010/main" val="49872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CU_SS&amp;D_Grey BG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9" y="346073"/>
            <a:ext cx="7114564" cy="62108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69" y="1420519"/>
            <a:ext cx="6406446" cy="490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Picture 4" descr="Bottom_Shapes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20" y="5209973"/>
            <a:ext cx="4028875" cy="1676248"/>
          </a:xfrm>
          <a:prstGeom prst="rect">
            <a:avLst/>
          </a:prstGeom>
        </p:spPr>
      </p:pic>
      <p:pic>
        <p:nvPicPr>
          <p:cNvPr id="2" name="Picture 1" descr="DCU_SS&amp;D_COL0TOP-01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33" y="1"/>
            <a:ext cx="1693805" cy="39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6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600" b="1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CU_SS&amp;D_Grey BG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9" y="346073"/>
            <a:ext cx="7114564" cy="62108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369" y="1420519"/>
            <a:ext cx="6406446" cy="490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5" name="Picture 4" descr="Bottom_Shapes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620" y="5209973"/>
            <a:ext cx="4028875" cy="1676248"/>
          </a:xfrm>
          <a:prstGeom prst="rect">
            <a:avLst/>
          </a:prstGeom>
        </p:spPr>
      </p:pic>
      <p:pic>
        <p:nvPicPr>
          <p:cNvPr id="2" name="Picture 1" descr="DCU_SS&amp;D_COL0TOP-01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933" y="1"/>
            <a:ext cx="1693805" cy="395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6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600" b="1" kern="1200">
          <a:solidFill>
            <a:srgbClr val="000000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studying together" title="Stud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22956"/>
            <a:ext cx="4641377" cy="309425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83568" y="3645024"/>
            <a:ext cx="1584176" cy="95410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E" sz="2800" dirty="0">
                <a:solidFill>
                  <a:srgbClr val="000000"/>
                </a:solidFill>
                <a:latin typeface="+mj-lt"/>
              </a:rPr>
              <a:t>Student Learning</a:t>
            </a: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body" sz="quarter" idx="10"/>
          </p:nvPr>
        </p:nvSpPr>
        <p:spPr>
          <a:xfrm>
            <a:off x="467544" y="692696"/>
            <a:ext cx="6408712" cy="1440160"/>
          </a:xfrm>
          <a:ln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IE" altLang="en-US" b="1" dirty="0" smtClean="0"/>
              <a:t>Revision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 descr="Oval saying find the common thread" title="Thread"/>
          <p:cNvSpPr/>
          <p:nvPr/>
        </p:nvSpPr>
        <p:spPr bwMode="auto">
          <a:xfrm>
            <a:off x="3994261" y="5168641"/>
            <a:ext cx="2141537" cy="10810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IE" sz="1600" dirty="0">
                <a:solidFill>
                  <a:srgbClr val="000000"/>
                </a:solidFill>
              </a:rPr>
              <a:t>Find the common thread!</a:t>
            </a:r>
          </a:p>
        </p:txBody>
      </p:sp>
      <p:pic>
        <p:nvPicPr>
          <p:cNvPr id="12292" name="Picture 5" descr="Image of a needle and thread." title="Needle and Th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806" y="2252663"/>
            <a:ext cx="24082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296" name="Straight Arrow Connector 7" descr="Arrow pointing to an image of a needle and thread." title="Needle and Thread"/>
          <p:cNvCxnSpPr>
            <a:cxnSpLocks noChangeShapeType="1"/>
          </p:cNvCxnSpPr>
          <p:nvPr/>
        </p:nvCxnSpPr>
        <p:spPr bwMode="auto">
          <a:xfrm flipV="1">
            <a:off x="3946930" y="4365104"/>
            <a:ext cx="902415" cy="144016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Straight Arrow Connector 5" descr="Arrow pointing to an image of a needle and thread." title="Needle and Thread"/>
          <p:cNvCxnSpPr>
            <a:cxnSpLocks noChangeShapeType="1"/>
          </p:cNvCxnSpPr>
          <p:nvPr/>
        </p:nvCxnSpPr>
        <p:spPr bwMode="auto">
          <a:xfrm>
            <a:off x="3917141" y="3645024"/>
            <a:ext cx="1147889" cy="15455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Straight Arrow Connector 3" descr="Arrow pointing to an image of a needle and thread." title="Arrow"/>
          <p:cNvCxnSpPr>
            <a:cxnSpLocks noChangeShapeType="1"/>
          </p:cNvCxnSpPr>
          <p:nvPr/>
        </p:nvCxnSpPr>
        <p:spPr bwMode="auto">
          <a:xfrm>
            <a:off x="3969977" y="2391604"/>
            <a:ext cx="1042215" cy="235298"/>
          </a:xfrm>
          <a:prstGeom prst="straightConnector1">
            <a:avLst/>
          </a:prstGeom>
          <a:noFill/>
          <a:ln w="1905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6148" y="1705809"/>
            <a:ext cx="3083764" cy="445949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IE" altLang="en-US" sz="2000" dirty="0"/>
              <a:t>Use past exam papers</a:t>
            </a:r>
          </a:p>
          <a:p>
            <a:pPr lvl="1">
              <a:lnSpc>
                <a:spcPct val="90000"/>
              </a:lnSpc>
              <a:defRPr/>
            </a:pPr>
            <a:r>
              <a:rPr lang="en-IE" altLang="en-US" sz="2000" dirty="0">
                <a:solidFill>
                  <a:srgbClr val="FF0000"/>
                </a:solidFill>
              </a:rPr>
              <a:t>http://www.dcu.ie/internal/examinations/papers.php3</a:t>
            </a:r>
          </a:p>
          <a:p>
            <a:pPr lvl="1">
              <a:lnSpc>
                <a:spcPct val="90000"/>
              </a:lnSpc>
              <a:defRPr/>
            </a:pPr>
            <a:endParaRPr lang="en-IE" altLang="en-US" sz="2000" dirty="0"/>
          </a:p>
          <a:p>
            <a:pPr>
              <a:lnSpc>
                <a:spcPct val="90000"/>
              </a:lnSpc>
              <a:defRPr/>
            </a:pPr>
            <a:r>
              <a:rPr lang="en-IE" altLang="en-US" sz="2000" dirty="0"/>
              <a:t>Link questions to areas of the course</a:t>
            </a:r>
          </a:p>
          <a:p>
            <a:pPr>
              <a:lnSpc>
                <a:spcPct val="90000"/>
              </a:lnSpc>
              <a:defRPr/>
            </a:pPr>
            <a:endParaRPr lang="en-IE" altLang="en-US" sz="2000" dirty="0"/>
          </a:p>
          <a:p>
            <a:pPr>
              <a:lnSpc>
                <a:spcPct val="90000"/>
              </a:lnSpc>
              <a:defRPr/>
            </a:pPr>
            <a:r>
              <a:rPr lang="en-IE" altLang="en-US" sz="2000" dirty="0"/>
              <a:t>Work out the minimum number of topics you need to revise for each paper</a:t>
            </a:r>
          </a:p>
          <a:p>
            <a:endParaRPr lang="en-I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IE" altLang="en-US" sz="3200" dirty="0"/>
              <a:t>Prioritising</a:t>
            </a:r>
            <a:endParaRPr lang="en-IE" alt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creenshot of a sample past paper available online." title="Example past paper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8" t="16042" r="26272" b="26661"/>
          <a:stretch/>
        </p:blipFill>
        <p:spPr bwMode="auto">
          <a:xfrm>
            <a:off x="971600" y="1898813"/>
            <a:ext cx="4608512" cy="4439739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5940152" y="660416"/>
            <a:ext cx="1440160" cy="1224136"/>
          </a:xfrm>
          <a:prstGeom prst="wedgeEllipseCallout">
            <a:avLst>
              <a:gd name="adj1" fmla="val -48824"/>
              <a:gd name="adj2" fmla="val 649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Social psych 2013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Past Papers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14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 descr="Sample revision checklist" title="Revision Checklist"/>
          <p:cNvSpPr>
            <a:spLocks noGrp="1"/>
          </p:cNvSpPr>
          <p:nvPr>
            <p:ph type="body" sz="quarter" idx="10"/>
          </p:nvPr>
        </p:nvSpPr>
        <p:spPr>
          <a:prstGeom prst="foldedCorner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IE" sz="1800" b="1" dirty="0" smtClean="0">
                <a:solidFill>
                  <a:schemeClr val="tx1"/>
                </a:solidFill>
                <a:latin typeface="+mj-lt"/>
              </a:rPr>
              <a:t>Module: Social Psychology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IE" sz="2800" b="1" dirty="0" smtClean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IE" sz="2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1)Attitudes and Behaviour Change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>
                <a:solidFill>
                  <a:schemeClr val="tx1"/>
                </a:solidFill>
                <a:latin typeface="Bradley Hand ITC" panose="03070402050302030203" pitchFamily="66" charset="0"/>
              </a:rPr>
              <a:t>Lecture notes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Tutorial notes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Textbook  </a:t>
            </a:r>
            <a:r>
              <a:rPr lang="en-IE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chp</a:t>
            </a: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1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Ajzen</a:t>
            </a: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(2005)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Exam Papers 2013, 2012, 2011</a:t>
            </a: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IE" sz="28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r>
              <a:rPr lang="en-IE" sz="2800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2)Group Processes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Lecture notes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Textbook </a:t>
            </a:r>
            <a:r>
              <a:rPr lang="en-IE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chp</a:t>
            </a: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4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Aronson(2011)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Kenrick</a:t>
            </a: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et al (2010)</a:t>
            </a:r>
          </a:p>
          <a:p>
            <a:pPr lvl="1" indent="-342900">
              <a:spcBef>
                <a:spcPct val="0"/>
              </a:spcBef>
              <a:defRPr/>
            </a:pPr>
            <a:r>
              <a:rPr lang="en-IE" b="1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Exam Papers 2013, 2012, 2011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6781800" cy="533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IE" altLang="en-US" sz="3200" b="1" dirty="0" smtClean="0">
                <a:solidFill>
                  <a:srgbClr val="000000"/>
                </a:solidFill>
              </a:rPr>
              <a:t>Revision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a clock" title="Cloc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53" y="1844824"/>
            <a:ext cx="5841776" cy="388843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2. WHEN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9043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1185" y="5578102"/>
            <a:ext cx="3091829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/>
              </a:rPr>
              <a:t>Source: Oakley, </a:t>
            </a:r>
            <a:r>
              <a:rPr lang="en-IE" sz="1200" dirty="0" err="1">
                <a:solidFill>
                  <a:srgbClr val="000000"/>
                </a:solidFill>
                <a:latin typeface="Arial"/>
              </a:rPr>
              <a:t>Sejnowski</a:t>
            </a:r>
            <a:r>
              <a:rPr lang="en-IE" sz="12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IE" sz="1200" dirty="0" smtClean="0">
                <a:solidFill>
                  <a:srgbClr val="000000"/>
                </a:solidFill>
                <a:latin typeface="Arial"/>
              </a:rPr>
              <a:t>&amp; Judd </a:t>
            </a:r>
            <a:r>
              <a:rPr lang="en-IE" sz="1200" dirty="0">
                <a:solidFill>
                  <a:srgbClr val="000000"/>
                </a:solidFill>
                <a:latin typeface="Arial"/>
              </a:rPr>
              <a:t>(2016).</a:t>
            </a:r>
            <a:r>
              <a:rPr lang="en-IE" sz="1200" dirty="0" smtClean="0">
                <a:solidFill>
                  <a:srgbClr val="000000"/>
                </a:solidFill>
                <a:latin typeface="Arial"/>
              </a:rPr>
              <a:t> </a:t>
            </a:r>
            <a:endParaRPr lang="en-IE" sz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4239" y="4798243"/>
            <a:ext cx="98283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 smtClean="0">
                <a:solidFill>
                  <a:srgbClr val="000000"/>
                </a:solidFill>
                <a:latin typeface="Arial"/>
              </a:rPr>
              <a:t>Habit formed</a:t>
            </a:r>
            <a:endParaRPr lang="en-IE" sz="1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01467214"/>
              </p:ext>
            </p:extLst>
          </p:nvPr>
        </p:nvGraphicFramePr>
        <p:xfrm>
          <a:off x="2393141" y="1774072"/>
          <a:ext cx="5072887" cy="3523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age of the brain" title="Brai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r="13058"/>
          <a:stretch/>
        </p:blipFill>
        <p:spPr>
          <a:xfrm>
            <a:off x="650612" y="2833513"/>
            <a:ext cx="1508289" cy="13411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0010" y="593326"/>
            <a:ext cx="6947065" cy="780156"/>
          </a:xfrm>
        </p:spPr>
        <p:txBody>
          <a:bodyPr>
            <a:noAutofit/>
          </a:bodyPr>
          <a:lstStyle/>
          <a:p>
            <a:r>
              <a:rPr lang="en-IE" sz="3600" dirty="0" smtClean="0"/>
              <a:t>The science of procrastination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9040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 bwMode="auto">
          <a:xfrm>
            <a:off x="6300192" y="737425"/>
            <a:ext cx="936104" cy="968384"/>
          </a:xfrm>
          <a:prstGeom prst="wedgeEllipseCallout">
            <a:avLst>
              <a:gd name="adj1" fmla="val -48824"/>
              <a:gd name="adj2" fmla="val 6490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Set goals!</a:t>
            </a:r>
            <a:endParaRPr kumimoji="0" lang="en-I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graphicFrame>
        <p:nvGraphicFramePr>
          <p:cNvPr id="8" name="Diagram 7" descr="SMART goals" title="Goals"/>
          <p:cNvGraphicFramePr/>
          <p:nvPr>
            <p:extLst>
              <p:ext uri="{D42A27DB-BD31-4B8C-83A1-F6EECF244321}">
                <p14:modId xmlns:p14="http://schemas.microsoft.com/office/powerpoint/2010/main" val="1945307885"/>
              </p:ext>
            </p:extLst>
          </p:nvPr>
        </p:nvGraphicFramePr>
        <p:xfrm>
          <a:off x="4427984" y="1988840"/>
          <a:ext cx="2664296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6148" y="1705809"/>
            <a:ext cx="3299788" cy="4387487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IE" sz="2000" dirty="0">
                <a:latin typeface="Bradley Hand ITC" panose="03070402050302030203" pitchFamily="66" charset="0"/>
              </a:rPr>
              <a:t>To do;</a:t>
            </a:r>
          </a:p>
          <a:p>
            <a:pPr>
              <a:spcBef>
                <a:spcPct val="0"/>
              </a:spcBef>
              <a:defRPr/>
            </a:pPr>
            <a:endParaRPr lang="en-IE" dirty="0">
              <a:latin typeface="Bradley Hand ITC" panose="03070402050302030203" pitchFamily="66" charset="0"/>
            </a:endParaRPr>
          </a:p>
          <a:p>
            <a:pPr marL="514350" indent="-514350">
              <a:spcBef>
                <a:spcPct val="0"/>
              </a:spcBef>
              <a:buFontTx/>
              <a:buAutoNum type="arabicParenR"/>
              <a:defRPr/>
            </a:pPr>
            <a:r>
              <a:rPr lang="en-IE" dirty="0">
                <a:latin typeface="Bradley Hand ITC" panose="03070402050302030203" pitchFamily="66" charset="0"/>
              </a:rPr>
              <a:t>Read over lecture 3 developmental psych and make notes (1 hour)</a:t>
            </a:r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en-IE" dirty="0">
                <a:latin typeface="Bradley Hand ITC" panose="03070402050302030203" pitchFamily="66" charset="0"/>
              </a:rPr>
              <a:t>Print exam papers for module 1 and 2, file in ring-binder (45 minutes)</a:t>
            </a:r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en-IE" dirty="0">
                <a:latin typeface="Bradley Hand ITC" panose="03070402050302030203" pitchFamily="66" charset="0"/>
              </a:rPr>
              <a:t>Download </a:t>
            </a:r>
            <a:r>
              <a:rPr lang="en-IE" dirty="0" err="1">
                <a:latin typeface="Bradley Hand ITC" panose="03070402050302030203" pitchFamily="66" charset="0"/>
              </a:rPr>
              <a:t>mindjet</a:t>
            </a:r>
            <a:r>
              <a:rPr lang="en-IE" dirty="0">
                <a:latin typeface="Bradley Hand ITC" panose="03070402050302030203" pitchFamily="66" charset="0"/>
              </a:rPr>
              <a:t> and practice 1 mind map from notes made earlier (1 hour)</a:t>
            </a:r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en-IE" dirty="0">
                <a:latin typeface="Bradley Hand ITC" panose="03070402050302030203" pitchFamily="66" charset="0"/>
              </a:rPr>
              <a:t>Ask Sharon to test me on my notes learnt earlier (30 minutes)</a:t>
            </a:r>
          </a:p>
          <a:p>
            <a:endParaRPr lang="en-IE" dirty="0"/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605036" y="620688"/>
            <a:ext cx="6781800" cy="533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IE" altLang="en-US" sz="3200" b="1" dirty="0" smtClean="0">
                <a:solidFill>
                  <a:srgbClr val="000000"/>
                </a:solidFill>
              </a:rPr>
              <a:t>Use lists</a:t>
            </a:r>
            <a:endParaRPr lang="en-IE" altLang="en-US" sz="32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Image of a daily timetable broken down per hour." title="Timetable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2571459"/>
              </p:ext>
            </p:extLst>
          </p:nvPr>
        </p:nvGraphicFramePr>
        <p:xfrm>
          <a:off x="664000" y="1628800"/>
          <a:ext cx="6228184" cy="41048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8523"/>
                <a:gridCol w="778523"/>
                <a:gridCol w="778523"/>
                <a:gridCol w="778523"/>
                <a:gridCol w="778523"/>
                <a:gridCol w="778523"/>
                <a:gridCol w="778523"/>
                <a:gridCol w="778523"/>
              </a:tblGrid>
              <a:tr h="820961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time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mon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tues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wed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thurs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err="1" smtClean="0"/>
                        <a:t>fri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sat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sun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</a:tr>
              <a:tr h="820961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9.00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</a:tr>
              <a:tr h="820961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10.00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</a:tr>
              <a:tr h="820961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11.00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</a:tr>
              <a:tr h="820961">
                <a:tc>
                  <a:txBody>
                    <a:bodyPr/>
                    <a:lstStyle/>
                    <a:p>
                      <a:r>
                        <a:rPr lang="en-IE" sz="1800" dirty="0" smtClean="0"/>
                        <a:t>12.00</a:t>
                      </a:r>
                      <a:endParaRPr lang="en-IE" sz="1800" dirty="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/>
                    </a:p>
                  </a:txBody>
                  <a:tcPr marL="91444" marR="91444" marT="45727" marB="45727"/>
                </a:tc>
                <a:tc>
                  <a:txBody>
                    <a:bodyPr/>
                    <a:lstStyle/>
                    <a:p>
                      <a:endParaRPr lang="en-IE" sz="1800" dirty="0"/>
                    </a:p>
                  </a:txBody>
                  <a:tcPr marL="91444" marR="91444" marT="45727" marB="45727"/>
                </a:tc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/>
              <a:t>Timetable</a:t>
            </a:r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120" y="5863472"/>
            <a:ext cx="1621410" cy="27699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200" dirty="0" smtClean="0">
                <a:solidFill>
                  <a:srgbClr val="000000"/>
                </a:solidFill>
                <a:latin typeface="Arial"/>
              </a:rPr>
              <a:t>Source: </a:t>
            </a:r>
            <a:r>
              <a:rPr lang="en-IE" sz="1200" dirty="0" err="1" smtClean="0">
                <a:solidFill>
                  <a:srgbClr val="000000"/>
                </a:solidFill>
                <a:latin typeface="Arial"/>
              </a:rPr>
              <a:t>Cirillo</a:t>
            </a:r>
            <a:r>
              <a:rPr lang="en-IE" sz="1200" dirty="0" smtClean="0">
                <a:solidFill>
                  <a:srgbClr val="000000"/>
                </a:solidFill>
                <a:latin typeface="Arial"/>
              </a:rPr>
              <a:t> (2017)</a:t>
            </a:r>
            <a:endParaRPr lang="en-IE" sz="1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 descr="Students drinking coffee" title="Coffe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73" y="3596730"/>
            <a:ext cx="2506663" cy="167110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03954" y="3989832"/>
            <a:ext cx="1847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 smtClean="0">
                <a:solidFill>
                  <a:srgbClr val="000000"/>
                </a:solidFill>
                <a:latin typeface="Arial"/>
              </a:rPr>
              <a:t>5 minutes break</a:t>
            </a:r>
            <a:endParaRPr lang="en-IE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 descr="student studying" title="Studen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73" y="1621164"/>
            <a:ext cx="2506663" cy="167158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5101" y="2165142"/>
            <a:ext cx="208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 smtClean="0">
                <a:solidFill>
                  <a:srgbClr val="000000"/>
                </a:solidFill>
                <a:latin typeface="Arial"/>
              </a:rPr>
              <a:t>25 minutes study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1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Short study periods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47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the brain" title="Brai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17" y="1844824"/>
            <a:ext cx="5832648" cy="388843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altLang="en-US" dirty="0"/>
              <a:t>3. HOW</a:t>
            </a:r>
            <a:endParaRPr lang="en-US" altLang="en-US" dirty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eech bubbles" title="Speec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4362427" cy="28083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What study techniques do you currently use?</a:t>
            </a:r>
          </a:p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E" dirty="0"/>
              <a:t>Reflection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030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6"/>
          <a:stretch/>
        </p:blipFill>
        <p:spPr>
          <a:xfrm>
            <a:off x="0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9727" y="6570758"/>
            <a:ext cx="2599075" cy="24622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000" dirty="0" smtClean="0">
                <a:solidFill>
                  <a:srgbClr val="000000"/>
                </a:solidFill>
                <a:latin typeface="Arial"/>
              </a:rPr>
              <a:t>Source: Oakley, </a:t>
            </a:r>
            <a:r>
              <a:rPr lang="en-IE" sz="1000" dirty="0" err="1">
                <a:solidFill>
                  <a:srgbClr val="000000"/>
                </a:solidFill>
                <a:latin typeface="Arial"/>
              </a:rPr>
              <a:t>Sejnowski</a:t>
            </a:r>
            <a:r>
              <a:rPr lang="en-IE" sz="10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IE" sz="1000" dirty="0" smtClean="0">
                <a:solidFill>
                  <a:srgbClr val="000000"/>
                </a:solidFill>
                <a:latin typeface="Arial"/>
              </a:rPr>
              <a:t>&amp; Judd </a:t>
            </a:r>
            <a:r>
              <a:rPr lang="en-IE" sz="1000" dirty="0">
                <a:solidFill>
                  <a:srgbClr val="000000"/>
                </a:solidFill>
                <a:latin typeface="Arial"/>
              </a:rPr>
              <a:t>(2016).</a:t>
            </a:r>
            <a:r>
              <a:rPr lang="en-IE" sz="1000" dirty="0" smtClean="0">
                <a:solidFill>
                  <a:srgbClr val="000000"/>
                </a:solidFill>
                <a:latin typeface="Arial"/>
              </a:rPr>
              <a:t> </a:t>
            </a:r>
            <a:endParaRPr lang="en-IE" sz="10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 descr="Image of a living room" title="Roo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1" b="2182"/>
          <a:stretch/>
        </p:blipFill>
        <p:spPr>
          <a:xfrm>
            <a:off x="1235092" y="3001303"/>
            <a:ext cx="5616624" cy="3434409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H="1">
            <a:off x="5804037" y="2636912"/>
            <a:ext cx="208123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076056" y="992859"/>
            <a:ext cx="2255177" cy="142993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 smtClean="0">
                <a:solidFill>
                  <a:srgbClr val="000000"/>
                </a:solidFill>
              </a:rPr>
              <a:t>You will remember this info easier than lists of people, dates or information</a:t>
            </a:r>
            <a:endParaRPr lang="en-IE" sz="1800" dirty="0">
              <a:solidFill>
                <a:srgbClr val="000000"/>
              </a:solidFill>
            </a:endParaRPr>
          </a:p>
        </p:txBody>
      </p:sp>
      <p:pic>
        <p:nvPicPr>
          <p:cNvPr id="5" name="Picture 4" descr="Image of the brain" title="Bra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33" y="1185213"/>
            <a:ext cx="1356781" cy="135678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79712" y="1461024"/>
            <a:ext cx="2664296" cy="74018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 smtClean="0"/>
              <a:t>Extremely developed visual memory – evolutionary basis</a:t>
            </a:r>
            <a:endParaRPr lang="en-IE" sz="1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727" y="342758"/>
            <a:ext cx="6441989" cy="780156"/>
          </a:xfrm>
        </p:spPr>
        <p:txBody>
          <a:bodyPr/>
          <a:lstStyle/>
          <a:p>
            <a:r>
              <a:rPr lang="en-IE" dirty="0" smtClean="0"/>
              <a:t>Visual Strength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035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coat hooks" title="Hoo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2740428"/>
            <a:ext cx="5181845" cy="3424876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6148" y="1705809"/>
            <a:ext cx="6350000" cy="704882"/>
          </a:xfrm>
        </p:spPr>
        <p:txBody>
          <a:bodyPr/>
          <a:lstStyle/>
          <a:p>
            <a:r>
              <a:rPr lang="en-IE" dirty="0" smtClean="0"/>
              <a:t>Use your visual and auditory strengths to ‘hook’ learning material onto!</a:t>
            </a:r>
            <a:endParaRPr lang="en-I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‘Hooks’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60488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ple jolly phonics puzzles" title="Jolly phonic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2" y="1988841"/>
            <a:ext cx="4512501" cy="3384376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580112" y="2961748"/>
            <a:ext cx="1690011" cy="1985468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The child is learning the </a:t>
            </a:r>
            <a:r>
              <a:rPr lang="en-IE" dirty="0" smtClean="0"/>
              <a:t>letters through images, sounds and movement</a:t>
            </a:r>
            <a:endParaRPr lang="en-IE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Example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18907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Image of zone of proximal development" title="ZP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890" y="3767789"/>
            <a:ext cx="1794225" cy="179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78184" y="3654510"/>
            <a:ext cx="3075709" cy="20207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1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1847" y="3640005"/>
            <a:ext cx="3075709" cy="202078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 smtClean="0">
                <a:solidFill>
                  <a:srgbClr val="000000"/>
                </a:solidFill>
              </a:rPr>
              <a:t>Z.P.D.</a:t>
            </a:r>
            <a:endParaRPr lang="en-IE" sz="1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8185" y="1313586"/>
            <a:ext cx="3075709" cy="19950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 smtClean="0">
                <a:solidFill>
                  <a:srgbClr val="000000"/>
                </a:solidFill>
              </a:rPr>
              <a:t>Zone </a:t>
            </a:r>
            <a:r>
              <a:rPr lang="en-IE" sz="1800" dirty="0">
                <a:solidFill>
                  <a:srgbClr val="000000"/>
                </a:solidFill>
              </a:rPr>
              <a:t>of proximal development: difference between what a learner can do without help and with </a:t>
            </a:r>
            <a:r>
              <a:rPr lang="en-IE" sz="1800" dirty="0" smtClean="0">
                <a:solidFill>
                  <a:srgbClr val="000000"/>
                </a:solidFill>
              </a:rPr>
              <a:t>help</a:t>
            </a:r>
            <a:endParaRPr lang="en-IE" sz="1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1847" y="1312843"/>
            <a:ext cx="3075709" cy="198317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E" sz="1800" dirty="0" smtClean="0">
                <a:solidFill>
                  <a:srgbClr val="000000"/>
                </a:solidFill>
              </a:rPr>
              <a:t>Z.P.D.</a:t>
            </a:r>
            <a:endParaRPr lang="en-IE" sz="1800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6147" y="450451"/>
            <a:ext cx="3180528" cy="780156"/>
          </a:xfrm>
        </p:spPr>
        <p:txBody>
          <a:bodyPr>
            <a:normAutofit/>
          </a:bodyPr>
          <a:lstStyle/>
          <a:p>
            <a:r>
              <a:rPr lang="en-IE" sz="3600" dirty="0" smtClean="0"/>
              <a:t>Flashcards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60979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of quizlets" title="Quizl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0" t="2724" b="4207"/>
          <a:stretch/>
        </p:blipFill>
        <p:spPr bwMode="auto">
          <a:xfrm>
            <a:off x="569083" y="1508714"/>
            <a:ext cx="6711928" cy="41087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err="1" smtClean="0"/>
              <a:t>Quizlets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92654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9 planets" title="Plane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94158"/>
            <a:ext cx="5760640" cy="3402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5301208"/>
            <a:ext cx="5106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000000"/>
                </a:solidFill>
              </a:rPr>
              <a:t>M</a:t>
            </a:r>
            <a:r>
              <a:rPr lang="en-IE" dirty="0" smtClean="0">
                <a:solidFill>
                  <a:srgbClr val="000000"/>
                </a:solidFill>
              </a:rPr>
              <a:t>y </a:t>
            </a:r>
            <a:r>
              <a:rPr lang="en-IE" b="1" dirty="0" smtClean="0">
                <a:solidFill>
                  <a:srgbClr val="000000"/>
                </a:solidFill>
              </a:rPr>
              <a:t>V</a:t>
            </a:r>
            <a:r>
              <a:rPr lang="en-IE" dirty="0" smtClean="0">
                <a:solidFill>
                  <a:srgbClr val="000000"/>
                </a:solidFill>
              </a:rPr>
              <a:t>ery </a:t>
            </a:r>
            <a:r>
              <a:rPr lang="en-IE" b="1" dirty="0" smtClean="0">
                <a:solidFill>
                  <a:srgbClr val="000000"/>
                </a:solidFill>
              </a:rPr>
              <a:t>E</a:t>
            </a:r>
            <a:r>
              <a:rPr lang="en-IE" dirty="0" smtClean="0">
                <a:solidFill>
                  <a:srgbClr val="000000"/>
                </a:solidFill>
              </a:rPr>
              <a:t>asy </a:t>
            </a:r>
            <a:r>
              <a:rPr lang="en-IE" b="1" dirty="0" smtClean="0">
                <a:solidFill>
                  <a:srgbClr val="000000"/>
                </a:solidFill>
              </a:rPr>
              <a:t>M</a:t>
            </a:r>
            <a:r>
              <a:rPr lang="en-IE" dirty="0" smtClean="0">
                <a:solidFill>
                  <a:srgbClr val="000000"/>
                </a:solidFill>
              </a:rPr>
              <a:t>ethod </a:t>
            </a:r>
            <a:r>
              <a:rPr lang="en-IE" b="1" dirty="0" smtClean="0">
                <a:solidFill>
                  <a:srgbClr val="000000"/>
                </a:solidFill>
              </a:rPr>
              <a:t>J</a:t>
            </a:r>
            <a:r>
              <a:rPr lang="en-IE" dirty="0" smtClean="0">
                <a:solidFill>
                  <a:srgbClr val="000000"/>
                </a:solidFill>
              </a:rPr>
              <a:t>ust </a:t>
            </a:r>
            <a:r>
              <a:rPr lang="en-IE" b="1" dirty="0" smtClean="0">
                <a:solidFill>
                  <a:srgbClr val="000000"/>
                </a:solidFill>
              </a:rPr>
              <a:t>S</a:t>
            </a:r>
            <a:r>
              <a:rPr lang="en-IE" dirty="0" smtClean="0">
                <a:solidFill>
                  <a:srgbClr val="000000"/>
                </a:solidFill>
              </a:rPr>
              <a:t>ums </a:t>
            </a:r>
            <a:r>
              <a:rPr lang="en-IE" b="1" dirty="0" smtClean="0">
                <a:solidFill>
                  <a:srgbClr val="000000"/>
                </a:solidFill>
              </a:rPr>
              <a:t>U</a:t>
            </a:r>
            <a:r>
              <a:rPr lang="en-IE" dirty="0" smtClean="0">
                <a:solidFill>
                  <a:srgbClr val="000000"/>
                </a:solidFill>
              </a:rPr>
              <a:t>p </a:t>
            </a:r>
            <a:r>
              <a:rPr lang="en-IE" b="1" dirty="0" smtClean="0">
                <a:solidFill>
                  <a:srgbClr val="000000"/>
                </a:solidFill>
              </a:rPr>
              <a:t>N</a:t>
            </a:r>
            <a:r>
              <a:rPr lang="en-IE" dirty="0" smtClean="0">
                <a:solidFill>
                  <a:srgbClr val="000000"/>
                </a:solidFill>
              </a:rPr>
              <a:t>ine </a:t>
            </a:r>
            <a:r>
              <a:rPr lang="en-IE" b="1" dirty="0" smtClean="0">
                <a:solidFill>
                  <a:srgbClr val="000000"/>
                </a:solidFill>
              </a:rPr>
              <a:t>P</a:t>
            </a:r>
            <a:r>
              <a:rPr lang="en-IE" dirty="0" smtClean="0">
                <a:solidFill>
                  <a:srgbClr val="000000"/>
                </a:solidFill>
              </a:rPr>
              <a:t>lanets</a:t>
            </a: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 smtClean="0"/>
              <a:t>Meaningful groups to simplify material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6308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b="0" dirty="0"/>
              <a:t>Don’t just read over notes</a:t>
            </a:r>
            <a:r>
              <a:rPr lang="en-IE" sz="2800" b="0" dirty="0" smtClean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b="0" dirty="0" smtClean="0"/>
              <a:t>Summarise!</a:t>
            </a:r>
            <a:endParaRPr lang="en-IE" sz="2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2800" b="0" dirty="0"/>
              <a:t>Test yourself</a:t>
            </a:r>
            <a:r>
              <a:rPr lang="en-IE" sz="2800" b="0" dirty="0" smtClean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b="0" dirty="0" smtClean="0"/>
          </a:p>
          <a:p>
            <a:pPr fontAlgn="base"/>
            <a:r>
              <a:rPr lang="en-IE" b="0" dirty="0"/>
              <a:t>Cohen, Kim, Tan and </a:t>
            </a:r>
            <a:r>
              <a:rPr lang="en-IE" b="0" dirty="0" err="1"/>
              <a:t>Winkelmas</a:t>
            </a:r>
            <a:r>
              <a:rPr lang="en-IE" b="0" dirty="0"/>
              <a:t> (2013): students who completed a task requiring them to restructure their notes and submit a summary of them achieved on average 11 percentage points higher in the module examination</a:t>
            </a:r>
          </a:p>
          <a:p>
            <a:pPr lvl="1" fontAlgn="base"/>
            <a:r>
              <a:rPr lang="en-IE" b="0" dirty="0">
                <a:solidFill>
                  <a:srgbClr val="000000"/>
                </a:solidFill>
              </a:rPr>
              <a:t>that’s one whole grade!!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IE" dirty="0"/>
              <a:t>Recall better than recitation</a:t>
            </a:r>
          </a:p>
          <a:p>
            <a:endParaRPr lang="en-I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11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 descr="Diagram of different memory strategies; look at it; repeat it with rythym; write it; number it; give it a shape; turn it into a diagram; say it aloud and record; video it; draw it; colour it; act it out." title="Memory strategies"/>
          <p:cNvGraphicFramePr/>
          <p:nvPr>
            <p:extLst>
              <p:ext uri="{D42A27DB-BD31-4B8C-83A1-F6EECF244321}">
                <p14:modId xmlns:p14="http://schemas.microsoft.com/office/powerpoint/2010/main" val="1565259553"/>
              </p:ext>
            </p:extLst>
          </p:nvPr>
        </p:nvGraphicFramePr>
        <p:xfrm>
          <a:off x="539552" y="1400195"/>
          <a:ext cx="6984776" cy="490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altLang="en-US" dirty="0"/>
              <a:t>Combine a mixture of memory strategies</a:t>
            </a:r>
            <a:endParaRPr lang="en-GB" altLang="en-US" dirty="0"/>
          </a:p>
          <a:p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steps" title="Steps"/>
          <p:cNvPicPr>
            <a:picLocks noChangeAspect="1"/>
          </p:cNvPicPr>
          <p:nvPr/>
        </p:nvPicPr>
        <p:blipFill rotWithShape="1">
          <a:blip r:embed="rId2"/>
          <a:srcRect l="36266"/>
          <a:stretch/>
        </p:blipFill>
        <p:spPr>
          <a:xfrm>
            <a:off x="4121111" y="1772816"/>
            <a:ext cx="3007428" cy="316409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9552" y="2420888"/>
            <a:ext cx="2939748" cy="2443271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dirty="0"/>
              <a:t>WHAT to study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IE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dirty="0"/>
              <a:t>WHEN to study it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IE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dirty="0"/>
              <a:t>HOW to study it</a:t>
            </a:r>
          </a:p>
          <a:p>
            <a:endParaRPr lang="en-I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IE" altLang="en-US" sz="2800" dirty="0" smtClean="0"/>
              <a:t>Summary</a:t>
            </a:r>
            <a:r>
              <a:rPr lang="en-IE" altLang="en-US" sz="2800" dirty="0"/>
              <a:t>;</a:t>
            </a:r>
            <a:r>
              <a:rPr lang="en-IE" altLang="en-US" sz="2800" dirty="0" smtClean="0"/>
              <a:t> steps</a:t>
            </a:r>
            <a:endParaRPr lang="en-GB" alt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IE" sz="2800" dirty="0" smtClean="0"/>
          </a:p>
        </p:txBody>
      </p:sp>
    </p:spTree>
    <p:extLst>
      <p:ext uri="{BB962C8B-B14F-4D97-AF65-F5344CB8AC3E}">
        <p14:creationId xmlns:p14="http://schemas.microsoft.com/office/powerpoint/2010/main" val="128655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96147" y="1484784"/>
            <a:ext cx="6350000" cy="459715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E" b="0" dirty="0"/>
              <a:t>Cirillo Company (2017). What is the </a:t>
            </a:r>
            <a:r>
              <a:rPr lang="en-IE" b="0" dirty="0" err="1"/>
              <a:t>pomodoro</a:t>
            </a:r>
            <a:r>
              <a:rPr lang="en-IE" b="0" dirty="0"/>
              <a:t> technique [Online]? Available from: https://cirillocompany.de/pages/pomodoro-technique [Accessed 11 October 2017</a:t>
            </a:r>
            <a:r>
              <a:rPr lang="en-IE" b="0" dirty="0" smtClean="0"/>
              <a:t>].</a:t>
            </a:r>
          </a:p>
          <a:p>
            <a:pPr>
              <a:defRPr/>
            </a:pPr>
            <a:endParaRPr lang="en-IE" b="0" dirty="0"/>
          </a:p>
          <a:p>
            <a:pPr>
              <a:defRPr/>
            </a:pPr>
            <a:r>
              <a:rPr lang="en-IE" b="0" dirty="0"/>
              <a:t>Cohen, D., Kim, E., Tan, J. &amp;  </a:t>
            </a:r>
            <a:r>
              <a:rPr lang="en-IE" b="0" dirty="0" err="1"/>
              <a:t>Winkelmes</a:t>
            </a:r>
            <a:r>
              <a:rPr lang="en-IE" b="0" dirty="0"/>
              <a:t>, M. (2013) A note-restructuring intervention increases students’ exam scores. </a:t>
            </a:r>
            <a:r>
              <a:rPr lang="en-IE" b="0" i="1" dirty="0"/>
              <a:t>College Teaching</a:t>
            </a:r>
            <a:r>
              <a:rPr lang="en-IE" b="0" dirty="0"/>
              <a:t> , 61(3), pp. 95-99</a:t>
            </a:r>
            <a:r>
              <a:rPr lang="en-IE" b="0" dirty="0" smtClean="0"/>
              <a:t>.</a:t>
            </a:r>
            <a:endParaRPr lang="en-IE" b="0" dirty="0"/>
          </a:p>
          <a:p>
            <a:pPr>
              <a:defRPr/>
            </a:pPr>
            <a:endParaRPr lang="en-IE" altLang="en-US" b="0" dirty="0" smtClean="0"/>
          </a:p>
          <a:p>
            <a:pPr>
              <a:defRPr/>
            </a:pPr>
            <a:r>
              <a:rPr lang="en-IE" b="0" dirty="0"/>
              <a:t>Oakley, B., </a:t>
            </a:r>
            <a:r>
              <a:rPr lang="en-IE" b="0" dirty="0" err="1"/>
              <a:t>Sejnowski</a:t>
            </a:r>
            <a:r>
              <a:rPr lang="en-IE" b="0" dirty="0"/>
              <a:t>, T. &amp; Judd, B. (2016). </a:t>
            </a:r>
            <a:r>
              <a:rPr lang="en-IE" b="0" i="1" dirty="0"/>
              <a:t>Learning to learn: powerful mental tools to help you master tough subjects </a:t>
            </a:r>
            <a:r>
              <a:rPr lang="en-IE" b="0" dirty="0"/>
              <a:t>[Online]. Available from: https://www.coursera.org/learn/learning-how-to-learn#creators [Accessed 16 September 2016</a:t>
            </a:r>
            <a:r>
              <a:rPr lang="en-IE" b="0" dirty="0" smtClean="0"/>
              <a:t>].</a:t>
            </a:r>
            <a:endParaRPr lang="en-IE" altLang="en-US" b="0" dirty="0"/>
          </a:p>
          <a:p>
            <a:pPr>
              <a:defRPr/>
            </a:pPr>
            <a:endParaRPr lang="en-IE" altLang="en-US" b="0" dirty="0"/>
          </a:p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 altLang="en-US" sz="3200" dirty="0" smtClean="0"/>
              <a:t>References</a:t>
            </a:r>
            <a:endParaRPr lang="en-IE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Discover DCU open in Loop" title="Loop"/>
          <p:cNvPicPr>
            <a:picLocks noChangeAspect="1"/>
          </p:cNvPicPr>
          <p:nvPr/>
        </p:nvPicPr>
        <p:blipFill rotWithShape="1">
          <a:blip r:embed="rId2"/>
          <a:srcRect l="15795" t="12521" r="979" b="10530"/>
          <a:stretch/>
        </p:blipFill>
        <p:spPr>
          <a:xfrm>
            <a:off x="1874067" y="3634966"/>
            <a:ext cx="5085587" cy="26448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" name="Picture 1" descr="Image of Loop homepage showing the Discover DCU module" title="Loop"/>
          <p:cNvPicPr>
            <a:picLocks noChangeAspect="1"/>
          </p:cNvPicPr>
          <p:nvPr/>
        </p:nvPicPr>
        <p:blipFill rotWithShape="1">
          <a:blip r:embed="rId3"/>
          <a:srcRect l="-1" t="2823" r="42728" b="38536"/>
          <a:stretch/>
        </p:blipFill>
        <p:spPr>
          <a:xfrm>
            <a:off x="366623" y="340416"/>
            <a:ext cx="5328007" cy="30686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Oval 3" descr="Oval shape highlighting the Discover DCU module on Loop" title="Oval"/>
          <p:cNvSpPr/>
          <p:nvPr/>
        </p:nvSpPr>
        <p:spPr>
          <a:xfrm>
            <a:off x="1874067" y="2218099"/>
            <a:ext cx="1004935" cy="362139"/>
          </a:xfrm>
          <a:prstGeom prst="ellipse">
            <a:avLst/>
          </a:prstGeom>
          <a:noFill/>
          <a:ln>
            <a:solidFill>
              <a:srgbClr val="DE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IE" sz="180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3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lking up steps" title="Steps"/>
          <p:cNvPicPr>
            <a:picLocks noChangeAspect="1"/>
          </p:cNvPicPr>
          <p:nvPr/>
        </p:nvPicPr>
        <p:blipFill rotWithShape="1">
          <a:blip r:embed="rId2"/>
          <a:srcRect l="36266"/>
          <a:stretch/>
        </p:blipFill>
        <p:spPr>
          <a:xfrm>
            <a:off x="4121111" y="1772816"/>
            <a:ext cx="3007428" cy="316409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9552" y="2420888"/>
            <a:ext cx="2939748" cy="2443271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dirty="0"/>
              <a:t>WHAT to study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IE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dirty="0"/>
              <a:t>WHEN to study it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IE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IE" dirty="0"/>
              <a:t>HOW to study it</a:t>
            </a:r>
          </a:p>
          <a:p>
            <a:endParaRPr lang="en-I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IE" altLang="en-US" sz="2800" dirty="0"/>
              <a:t>Steps to success</a:t>
            </a:r>
            <a:endParaRPr lang="en-GB" alt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  <a:defRPr/>
            </a:pPr>
            <a:endParaRPr lang="en-IE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of a question mark" title="Question mar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060848"/>
            <a:ext cx="3689648" cy="368964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1. WHAT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078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 of registry web page to look up module specifications." title="Registry screenshot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16178" r="1367" b="11753"/>
          <a:stretch/>
        </p:blipFill>
        <p:spPr bwMode="auto">
          <a:xfrm>
            <a:off x="822266" y="1844824"/>
            <a:ext cx="6189750" cy="388843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E" dirty="0"/>
              <a:t>Look up the module </a:t>
            </a:r>
            <a:r>
              <a:rPr lang="en-IE" dirty="0" smtClean="0"/>
              <a:t>specifications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2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shot of the learning outcomes for an example module." title="Learning outcomes screenshot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6" t="35636" r="14581" b="24117"/>
          <a:stretch/>
        </p:blipFill>
        <p:spPr bwMode="auto">
          <a:xfrm>
            <a:off x="539552" y="2276872"/>
            <a:ext cx="6408712" cy="388778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 bwMode="auto">
          <a:xfrm>
            <a:off x="6300192" y="601041"/>
            <a:ext cx="1440160" cy="1296144"/>
          </a:xfrm>
          <a:prstGeom prst="wedgeEllipseCallout">
            <a:avLst>
              <a:gd name="adj1" fmla="val -39468"/>
              <a:gd name="adj2" fmla="val 6590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1" charset="-128"/>
              </a:rPr>
              <a:t>e.g. social psychology 2014-15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Learning Outcomes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38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of the module contents for an example module." title="Module content screenshot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32694" r="14589" b="15279"/>
          <a:stretch/>
        </p:blipFill>
        <p:spPr bwMode="auto">
          <a:xfrm>
            <a:off x="899592" y="1556792"/>
            <a:ext cx="5626100" cy="4392612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Topics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07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 of the reading list available for an example module." title="Reading list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6" t="30476" r="25945" b="12693"/>
          <a:stretch/>
        </p:blipFill>
        <p:spPr bwMode="auto">
          <a:xfrm>
            <a:off x="1279509" y="1556792"/>
            <a:ext cx="5275263" cy="468153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/>
              <a:t>Reading List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40810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4023</TotalTime>
  <Words>564</Words>
  <Application>Microsoft Office PowerPoint</Application>
  <PresentationFormat>On-screen Show (4:3)</PresentationFormat>
  <Paragraphs>144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Bradley Hand ITC</vt:lpstr>
      <vt:lpstr>ヒラギノ角ゴ Pro W3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Plan</vt:lpstr>
      <vt:lpstr>PowerPoint Presentation</vt:lpstr>
      <vt:lpstr>PowerPoint Presentation</vt:lpstr>
      <vt:lpstr>Use lists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DDFH&amp;B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Cillian Murphy</cp:lastModifiedBy>
  <cp:revision>219</cp:revision>
  <dcterms:created xsi:type="dcterms:W3CDTF">2010-08-05T15:35:38Z</dcterms:created>
  <dcterms:modified xsi:type="dcterms:W3CDTF">2017-10-18T11:16:20Z</dcterms:modified>
  <cp:contentStatus/>
</cp:coreProperties>
</file>