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4" r:id="rId2"/>
    <p:sldMasterId id="2147483657" r:id="rId3"/>
    <p:sldMasterId id="2147483660" r:id="rId4"/>
    <p:sldMasterId id="2147483663" r:id="rId5"/>
    <p:sldMasterId id="2147483666" r:id="rId6"/>
    <p:sldMasterId id="2147483669" r:id="rId7"/>
    <p:sldMasterId id="2147483672" r:id="rId8"/>
    <p:sldMasterId id="2147483675" r:id="rId9"/>
    <p:sldMasterId id="2147483681" r:id="rId10"/>
    <p:sldMasterId id="2147483690" r:id="rId11"/>
  </p:sldMasterIdLst>
  <p:notesMasterIdLst>
    <p:notesMasterId r:id="rId13"/>
  </p:notesMasterIdLst>
  <p:sldIdLst>
    <p:sldId id="314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3" autoAdjust="0"/>
    <p:restoredTop sz="94343" autoAdjust="0"/>
  </p:normalViewPr>
  <p:slideViewPr>
    <p:cSldViewPr snapToGrid="0" snapToObjects="1">
      <p:cViewPr varScale="1">
        <p:scale>
          <a:sx n="69" d="100"/>
          <a:sy n="69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97F77-DCCF-454A-A1A1-CD3644512770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D4D2-2C1F-B644-9BB7-E3F1A519C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664" y="1984442"/>
            <a:ext cx="9144000" cy="95158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664" y="36117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566" y="201730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566" y="44775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4288" y="1122363"/>
            <a:ext cx="7963711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288" y="3602038"/>
            <a:ext cx="79637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9248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892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5753" y="340467"/>
            <a:ext cx="9144000" cy="108777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5753" y="15203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340" y="160844"/>
            <a:ext cx="963849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340" y="1621344"/>
            <a:ext cx="9638490" cy="2765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8204" y="291829"/>
            <a:ext cx="9144000" cy="104886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8204" y="143277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8868" y="466927"/>
            <a:ext cx="9144000" cy="8543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8868" y="141331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524" y="141389"/>
            <a:ext cx="973576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24" y="1601889"/>
            <a:ext cx="9735765" cy="22308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668" y="1488331"/>
            <a:ext cx="9144000" cy="202163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668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328" y="4484451"/>
            <a:ext cx="8148536" cy="1282329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5677" y="2237361"/>
            <a:ext cx="9144000" cy="127260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5677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94172"/>
            <a:ext cx="9144000" cy="124341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36667"/>
            <a:ext cx="9144000" cy="12131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394" y="2120629"/>
            <a:ext cx="8539263" cy="3803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443" y="345670"/>
            <a:ext cx="9260732" cy="108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443" y="1883991"/>
            <a:ext cx="92607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1978" y="160844"/>
            <a:ext cx="9764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1978" y="1621344"/>
            <a:ext cx="9764950" cy="287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2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2252" y="141389"/>
            <a:ext cx="9764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252" y="1601889"/>
            <a:ext cx="9764948" cy="280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0890" y="365125"/>
            <a:ext cx="8889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890" y="1825625"/>
            <a:ext cx="88894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49494" y="4567474"/>
            <a:ext cx="74984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0" y="1989644"/>
            <a:ext cx="9251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190" y="3450144"/>
            <a:ext cx="9251006" cy="3047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0226" y="3262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226" y="2042808"/>
            <a:ext cx="9873574" cy="263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010451"/>
            <a:ext cx="9067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2732" y="1093449"/>
            <a:ext cx="8951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732" y="2419012"/>
            <a:ext cx="8951068" cy="281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1446" y="1825625"/>
            <a:ext cx="92623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0889" y="141388"/>
            <a:ext cx="95314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889" y="1601888"/>
            <a:ext cx="9531485" cy="276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.AppleSystemUIFont" charset="-12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6"/>
          <a:stretch/>
        </p:blipFill>
        <p:spPr>
          <a:xfrm>
            <a:off x="-4952" y="29704"/>
            <a:ext cx="12086116" cy="682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.AppleSystemUIFont</vt:lpstr>
      <vt:lpstr>Arial</vt:lpstr>
      <vt:lpstr>Calibri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14_Office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Joan O'Connell</cp:lastModifiedBy>
  <cp:revision>349</cp:revision>
  <cp:lastPrinted>2020-01-20T11:46:41Z</cp:lastPrinted>
  <dcterms:created xsi:type="dcterms:W3CDTF">2017-11-02T13:38:20Z</dcterms:created>
  <dcterms:modified xsi:type="dcterms:W3CDTF">2020-10-06T14:51:36Z</dcterms:modified>
</cp:coreProperties>
</file>