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9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0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11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2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3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4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5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6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7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8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9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20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21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22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23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24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25.xml" ContentType="application/vnd.openxmlformats-officedocument.theme+xml"/>
  <Override PartName="/ppt/theme/theme2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  <p:sldMasterId id="2147483708" r:id="rId2"/>
    <p:sldMasterId id="2147483726" r:id="rId3"/>
    <p:sldMasterId id="2147483915" r:id="rId4"/>
    <p:sldMasterId id="2147483744" r:id="rId5"/>
    <p:sldMasterId id="2147483688" r:id="rId6"/>
    <p:sldMasterId id="2147483767" r:id="rId7"/>
    <p:sldMasterId id="2147483775" r:id="rId8"/>
    <p:sldMasterId id="2147483759" r:id="rId9"/>
    <p:sldMasterId id="2147483798" r:id="rId10"/>
    <p:sldMasterId id="2147483806" r:id="rId11"/>
    <p:sldMasterId id="2147483790" r:id="rId12"/>
    <p:sldMasterId id="2147483907" r:id="rId13"/>
    <p:sldMasterId id="2147483899" r:id="rId14"/>
    <p:sldMasterId id="2147483822" r:id="rId15"/>
    <p:sldMasterId id="2147483830" r:id="rId16"/>
    <p:sldMasterId id="2147483814" r:id="rId17"/>
    <p:sldMasterId id="2147483846" r:id="rId18"/>
    <p:sldMasterId id="2147483854" r:id="rId19"/>
    <p:sldMasterId id="2147483862" r:id="rId20"/>
    <p:sldMasterId id="2147483870" r:id="rId21"/>
    <p:sldMasterId id="2147483878" r:id="rId22"/>
    <p:sldMasterId id="2147483838" r:id="rId23"/>
    <p:sldMasterId id="2147483886" r:id="rId24"/>
    <p:sldMasterId id="2147483894" r:id="rId25"/>
  </p:sldMasterIdLst>
  <p:notesMasterIdLst>
    <p:notesMasterId r:id="rId35"/>
  </p:notesMasterIdLst>
  <p:sldIdLst>
    <p:sldId id="281" r:id="rId26"/>
    <p:sldId id="325" r:id="rId27"/>
    <p:sldId id="340" r:id="rId28"/>
    <p:sldId id="341" r:id="rId29"/>
    <p:sldId id="342" r:id="rId30"/>
    <p:sldId id="343" r:id="rId31"/>
    <p:sldId id="344" r:id="rId32"/>
    <p:sldId id="333" r:id="rId33"/>
    <p:sldId id="29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BED9"/>
    <a:srgbClr val="1A3C66"/>
    <a:srgbClr val="5B848C"/>
    <a:srgbClr val="FFC800"/>
    <a:srgbClr val="FFEEB2"/>
    <a:srgbClr val="00A5F7"/>
    <a:srgbClr val="FA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6"/>
    <p:restoredTop sz="94716"/>
  </p:normalViewPr>
  <p:slideViewPr>
    <p:cSldViewPr snapToGrid="0" snapToObjects="1">
      <p:cViewPr varScale="1">
        <p:scale>
          <a:sx n="64" d="100"/>
          <a:sy n="64" d="100"/>
        </p:scale>
        <p:origin x="8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1.xml"/><Relationship Id="rId39" Type="http://schemas.openxmlformats.org/officeDocument/2006/relationships/tableStyles" Target="tableStyles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5A0F15-3096-4820-8D40-D82A10CD3395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E"/>
        </a:p>
      </dgm:t>
    </dgm:pt>
    <dgm:pt modelId="{81E8FD6D-57F4-4792-8147-388706DD0C1A}">
      <dgm:prSet phldrT="[Text]"/>
      <dgm:spPr/>
      <dgm:t>
        <a:bodyPr/>
        <a:lstStyle/>
        <a:p>
          <a:r>
            <a:rPr lang="en-US" dirty="0"/>
            <a:t>Dev</a:t>
          </a:r>
          <a:endParaRPr lang="en-IE" dirty="0"/>
        </a:p>
      </dgm:t>
    </dgm:pt>
    <dgm:pt modelId="{90B74F56-CCBE-47AC-AA36-80745DF4BAE7}" type="parTrans" cxnId="{E3F1C0C2-05F1-4BAF-8DA3-ACCE45D8A0C2}">
      <dgm:prSet/>
      <dgm:spPr/>
      <dgm:t>
        <a:bodyPr/>
        <a:lstStyle/>
        <a:p>
          <a:endParaRPr lang="en-IE"/>
        </a:p>
      </dgm:t>
    </dgm:pt>
    <dgm:pt modelId="{BF42F4DF-60A5-4003-9B65-6216B18E17ED}" type="sibTrans" cxnId="{E3F1C0C2-05F1-4BAF-8DA3-ACCE45D8A0C2}">
      <dgm:prSet/>
      <dgm:spPr/>
      <dgm:t>
        <a:bodyPr/>
        <a:lstStyle/>
        <a:p>
          <a:endParaRPr lang="en-IE"/>
        </a:p>
      </dgm:t>
    </dgm:pt>
    <dgm:pt modelId="{BC9C4AA4-2B52-4243-BA26-8DBC66341F96}">
      <dgm:prSet phldrT="[Text]"/>
      <dgm:spPr/>
      <dgm:t>
        <a:bodyPr/>
        <a:lstStyle/>
        <a:p>
          <a:r>
            <a:rPr lang="en-US" dirty="0"/>
            <a:t>When a report is developed and shared with users for the first time</a:t>
          </a:r>
          <a:endParaRPr lang="en-IE" dirty="0"/>
        </a:p>
      </dgm:t>
    </dgm:pt>
    <dgm:pt modelId="{2E2505A2-9445-4A1C-926C-587C8AE98136}" type="parTrans" cxnId="{FF2CC756-5113-4DB1-9D04-D0876AE2A488}">
      <dgm:prSet/>
      <dgm:spPr/>
      <dgm:t>
        <a:bodyPr/>
        <a:lstStyle/>
        <a:p>
          <a:endParaRPr lang="en-IE"/>
        </a:p>
      </dgm:t>
    </dgm:pt>
    <dgm:pt modelId="{AE736FCF-7F9C-4E2E-A450-2E3BB6EF20F6}" type="sibTrans" cxnId="{FF2CC756-5113-4DB1-9D04-D0876AE2A488}">
      <dgm:prSet/>
      <dgm:spPr/>
      <dgm:t>
        <a:bodyPr/>
        <a:lstStyle/>
        <a:p>
          <a:endParaRPr lang="en-IE"/>
        </a:p>
      </dgm:t>
    </dgm:pt>
    <dgm:pt modelId="{8714CBF1-0385-459F-8578-B08D28423E4D}">
      <dgm:prSet phldrT="[Text]"/>
      <dgm:spPr/>
      <dgm:t>
        <a:bodyPr/>
        <a:lstStyle/>
        <a:p>
          <a:endParaRPr lang="en-IE" dirty="0"/>
        </a:p>
      </dgm:t>
    </dgm:pt>
    <dgm:pt modelId="{0700CB1C-C1D3-4EF2-8A3F-3C16D8E83F43}" type="parTrans" cxnId="{10B3EF08-8E05-4BBB-849C-D52B14D5C0E2}">
      <dgm:prSet/>
      <dgm:spPr/>
      <dgm:t>
        <a:bodyPr/>
        <a:lstStyle/>
        <a:p>
          <a:endParaRPr lang="en-IE"/>
        </a:p>
      </dgm:t>
    </dgm:pt>
    <dgm:pt modelId="{4FD3A4AB-A2AB-4E2A-BE52-B0F886B6C9EA}" type="sibTrans" cxnId="{10B3EF08-8E05-4BBB-849C-D52B14D5C0E2}">
      <dgm:prSet/>
      <dgm:spPr/>
      <dgm:t>
        <a:bodyPr/>
        <a:lstStyle/>
        <a:p>
          <a:endParaRPr lang="en-IE"/>
        </a:p>
      </dgm:t>
    </dgm:pt>
    <dgm:pt modelId="{3543E37E-0AA4-4CE7-80B0-924E0155F783}">
      <dgm:prSet phldrT="[Text]"/>
      <dgm:spPr/>
      <dgm:t>
        <a:bodyPr/>
        <a:lstStyle/>
        <a:p>
          <a:r>
            <a:rPr lang="en-US" dirty="0"/>
            <a:t>UAT</a:t>
          </a:r>
          <a:endParaRPr lang="en-IE" dirty="0"/>
        </a:p>
      </dgm:t>
    </dgm:pt>
    <dgm:pt modelId="{D2124DE7-61F3-493F-84F4-D0D97E647BA3}" type="parTrans" cxnId="{F1761A2C-65B1-416B-B044-97C09766548D}">
      <dgm:prSet/>
      <dgm:spPr/>
      <dgm:t>
        <a:bodyPr/>
        <a:lstStyle/>
        <a:p>
          <a:endParaRPr lang="en-IE"/>
        </a:p>
      </dgm:t>
    </dgm:pt>
    <dgm:pt modelId="{02771301-1351-4AC3-93C8-EF8ACB9B7BAB}" type="sibTrans" cxnId="{F1761A2C-65B1-416B-B044-97C09766548D}">
      <dgm:prSet/>
      <dgm:spPr/>
      <dgm:t>
        <a:bodyPr/>
        <a:lstStyle/>
        <a:p>
          <a:endParaRPr lang="en-IE"/>
        </a:p>
      </dgm:t>
    </dgm:pt>
    <dgm:pt modelId="{A2C87F69-3852-457B-B1DC-D6516948270F}">
      <dgm:prSet phldrT="[Text]"/>
      <dgm:spPr/>
      <dgm:t>
        <a:bodyPr/>
        <a:lstStyle/>
        <a:p>
          <a:r>
            <a:rPr lang="en-US" dirty="0"/>
            <a:t>Reports in the process of refinement and validation</a:t>
          </a:r>
          <a:endParaRPr lang="en-IE" dirty="0"/>
        </a:p>
      </dgm:t>
    </dgm:pt>
    <dgm:pt modelId="{E1030566-2674-4443-8402-A481860375EB}" type="parTrans" cxnId="{2B0E1F47-7CE1-4E24-BDA4-63D2D6089718}">
      <dgm:prSet/>
      <dgm:spPr/>
      <dgm:t>
        <a:bodyPr/>
        <a:lstStyle/>
        <a:p>
          <a:endParaRPr lang="en-IE"/>
        </a:p>
      </dgm:t>
    </dgm:pt>
    <dgm:pt modelId="{C413EF4B-6FD8-4B91-936E-9942DF6EFE22}" type="sibTrans" cxnId="{2B0E1F47-7CE1-4E24-BDA4-63D2D6089718}">
      <dgm:prSet/>
      <dgm:spPr/>
      <dgm:t>
        <a:bodyPr/>
        <a:lstStyle/>
        <a:p>
          <a:endParaRPr lang="en-IE"/>
        </a:p>
      </dgm:t>
    </dgm:pt>
    <dgm:pt modelId="{4D82E872-1B17-40DA-BB56-6AB96F6526CA}">
      <dgm:prSet phldrT="[Text]"/>
      <dgm:spPr/>
      <dgm:t>
        <a:bodyPr/>
        <a:lstStyle/>
        <a:p>
          <a:r>
            <a:rPr lang="en-US" dirty="0"/>
            <a:t>Can be edited and changed by super users</a:t>
          </a:r>
          <a:endParaRPr lang="en-IE" dirty="0"/>
        </a:p>
      </dgm:t>
    </dgm:pt>
    <dgm:pt modelId="{8367E83A-E54D-44CB-93CC-4DA729B05BE1}" type="parTrans" cxnId="{F57EE5E0-EDD8-4D4C-8AA6-836475C3630D}">
      <dgm:prSet/>
      <dgm:spPr/>
      <dgm:t>
        <a:bodyPr/>
        <a:lstStyle/>
        <a:p>
          <a:endParaRPr lang="en-IE"/>
        </a:p>
      </dgm:t>
    </dgm:pt>
    <dgm:pt modelId="{12C66323-DAC4-4E36-A394-A17239258F72}" type="sibTrans" cxnId="{F57EE5E0-EDD8-4D4C-8AA6-836475C3630D}">
      <dgm:prSet/>
      <dgm:spPr/>
      <dgm:t>
        <a:bodyPr/>
        <a:lstStyle/>
        <a:p>
          <a:endParaRPr lang="en-IE"/>
        </a:p>
      </dgm:t>
    </dgm:pt>
    <dgm:pt modelId="{F95B7117-C147-4600-9C51-5CED44FD1825}">
      <dgm:prSet phldrT="[Text]"/>
      <dgm:spPr/>
      <dgm:t>
        <a:bodyPr/>
        <a:lstStyle/>
        <a:p>
          <a:r>
            <a:rPr lang="en-US" dirty="0"/>
            <a:t>Prod</a:t>
          </a:r>
          <a:endParaRPr lang="en-IE" dirty="0"/>
        </a:p>
      </dgm:t>
    </dgm:pt>
    <dgm:pt modelId="{F8214115-2A0A-4B70-864F-12495EBBBDA1}" type="parTrans" cxnId="{C8E19243-3603-4ACF-822A-41255B5AA1B7}">
      <dgm:prSet/>
      <dgm:spPr/>
      <dgm:t>
        <a:bodyPr/>
        <a:lstStyle/>
        <a:p>
          <a:endParaRPr lang="en-IE"/>
        </a:p>
      </dgm:t>
    </dgm:pt>
    <dgm:pt modelId="{92B5AA85-612E-4806-9B5F-68B0FFD91205}" type="sibTrans" cxnId="{C8E19243-3603-4ACF-822A-41255B5AA1B7}">
      <dgm:prSet/>
      <dgm:spPr/>
      <dgm:t>
        <a:bodyPr/>
        <a:lstStyle/>
        <a:p>
          <a:endParaRPr lang="en-IE"/>
        </a:p>
      </dgm:t>
    </dgm:pt>
    <dgm:pt modelId="{8D719C77-7631-42B6-982F-D0A76A1603F7}">
      <dgm:prSet phldrT="[Text]"/>
      <dgm:spPr/>
      <dgm:t>
        <a:bodyPr/>
        <a:lstStyle/>
        <a:p>
          <a:r>
            <a:rPr lang="en-US" dirty="0"/>
            <a:t>Finalized reports after refinement and validation</a:t>
          </a:r>
          <a:endParaRPr lang="en-IE" dirty="0"/>
        </a:p>
      </dgm:t>
    </dgm:pt>
    <dgm:pt modelId="{288B4C0D-D9D9-4325-9CC0-07A7CC8425A2}" type="parTrans" cxnId="{92299421-44D9-48BD-8611-6A3AD43E7433}">
      <dgm:prSet/>
      <dgm:spPr/>
      <dgm:t>
        <a:bodyPr/>
        <a:lstStyle/>
        <a:p>
          <a:endParaRPr lang="en-IE"/>
        </a:p>
      </dgm:t>
    </dgm:pt>
    <dgm:pt modelId="{20A46471-7C30-437F-95E2-304B2C0F69B9}" type="sibTrans" cxnId="{92299421-44D9-48BD-8611-6A3AD43E7433}">
      <dgm:prSet/>
      <dgm:spPr/>
      <dgm:t>
        <a:bodyPr/>
        <a:lstStyle/>
        <a:p>
          <a:endParaRPr lang="en-IE"/>
        </a:p>
      </dgm:t>
    </dgm:pt>
    <dgm:pt modelId="{DB0D516F-1B3B-4E07-8366-BEB8178758FE}">
      <dgm:prSet phldrT="[Text]"/>
      <dgm:spPr/>
      <dgm:t>
        <a:bodyPr/>
        <a:lstStyle/>
        <a:p>
          <a:r>
            <a:rPr lang="en-US" dirty="0"/>
            <a:t>Can</a:t>
          </a:r>
          <a:r>
            <a:rPr lang="en-US" dirty="0">
              <a:solidFill>
                <a:srgbClr val="FF0000"/>
              </a:solidFill>
            </a:rPr>
            <a:t>not</a:t>
          </a:r>
          <a:r>
            <a:rPr lang="en-US" dirty="0"/>
            <a:t> be edited or changed by super users</a:t>
          </a:r>
          <a:endParaRPr lang="en-IE" dirty="0"/>
        </a:p>
      </dgm:t>
    </dgm:pt>
    <dgm:pt modelId="{B1C901C1-72EA-4B23-B33F-D117D402F322}" type="parTrans" cxnId="{8B77A5A0-F480-4AB7-840B-3408F9747F17}">
      <dgm:prSet/>
      <dgm:spPr/>
      <dgm:t>
        <a:bodyPr/>
        <a:lstStyle/>
        <a:p>
          <a:endParaRPr lang="en-IE"/>
        </a:p>
      </dgm:t>
    </dgm:pt>
    <dgm:pt modelId="{54364BCF-5DCB-4D79-9330-DDBB659173A2}" type="sibTrans" cxnId="{8B77A5A0-F480-4AB7-840B-3408F9747F17}">
      <dgm:prSet/>
      <dgm:spPr/>
      <dgm:t>
        <a:bodyPr/>
        <a:lstStyle/>
        <a:p>
          <a:endParaRPr lang="en-IE"/>
        </a:p>
      </dgm:t>
    </dgm:pt>
    <dgm:pt modelId="{6F604E45-33FD-4172-AE3B-FFE66781F730}" type="pres">
      <dgm:prSet presAssocID="{965A0F15-3096-4820-8D40-D82A10CD3395}" presName="Name0" presStyleCnt="0">
        <dgm:presLayoutVars>
          <dgm:dir/>
          <dgm:animLvl val="lvl"/>
          <dgm:resizeHandles val="exact"/>
        </dgm:presLayoutVars>
      </dgm:prSet>
      <dgm:spPr/>
    </dgm:pt>
    <dgm:pt modelId="{5DD38468-9EEC-4FC5-86CA-FCFEC98DD047}" type="pres">
      <dgm:prSet presAssocID="{81E8FD6D-57F4-4792-8147-388706DD0C1A}" presName="composite" presStyleCnt="0"/>
      <dgm:spPr/>
    </dgm:pt>
    <dgm:pt modelId="{A93F0A47-C392-4BE8-8B63-0E8A6059CBF6}" type="pres">
      <dgm:prSet presAssocID="{81E8FD6D-57F4-4792-8147-388706DD0C1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71ABC10-4C02-4BC1-8CC3-3116C2957560}" type="pres">
      <dgm:prSet presAssocID="{81E8FD6D-57F4-4792-8147-388706DD0C1A}" presName="desTx" presStyleLbl="alignAccFollowNode1" presStyleIdx="0" presStyleCnt="3">
        <dgm:presLayoutVars>
          <dgm:bulletEnabled val="1"/>
        </dgm:presLayoutVars>
      </dgm:prSet>
      <dgm:spPr/>
    </dgm:pt>
    <dgm:pt modelId="{A52BAEA4-3BC9-4E0F-BC0D-BC0BBBBB15FE}" type="pres">
      <dgm:prSet presAssocID="{BF42F4DF-60A5-4003-9B65-6216B18E17ED}" presName="space" presStyleCnt="0"/>
      <dgm:spPr/>
    </dgm:pt>
    <dgm:pt modelId="{6227127D-620A-4289-A4EC-486BFF6ABA0F}" type="pres">
      <dgm:prSet presAssocID="{3543E37E-0AA4-4CE7-80B0-924E0155F783}" presName="composite" presStyleCnt="0"/>
      <dgm:spPr/>
    </dgm:pt>
    <dgm:pt modelId="{C9D4D105-A1ED-4B83-967C-1B2274D2FC7E}" type="pres">
      <dgm:prSet presAssocID="{3543E37E-0AA4-4CE7-80B0-924E0155F78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05E83C6-9390-4826-8431-FD6073435BF9}" type="pres">
      <dgm:prSet presAssocID="{3543E37E-0AA4-4CE7-80B0-924E0155F783}" presName="desTx" presStyleLbl="alignAccFollowNode1" presStyleIdx="1" presStyleCnt="3">
        <dgm:presLayoutVars>
          <dgm:bulletEnabled val="1"/>
        </dgm:presLayoutVars>
      </dgm:prSet>
      <dgm:spPr/>
    </dgm:pt>
    <dgm:pt modelId="{DEC258F8-1B3F-431F-8782-1F7CE7816F14}" type="pres">
      <dgm:prSet presAssocID="{02771301-1351-4AC3-93C8-EF8ACB9B7BAB}" presName="space" presStyleCnt="0"/>
      <dgm:spPr/>
    </dgm:pt>
    <dgm:pt modelId="{1A4ED5E0-65F6-412C-B7E2-0A6C9C7AE88F}" type="pres">
      <dgm:prSet presAssocID="{F95B7117-C147-4600-9C51-5CED44FD1825}" presName="composite" presStyleCnt="0"/>
      <dgm:spPr/>
    </dgm:pt>
    <dgm:pt modelId="{6767751F-D107-412B-9B60-F7DC88C41714}" type="pres">
      <dgm:prSet presAssocID="{F95B7117-C147-4600-9C51-5CED44FD182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16E19DF-39C1-4E60-99A6-66E3A5516EA8}" type="pres">
      <dgm:prSet presAssocID="{F95B7117-C147-4600-9C51-5CED44FD182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0B3EF08-8E05-4BBB-849C-D52B14D5C0E2}" srcId="{81E8FD6D-57F4-4792-8147-388706DD0C1A}" destId="{8714CBF1-0385-459F-8578-B08D28423E4D}" srcOrd="1" destOrd="0" parTransId="{0700CB1C-C1D3-4EF2-8A3F-3C16D8E83F43}" sibTransId="{4FD3A4AB-A2AB-4E2A-BE52-B0F886B6C9EA}"/>
    <dgm:cxn modelId="{C0E8721B-4BF6-4551-B06F-27CF08BB8675}" type="presOf" srcId="{8D719C77-7631-42B6-982F-D0A76A1603F7}" destId="{C16E19DF-39C1-4E60-99A6-66E3A5516EA8}" srcOrd="0" destOrd="0" presId="urn:microsoft.com/office/officeart/2005/8/layout/hList1"/>
    <dgm:cxn modelId="{92299421-44D9-48BD-8611-6A3AD43E7433}" srcId="{F95B7117-C147-4600-9C51-5CED44FD1825}" destId="{8D719C77-7631-42B6-982F-D0A76A1603F7}" srcOrd="0" destOrd="0" parTransId="{288B4C0D-D9D9-4325-9CC0-07A7CC8425A2}" sibTransId="{20A46471-7C30-437F-95E2-304B2C0F69B9}"/>
    <dgm:cxn modelId="{7FFFFB26-F178-4E6F-A828-83E647FA1BE2}" type="presOf" srcId="{BC9C4AA4-2B52-4243-BA26-8DBC66341F96}" destId="{A71ABC10-4C02-4BC1-8CC3-3116C2957560}" srcOrd="0" destOrd="0" presId="urn:microsoft.com/office/officeart/2005/8/layout/hList1"/>
    <dgm:cxn modelId="{F1761A2C-65B1-416B-B044-97C09766548D}" srcId="{965A0F15-3096-4820-8D40-D82A10CD3395}" destId="{3543E37E-0AA4-4CE7-80B0-924E0155F783}" srcOrd="1" destOrd="0" parTransId="{D2124DE7-61F3-493F-84F4-D0D97E647BA3}" sibTransId="{02771301-1351-4AC3-93C8-EF8ACB9B7BAB}"/>
    <dgm:cxn modelId="{BD246D2D-7090-4697-931B-0CFC8B7DE011}" type="presOf" srcId="{3543E37E-0AA4-4CE7-80B0-924E0155F783}" destId="{C9D4D105-A1ED-4B83-967C-1B2274D2FC7E}" srcOrd="0" destOrd="0" presId="urn:microsoft.com/office/officeart/2005/8/layout/hList1"/>
    <dgm:cxn modelId="{821F513A-FC37-4AA4-A9BA-78CDAE5F4EC8}" type="presOf" srcId="{965A0F15-3096-4820-8D40-D82A10CD3395}" destId="{6F604E45-33FD-4172-AE3B-FFE66781F730}" srcOrd="0" destOrd="0" presId="urn:microsoft.com/office/officeart/2005/8/layout/hList1"/>
    <dgm:cxn modelId="{38E3CD5C-C3CD-4127-9071-E8726967CADA}" type="presOf" srcId="{DB0D516F-1B3B-4E07-8366-BEB8178758FE}" destId="{C16E19DF-39C1-4E60-99A6-66E3A5516EA8}" srcOrd="0" destOrd="1" presId="urn:microsoft.com/office/officeart/2005/8/layout/hList1"/>
    <dgm:cxn modelId="{C8E19243-3603-4ACF-822A-41255B5AA1B7}" srcId="{965A0F15-3096-4820-8D40-D82A10CD3395}" destId="{F95B7117-C147-4600-9C51-5CED44FD1825}" srcOrd="2" destOrd="0" parTransId="{F8214115-2A0A-4B70-864F-12495EBBBDA1}" sibTransId="{92B5AA85-612E-4806-9B5F-68B0FFD91205}"/>
    <dgm:cxn modelId="{C91D6D64-80FC-4EE8-B7E0-4EFF12E626A0}" type="presOf" srcId="{4D82E872-1B17-40DA-BB56-6AB96F6526CA}" destId="{605E83C6-9390-4826-8431-FD6073435BF9}" srcOrd="0" destOrd="1" presId="urn:microsoft.com/office/officeart/2005/8/layout/hList1"/>
    <dgm:cxn modelId="{2B0E1F47-7CE1-4E24-BDA4-63D2D6089718}" srcId="{3543E37E-0AA4-4CE7-80B0-924E0155F783}" destId="{A2C87F69-3852-457B-B1DC-D6516948270F}" srcOrd="0" destOrd="0" parTransId="{E1030566-2674-4443-8402-A481860375EB}" sibTransId="{C413EF4B-6FD8-4B91-936E-9942DF6EFE22}"/>
    <dgm:cxn modelId="{FF2CC756-5113-4DB1-9D04-D0876AE2A488}" srcId="{81E8FD6D-57F4-4792-8147-388706DD0C1A}" destId="{BC9C4AA4-2B52-4243-BA26-8DBC66341F96}" srcOrd="0" destOrd="0" parTransId="{2E2505A2-9445-4A1C-926C-587C8AE98136}" sibTransId="{AE736FCF-7F9C-4E2E-A450-2E3BB6EF20F6}"/>
    <dgm:cxn modelId="{A28CA498-B950-4A54-BA0A-746348635940}" type="presOf" srcId="{A2C87F69-3852-457B-B1DC-D6516948270F}" destId="{605E83C6-9390-4826-8431-FD6073435BF9}" srcOrd="0" destOrd="0" presId="urn:microsoft.com/office/officeart/2005/8/layout/hList1"/>
    <dgm:cxn modelId="{8B77A5A0-F480-4AB7-840B-3408F9747F17}" srcId="{F95B7117-C147-4600-9C51-5CED44FD1825}" destId="{DB0D516F-1B3B-4E07-8366-BEB8178758FE}" srcOrd="1" destOrd="0" parTransId="{B1C901C1-72EA-4B23-B33F-D117D402F322}" sibTransId="{54364BCF-5DCB-4D79-9330-DDBB659173A2}"/>
    <dgm:cxn modelId="{E8E96BAA-9A04-4849-8575-9745B02932C0}" type="presOf" srcId="{F95B7117-C147-4600-9C51-5CED44FD1825}" destId="{6767751F-D107-412B-9B60-F7DC88C41714}" srcOrd="0" destOrd="0" presId="urn:microsoft.com/office/officeart/2005/8/layout/hList1"/>
    <dgm:cxn modelId="{E3F1C0C2-05F1-4BAF-8DA3-ACCE45D8A0C2}" srcId="{965A0F15-3096-4820-8D40-D82A10CD3395}" destId="{81E8FD6D-57F4-4792-8147-388706DD0C1A}" srcOrd="0" destOrd="0" parTransId="{90B74F56-CCBE-47AC-AA36-80745DF4BAE7}" sibTransId="{BF42F4DF-60A5-4003-9B65-6216B18E17ED}"/>
    <dgm:cxn modelId="{9D9DDECE-2B91-4993-9FEB-F9C8B8DAF1C4}" type="presOf" srcId="{81E8FD6D-57F4-4792-8147-388706DD0C1A}" destId="{A93F0A47-C392-4BE8-8B63-0E8A6059CBF6}" srcOrd="0" destOrd="0" presId="urn:microsoft.com/office/officeart/2005/8/layout/hList1"/>
    <dgm:cxn modelId="{F57EE5E0-EDD8-4D4C-8AA6-836475C3630D}" srcId="{3543E37E-0AA4-4CE7-80B0-924E0155F783}" destId="{4D82E872-1B17-40DA-BB56-6AB96F6526CA}" srcOrd="1" destOrd="0" parTransId="{8367E83A-E54D-44CB-93CC-4DA729B05BE1}" sibTransId="{12C66323-DAC4-4E36-A394-A17239258F72}"/>
    <dgm:cxn modelId="{A8617DE9-A395-493A-9A16-7CDDDFE30B5E}" type="presOf" srcId="{8714CBF1-0385-459F-8578-B08D28423E4D}" destId="{A71ABC10-4C02-4BC1-8CC3-3116C2957560}" srcOrd="0" destOrd="1" presId="urn:microsoft.com/office/officeart/2005/8/layout/hList1"/>
    <dgm:cxn modelId="{5250E853-8A99-4A75-B287-1B0EB6984DD2}" type="presParOf" srcId="{6F604E45-33FD-4172-AE3B-FFE66781F730}" destId="{5DD38468-9EEC-4FC5-86CA-FCFEC98DD047}" srcOrd="0" destOrd="0" presId="urn:microsoft.com/office/officeart/2005/8/layout/hList1"/>
    <dgm:cxn modelId="{C84B15CE-3F4C-4D1B-B0B7-D834F88CC90A}" type="presParOf" srcId="{5DD38468-9EEC-4FC5-86CA-FCFEC98DD047}" destId="{A93F0A47-C392-4BE8-8B63-0E8A6059CBF6}" srcOrd="0" destOrd="0" presId="urn:microsoft.com/office/officeart/2005/8/layout/hList1"/>
    <dgm:cxn modelId="{F025F59B-B319-4B2C-B041-BEA48432EEF4}" type="presParOf" srcId="{5DD38468-9EEC-4FC5-86CA-FCFEC98DD047}" destId="{A71ABC10-4C02-4BC1-8CC3-3116C2957560}" srcOrd="1" destOrd="0" presId="urn:microsoft.com/office/officeart/2005/8/layout/hList1"/>
    <dgm:cxn modelId="{457C35ED-901D-4C39-A137-5A71E54A099A}" type="presParOf" srcId="{6F604E45-33FD-4172-AE3B-FFE66781F730}" destId="{A52BAEA4-3BC9-4E0F-BC0D-BC0BBBBB15FE}" srcOrd="1" destOrd="0" presId="urn:microsoft.com/office/officeart/2005/8/layout/hList1"/>
    <dgm:cxn modelId="{5A1000B1-3613-4BC5-8892-E446A4623D93}" type="presParOf" srcId="{6F604E45-33FD-4172-AE3B-FFE66781F730}" destId="{6227127D-620A-4289-A4EC-486BFF6ABA0F}" srcOrd="2" destOrd="0" presId="urn:microsoft.com/office/officeart/2005/8/layout/hList1"/>
    <dgm:cxn modelId="{82C395F7-C03B-4281-A929-07DF9DF6FB4F}" type="presParOf" srcId="{6227127D-620A-4289-A4EC-486BFF6ABA0F}" destId="{C9D4D105-A1ED-4B83-967C-1B2274D2FC7E}" srcOrd="0" destOrd="0" presId="urn:microsoft.com/office/officeart/2005/8/layout/hList1"/>
    <dgm:cxn modelId="{3697B75B-24D1-4786-9320-5DDF144E799B}" type="presParOf" srcId="{6227127D-620A-4289-A4EC-486BFF6ABA0F}" destId="{605E83C6-9390-4826-8431-FD6073435BF9}" srcOrd="1" destOrd="0" presId="urn:microsoft.com/office/officeart/2005/8/layout/hList1"/>
    <dgm:cxn modelId="{C5731DFA-9C70-42F9-A005-8BE809EDB449}" type="presParOf" srcId="{6F604E45-33FD-4172-AE3B-FFE66781F730}" destId="{DEC258F8-1B3F-431F-8782-1F7CE7816F14}" srcOrd="3" destOrd="0" presId="urn:microsoft.com/office/officeart/2005/8/layout/hList1"/>
    <dgm:cxn modelId="{81DF16FA-A514-41AB-982D-11385EABF934}" type="presParOf" srcId="{6F604E45-33FD-4172-AE3B-FFE66781F730}" destId="{1A4ED5E0-65F6-412C-B7E2-0A6C9C7AE88F}" srcOrd="4" destOrd="0" presId="urn:microsoft.com/office/officeart/2005/8/layout/hList1"/>
    <dgm:cxn modelId="{0693E09A-DDA2-4341-9D40-6D8BF0FAEA63}" type="presParOf" srcId="{1A4ED5E0-65F6-412C-B7E2-0A6C9C7AE88F}" destId="{6767751F-D107-412B-9B60-F7DC88C41714}" srcOrd="0" destOrd="0" presId="urn:microsoft.com/office/officeart/2005/8/layout/hList1"/>
    <dgm:cxn modelId="{F38829BA-9BF6-4FB7-BBB4-4EE11335EC02}" type="presParOf" srcId="{1A4ED5E0-65F6-412C-B7E2-0A6C9C7AE88F}" destId="{C16E19DF-39C1-4E60-99A6-66E3A5516EA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F0A47-C392-4BE8-8B63-0E8A6059CBF6}">
      <dsp:nvSpPr>
        <dsp:cNvPr id="0" name=""/>
        <dsp:cNvSpPr/>
      </dsp:nvSpPr>
      <dsp:spPr>
        <a:xfrm>
          <a:off x="2650" y="81689"/>
          <a:ext cx="2584363" cy="748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Dev</a:t>
          </a:r>
          <a:endParaRPr lang="en-IE" sz="2600" kern="1200" dirty="0"/>
        </a:p>
      </dsp:txBody>
      <dsp:txXfrm>
        <a:off x="2650" y="81689"/>
        <a:ext cx="2584363" cy="748800"/>
      </dsp:txXfrm>
    </dsp:sp>
    <dsp:sp modelId="{A71ABC10-4C02-4BC1-8CC3-3116C2957560}">
      <dsp:nvSpPr>
        <dsp:cNvPr id="0" name=""/>
        <dsp:cNvSpPr/>
      </dsp:nvSpPr>
      <dsp:spPr>
        <a:xfrm>
          <a:off x="2650" y="830489"/>
          <a:ext cx="2584363" cy="347928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When a report is developed and shared with users for the first time</a:t>
          </a:r>
          <a:endParaRPr lang="en-IE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E" sz="2600" kern="1200" dirty="0"/>
        </a:p>
      </dsp:txBody>
      <dsp:txXfrm>
        <a:off x="2650" y="830489"/>
        <a:ext cx="2584363" cy="3479287"/>
      </dsp:txXfrm>
    </dsp:sp>
    <dsp:sp modelId="{C9D4D105-A1ED-4B83-967C-1B2274D2FC7E}">
      <dsp:nvSpPr>
        <dsp:cNvPr id="0" name=""/>
        <dsp:cNvSpPr/>
      </dsp:nvSpPr>
      <dsp:spPr>
        <a:xfrm>
          <a:off x="2948824" y="81689"/>
          <a:ext cx="2584363" cy="748800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UAT</a:t>
          </a:r>
          <a:endParaRPr lang="en-IE" sz="2600" kern="1200" dirty="0"/>
        </a:p>
      </dsp:txBody>
      <dsp:txXfrm>
        <a:off x="2948824" y="81689"/>
        <a:ext cx="2584363" cy="748800"/>
      </dsp:txXfrm>
    </dsp:sp>
    <dsp:sp modelId="{605E83C6-9390-4826-8431-FD6073435BF9}">
      <dsp:nvSpPr>
        <dsp:cNvPr id="0" name=""/>
        <dsp:cNvSpPr/>
      </dsp:nvSpPr>
      <dsp:spPr>
        <a:xfrm>
          <a:off x="2948824" y="830489"/>
          <a:ext cx="2584363" cy="3479287"/>
        </a:xfrm>
        <a:prstGeom prst="rect">
          <a:avLst/>
        </a:prstGeom>
        <a:solidFill>
          <a:schemeClr val="accent4">
            <a:tint val="40000"/>
            <a:alpha val="90000"/>
            <a:hueOff val="5430963"/>
            <a:satOff val="-25622"/>
            <a:lumOff val="-92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430963"/>
              <a:satOff val="-25622"/>
              <a:lumOff val="-9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Reports in the process of refinement and validation</a:t>
          </a:r>
          <a:endParaRPr lang="en-IE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Can be edited and changed by super users</a:t>
          </a:r>
          <a:endParaRPr lang="en-IE" sz="2600" kern="1200" dirty="0"/>
        </a:p>
      </dsp:txBody>
      <dsp:txXfrm>
        <a:off x="2948824" y="830489"/>
        <a:ext cx="2584363" cy="3479287"/>
      </dsp:txXfrm>
    </dsp:sp>
    <dsp:sp modelId="{6767751F-D107-412B-9B60-F7DC88C41714}">
      <dsp:nvSpPr>
        <dsp:cNvPr id="0" name=""/>
        <dsp:cNvSpPr/>
      </dsp:nvSpPr>
      <dsp:spPr>
        <a:xfrm>
          <a:off x="5894998" y="81689"/>
          <a:ext cx="2584363" cy="748800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Prod</a:t>
          </a:r>
          <a:endParaRPr lang="en-IE" sz="2600" kern="1200" dirty="0"/>
        </a:p>
      </dsp:txBody>
      <dsp:txXfrm>
        <a:off x="5894998" y="81689"/>
        <a:ext cx="2584363" cy="748800"/>
      </dsp:txXfrm>
    </dsp:sp>
    <dsp:sp modelId="{C16E19DF-39C1-4E60-99A6-66E3A5516EA8}">
      <dsp:nvSpPr>
        <dsp:cNvPr id="0" name=""/>
        <dsp:cNvSpPr/>
      </dsp:nvSpPr>
      <dsp:spPr>
        <a:xfrm>
          <a:off x="5894998" y="830489"/>
          <a:ext cx="2584363" cy="3479287"/>
        </a:xfrm>
        <a:prstGeom prst="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Finalized reports after refinement and validation</a:t>
          </a:r>
          <a:endParaRPr lang="en-IE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Can</a:t>
          </a:r>
          <a:r>
            <a:rPr lang="en-US" sz="2600" kern="1200" dirty="0">
              <a:solidFill>
                <a:srgbClr val="FF0000"/>
              </a:solidFill>
            </a:rPr>
            <a:t>not</a:t>
          </a:r>
          <a:r>
            <a:rPr lang="en-US" sz="2600" kern="1200" dirty="0"/>
            <a:t> be edited or changed by super users</a:t>
          </a:r>
          <a:endParaRPr lang="en-IE" sz="2600" kern="1200" dirty="0"/>
        </a:p>
      </dsp:txBody>
      <dsp:txXfrm>
        <a:off x="5894998" y="830489"/>
        <a:ext cx="2584363" cy="3479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CE5B1-08C4-4EDF-A728-2B964D89FA34}" type="datetimeFigureOut">
              <a:rPr lang="en-IE" smtClean="0"/>
              <a:t>09/03/2023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88D92-4BF2-4ABA-8CFF-1276ED0A25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92167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6D4D2-2C1F-B644-9BB7-E3F1A519CF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68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1BA59F3-AEB3-204E-8300-58EF74F8C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108" y="584846"/>
            <a:ext cx="7904205" cy="1293362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F77F7AA-28BF-274E-AEFB-1D0AD137F7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108" y="2135639"/>
            <a:ext cx="7904205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34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947967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904" y="1837755"/>
            <a:ext cx="765724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7904" y="4373722"/>
            <a:ext cx="765724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061534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522" y="2918787"/>
            <a:ext cx="5181600" cy="36648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9880" y="2918787"/>
            <a:ext cx="5181600" cy="36648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989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124" y="1633093"/>
            <a:ext cx="10515600" cy="99799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2124" y="2949131"/>
            <a:ext cx="5157787" cy="6203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2124" y="3773043"/>
            <a:ext cx="5157787" cy="277406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4536" y="2949131"/>
            <a:ext cx="5183188" cy="6203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74536" y="3773043"/>
            <a:ext cx="5183188" cy="277406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562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906" y="2452018"/>
            <a:ext cx="1018995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3094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06270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689" y="1548671"/>
            <a:ext cx="10073887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689" y="3655519"/>
            <a:ext cx="10073887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573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1327306"/>
            <a:ext cx="10311878" cy="93233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2581728"/>
            <a:ext cx="10311878" cy="306316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2329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504" y="893033"/>
            <a:ext cx="901187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</a:t>
            </a:r>
            <a:br>
              <a:rPr lang="en-GB" dirty="0"/>
            </a:br>
            <a:r>
              <a:rPr lang="en-GB" dirty="0"/>
              <a:t>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504" y="3429000"/>
            <a:ext cx="901187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30107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534826"/>
            <a:ext cx="1069287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930" y="1768358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5208" y="1788361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7116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76" y="389509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876" y="2011222"/>
            <a:ext cx="5157787" cy="7490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0876" y="2965165"/>
            <a:ext cx="5157787" cy="33496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3288" y="2011222"/>
            <a:ext cx="5183188" cy="7490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3288" y="2965165"/>
            <a:ext cx="5183188" cy="334962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763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465" y="875229"/>
            <a:ext cx="5383427" cy="1293362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465" y="2426022"/>
            <a:ext cx="5383427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709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34" y="1241962"/>
            <a:ext cx="1031187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929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8422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689" y="1548671"/>
            <a:ext cx="10073887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689" y="3655519"/>
            <a:ext cx="10073887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9559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1327306"/>
            <a:ext cx="10311878" cy="93233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2581728"/>
            <a:ext cx="10311878" cy="306316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419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504" y="893033"/>
            <a:ext cx="901187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</a:t>
            </a:r>
            <a:br>
              <a:rPr lang="en-GB" dirty="0"/>
            </a:br>
            <a:r>
              <a:rPr lang="en-GB" dirty="0"/>
              <a:t>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504" y="3429000"/>
            <a:ext cx="901187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50892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534826"/>
            <a:ext cx="1069287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930" y="1768358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5208" y="1788361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9305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76" y="389509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876" y="2011222"/>
            <a:ext cx="5157787" cy="7490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0876" y="2965165"/>
            <a:ext cx="5157787" cy="33496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3288" y="2011222"/>
            <a:ext cx="5183188" cy="7490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3288" y="2965165"/>
            <a:ext cx="5183188" cy="334962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40771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34" y="1241962"/>
            <a:ext cx="1031187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679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25555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689" y="1548671"/>
            <a:ext cx="10073887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689" y="3655519"/>
            <a:ext cx="10073887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19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1" y="2719301"/>
            <a:ext cx="5562600" cy="210382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02015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1327306"/>
            <a:ext cx="10311878" cy="93233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2581728"/>
            <a:ext cx="10311878" cy="306316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6065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504" y="893033"/>
            <a:ext cx="901187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</a:t>
            </a:r>
            <a:br>
              <a:rPr lang="en-GB" dirty="0"/>
            </a:br>
            <a:r>
              <a:rPr lang="en-GB" dirty="0"/>
              <a:t>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504" y="3429000"/>
            <a:ext cx="901187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527600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534826"/>
            <a:ext cx="1069287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930" y="1768358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5208" y="1788361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9367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76" y="389509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876" y="2011222"/>
            <a:ext cx="5157787" cy="7490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0876" y="2965165"/>
            <a:ext cx="5157787" cy="33496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3288" y="2011222"/>
            <a:ext cx="5183188" cy="7490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3288" y="2965165"/>
            <a:ext cx="5183188" cy="334962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2818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34" y="1241962"/>
            <a:ext cx="1031187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6448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22570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689" y="1548671"/>
            <a:ext cx="10073887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689" y="3655519"/>
            <a:ext cx="10073887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5053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1327306"/>
            <a:ext cx="10311878" cy="93233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2581728"/>
            <a:ext cx="10311878" cy="306316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7471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504" y="893033"/>
            <a:ext cx="901187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</a:t>
            </a:r>
            <a:br>
              <a:rPr lang="en-GB" dirty="0"/>
            </a:br>
            <a:r>
              <a:rPr lang="en-GB" dirty="0"/>
              <a:t>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504" y="3429000"/>
            <a:ext cx="901187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67262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534826"/>
            <a:ext cx="1069287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930" y="1768358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5208" y="1788361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50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34" y="1166042"/>
            <a:ext cx="5284745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434" y="3566083"/>
            <a:ext cx="5284745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32846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76" y="389509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876" y="2011222"/>
            <a:ext cx="5157787" cy="7490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0876" y="2965165"/>
            <a:ext cx="5157787" cy="33496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3288" y="2011222"/>
            <a:ext cx="5183188" cy="7490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3288" y="2965165"/>
            <a:ext cx="5183188" cy="334962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07791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34" y="1241962"/>
            <a:ext cx="1031187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2491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11997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689" y="1548671"/>
            <a:ext cx="10073887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689" y="3655519"/>
            <a:ext cx="10073887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653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1327306"/>
            <a:ext cx="10311878" cy="93233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2581728"/>
            <a:ext cx="10311878" cy="306316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6076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504" y="893033"/>
            <a:ext cx="901187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</a:t>
            </a:r>
            <a:br>
              <a:rPr lang="en-GB" dirty="0"/>
            </a:br>
            <a:r>
              <a:rPr lang="en-GB" dirty="0"/>
              <a:t>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504" y="3429000"/>
            <a:ext cx="901187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5904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534826"/>
            <a:ext cx="1069287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930" y="1768358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5208" y="1788361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332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76" y="389509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876" y="2011222"/>
            <a:ext cx="5157787" cy="7490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0876" y="2965165"/>
            <a:ext cx="5157787" cy="33496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3288" y="2011222"/>
            <a:ext cx="5183188" cy="7490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3288" y="2965165"/>
            <a:ext cx="5183188" cy="334962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15159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34" y="1241962"/>
            <a:ext cx="1031187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3325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46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86" y="1514304"/>
            <a:ext cx="5389606" cy="1914695"/>
          </a:xfrm>
        </p:spPr>
        <p:txBody>
          <a:bodyPr>
            <a:normAutofit/>
          </a:bodyPr>
          <a:lstStyle>
            <a:lvl1pPr>
              <a:defRPr sz="5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3490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689" y="1548671"/>
            <a:ext cx="10073887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689" y="3655519"/>
            <a:ext cx="10073887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491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1327306"/>
            <a:ext cx="10311878" cy="93233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2581728"/>
            <a:ext cx="10311878" cy="306316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686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504" y="893033"/>
            <a:ext cx="901187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</a:t>
            </a:r>
            <a:br>
              <a:rPr lang="en-GB" dirty="0"/>
            </a:br>
            <a:r>
              <a:rPr lang="en-GB" dirty="0"/>
              <a:t>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504" y="3429000"/>
            <a:ext cx="901187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650816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534826"/>
            <a:ext cx="1069287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930" y="1768358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5208" y="1788361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6267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76" y="389509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876" y="2011222"/>
            <a:ext cx="5157787" cy="7490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0876" y="2965165"/>
            <a:ext cx="5157787" cy="33496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3288" y="2011222"/>
            <a:ext cx="5183188" cy="7490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3288" y="2965165"/>
            <a:ext cx="5183188" cy="334962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8020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34" y="1241962"/>
            <a:ext cx="1031187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908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28243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465" y="319174"/>
            <a:ext cx="7904205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465" y="2426022"/>
            <a:ext cx="7904205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6141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1545409"/>
            <a:ext cx="7737389" cy="210382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6421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04" y="338139"/>
            <a:ext cx="765724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504" y="2874106"/>
            <a:ext cx="765724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5104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24994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930" y="1516707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0969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4803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1871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9782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769" y="2160166"/>
            <a:ext cx="5062975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769" y="4267014"/>
            <a:ext cx="5148319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8485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04" y="1283430"/>
            <a:ext cx="5403040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504" y="3971386"/>
            <a:ext cx="5403040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981276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26" y="3429000"/>
            <a:ext cx="5166854" cy="932334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6344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64108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921" y="1322152"/>
            <a:ext cx="5062975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921" y="3429000"/>
            <a:ext cx="5148319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7799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04" y="1283430"/>
            <a:ext cx="5403040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504" y="3812890"/>
            <a:ext cx="5403040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08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9741" y="1999693"/>
            <a:ext cx="8830962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9741" y="4106541"/>
            <a:ext cx="8830962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2949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386" y="3282696"/>
            <a:ext cx="5166854" cy="932334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67898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390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9487" y="3429000"/>
            <a:ext cx="8268729" cy="210382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9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7211" y="2018658"/>
            <a:ext cx="8818777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</a:t>
            </a:r>
            <a:br>
              <a:rPr lang="en-GB" dirty="0"/>
            </a:br>
            <a:r>
              <a:rPr lang="en-GB" dirty="0"/>
              <a:t>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57211" y="4554625"/>
            <a:ext cx="8818777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3441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487" y="2013939"/>
            <a:ext cx="8626046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9486" y="3320791"/>
            <a:ext cx="4129217" cy="24236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99522" y="3344090"/>
            <a:ext cx="4226011" cy="24003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0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1434198"/>
            <a:ext cx="7737389" cy="210382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66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3429000"/>
            <a:ext cx="8268729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26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770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9741" y="1999693"/>
            <a:ext cx="8830962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9741" y="4106541"/>
            <a:ext cx="8830962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24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9487" y="3429000"/>
            <a:ext cx="8268729" cy="210382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2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7211" y="2018658"/>
            <a:ext cx="8818777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</a:t>
            </a:r>
            <a:br>
              <a:rPr lang="en-GB" dirty="0"/>
            </a:br>
            <a:r>
              <a:rPr lang="en-GB" dirty="0"/>
              <a:t>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57211" y="4554625"/>
            <a:ext cx="8818777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695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487" y="2013939"/>
            <a:ext cx="8626046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9486" y="3320791"/>
            <a:ext cx="4129217" cy="24236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99522" y="3344090"/>
            <a:ext cx="4226011" cy="24003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863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3429000"/>
            <a:ext cx="8268729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28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310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465" y="319174"/>
            <a:ext cx="7904205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465" y="2426022"/>
            <a:ext cx="7904205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632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1545409"/>
            <a:ext cx="7737389" cy="210382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04" y="338139"/>
            <a:ext cx="765724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504" y="2874106"/>
            <a:ext cx="5622496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24569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04" y="338139"/>
            <a:ext cx="765724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504" y="2874106"/>
            <a:ext cx="765724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75426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290986"/>
            <a:ext cx="8824784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930" y="1516707"/>
            <a:ext cx="4314567" cy="40067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2705" y="1516707"/>
            <a:ext cx="4226009" cy="40067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0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24" y="340497"/>
            <a:ext cx="9002832" cy="104350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624" y="1681163"/>
            <a:ext cx="4384964" cy="75507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2416" y="2733394"/>
            <a:ext cx="4384963" cy="276536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09493" y="1681163"/>
            <a:ext cx="4384963" cy="75507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09493" y="2733394"/>
            <a:ext cx="4384963" cy="276536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189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44" y="2441061"/>
            <a:ext cx="8355227" cy="932334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713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6347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465" y="319174"/>
            <a:ext cx="7904205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465" y="2426022"/>
            <a:ext cx="7904205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684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1545409"/>
            <a:ext cx="7737389" cy="210382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883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04" y="338139"/>
            <a:ext cx="765724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504" y="2874106"/>
            <a:ext cx="765724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27398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290986"/>
            <a:ext cx="8824784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930" y="1516707"/>
            <a:ext cx="4314567" cy="40067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2705" y="1516707"/>
            <a:ext cx="4226009" cy="40067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561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24" y="340497"/>
            <a:ext cx="9002832" cy="104350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624" y="1681163"/>
            <a:ext cx="4384964" cy="75507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2416" y="2733394"/>
            <a:ext cx="4384963" cy="276536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09493" y="1681163"/>
            <a:ext cx="4384963" cy="75507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09493" y="2733394"/>
            <a:ext cx="4384963" cy="276536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5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0543C47-599B-DE42-8EE6-81B465151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86" y="1514304"/>
            <a:ext cx="7737390" cy="1914695"/>
          </a:xfrm>
        </p:spPr>
        <p:txBody>
          <a:bodyPr>
            <a:normAutofit/>
          </a:bodyPr>
          <a:lstStyle>
            <a:lvl1pPr>
              <a:defRPr sz="5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8963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44" y="2441061"/>
            <a:ext cx="8355227" cy="932334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1989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81384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465" y="319174"/>
            <a:ext cx="7904205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465" y="2426022"/>
            <a:ext cx="7904205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928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1545409"/>
            <a:ext cx="7737389" cy="210382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486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04" y="338139"/>
            <a:ext cx="765724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504" y="2874106"/>
            <a:ext cx="765724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4897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290986"/>
            <a:ext cx="8824784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930" y="1516707"/>
            <a:ext cx="4314567" cy="40067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2705" y="1516707"/>
            <a:ext cx="4226009" cy="40067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399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24" y="340497"/>
            <a:ext cx="9002832" cy="104350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624" y="1681163"/>
            <a:ext cx="4384964" cy="75507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2416" y="2733394"/>
            <a:ext cx="4384963" cy="276536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09493" y="1681163"/>
            <a:ext cx="4384963" cy="75507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09493" y="2733394"/>
            <a:ext cx="4384963" cy="276536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054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44" y="2441061"/>
            <a:ext cx="8355227" cy="932334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0091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8893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465" y="1322152"/>
            <a:ext cx="7904205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465" y="3429000"/>
            <a:ext cx="7904205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2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36392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1545409"/>
            <a:ext cx="8483077" cy="210382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816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04" y="1179387"/>
            <a:ext cx="765724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504" y="3715354"/>
            <a:ext cx="765724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17915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510442"/>
            <a:ext cx="8800072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930" y="1996220"/>
            <a:ext cx="4276344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7656" y="1996220"/>
            <a:ext cx="4276344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321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644" y="355600"/>
            <a:ext cx="8974771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644" y="1993900"/>
            <a:ext cx="431604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644" y="2817812"/>
            <a:ext cx="431604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7111" y="2033524"/>
            <a:ext cx="433730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7111" y="2857436"/>
            <a:ext cx="4337304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502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495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60370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465" y="1322152"/>
            <a:ext cx="7904205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465" y="3429000"/>
            <a:ext cx="7904205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762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1545409"/>
            <a:ext cx="8483077" cy="210382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979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04" y="1179387"/>
            <a:ext cx="765724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504" y="3715354"/>
            <a:ext cx="765724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98744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510442"/>
            <a:ext cx="8800072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930" y="1996220"/>
            <a:ext cx="4276344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7656" y="1996220"/>
            <a:ext cx="4276344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1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465" y="875229"/>
            <a:ext cx="5383427" cy="1293362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465" y="2426022"/>
            <a:ext cx="5383427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644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644" y="355600"/>
            <a:ext cx="8974771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644" y="1993900"/>
            <a:ext cx="431604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644" y="2817812"/>
            <a:ext cx="431604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7111" y="2033524"/>
            <a:ext cx="433730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7111" y="2857436"/>
            <a:ext cx="4337304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961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687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5880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465" y="1322152"/>
            <a:ext cx="7904205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465" y="3429000"/>
            <a:ext cx="7904205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274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1545409"/>
            <a:ext cx="8483077" cy="210382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797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04" y="1179387"/>
            <a:ext cx="765724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504" y="3715354"/>
            <a:ext cx="765724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7082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510442"/>
            <a:ext cx="8800072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930" y="1996220"/>
            <a:ext cx="4276344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7656" y="1996220"/>
            <a:ext cx="4276344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261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644" y="355600"/>
            <a:ext cx="8974771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644" y="1993900"/>
            <a:ext cx="431604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644" y="2817812"/>
            <a:ext cx="431604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7111" y="2033524"/>
            <a:ext cx="433730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7111" y="2857436"/>
            <a:ext cx="4337304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499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106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9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1" y="2719301"/>
            <a:ext cx="5562600" cy="210382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9155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489" y="1322152"/>
            <a:ext cx="7904205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489" y="3429000"/>
            <a:ext cx="7904205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218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021" y="2020896"/>
            <a:ext cx="10189958" cy="32338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649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720" y="679515"/>
            <a:ext cx="765724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8720" y="3215482"/>
            <a:ext cx="765724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24729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021" y="456176"/>
            <a:ext cx="1018995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7959" y="1596553"/>
            <a:ext cx="5181600" cy="36648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192" y="1596553"/>
            <a:ext cx="5181600" cy="36648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747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092" y="669925"/>
            <a:ext cx="10515600" cy="99799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6092" y="1985963"/>
            <a:ext cx="5157787" cy="6203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6092" y="2809875"/>
            <a:ext cx="5157787" cy="277406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504" y="1985963"/>
            <a:ext cx="5183188" cy="6203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504" y="2809875"/>
            <a:ext cx="5183188" cy="277406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32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021" y="2000914"/>
            <a:ext cx="1018995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596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0908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489" y="1322152"/>
            <a:ext cx="7904205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489" y="3429000"/>
            <a:ext cx="7904205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596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021" y="1812072"/>
            <a:ext cx="10189958" cy="32338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971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720" y="679515"/>
            <a:ext cx="765724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8720" y="3215482"/>
            <a:ext cx="765724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3143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34" y="1166042"/>
            <a:ext cx="5284745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434" y="3566083"/>
            <a:ext cx="5284745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16457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93" y="456176"/>
            <a:ext cx="1018995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8231" y="1596553"/>
            <a:ext cx="5181600" cy="33899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9464" y="1596553"/>
            <a:ext cx="5181600" cy="33899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463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092" y="669925"/>
            <a:ext cx="10515600" cy="99799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6092" y="1985963"/>
            <a:ext cx="5157787" cy="6203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6092" y="2809875"/>
            <a:ext cx="5157787" cy="21156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504" y="1985963"/>
            <a:ext cx="5183188" cy="6203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504" y="2809875"/>
            <a:ext cx="5183188" cy="21156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514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021" y="2000914"/>
            <a:ext cx="1018995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226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6016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2209" y="1806598"/>
            <a:ext cx="7904205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2209" y="3913446"/>
            <a:ext cx="7904205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934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522" y="2984064"/>
            <a:ext cx="10189958" cy="32338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693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904" y="1837755"/>
            <a:ext cx="765724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7904" y="4373722"/>
            <a:ext cx="765724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27477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522" y="2918787"/>
            <a:ext cx="5181600" cy="36648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9880" y="2918787"/>
            <a:ext cx="5181600" cy="36648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552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124" y="1633093"/>
            <a:ext cx="10515600" cy="99799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2124" y="2949131"/>
            <a:ext cx="5157787" cy="6203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2124" y="3773043"/>
            <a:ext cx="5157787" cy="277406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4536" y="2949131"/>
            <a:ext cx="5183188" cy="6203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74536" y="3773043"/>
            <a:ext cx="5183188" cy="277406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7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906" y="2452018"/>
            <a:ext cx="1018995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6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86" y="1514304"/>
            <a:ext cx="5389606" cy="1914695"/>
          </a:xfrm>
        </p:spPr>
        <p:txBody>
          <a:bodyPr>
            <a:normAutofit/>
          </a:bodyPr>
          <a:lstStyle>
            <a:lvl1pPr>
              <a:defRPr sz="5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6960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6764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2209" y="1806598"/>
            <a:ext cx="7904205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2209" y="3913446"/>
            <a:ext cx="7904205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839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522" y="2984064"/>
            <a:ext cx="10189958" cy="32338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940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904" y="1837755"/>
            <a:ext cx="765724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7904" y="4373722"/>
            <a:ext cx="765724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37611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522" y="2918787"/>
            <a:ext cx="5181600" cy="36648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9880" y="2918787"/>
            <a:ext cx="5181600" cy="36648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091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124" y="1633093"/>
            <a:ext cx="10515600" cy="99799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2124" y="2949131"/>
            <a:ext cx="5157787" cy="6203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2124" y="3773043"/>
            <a:ext cx="5157787" cy="277406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4536" y="2949131"/>
            <a:ext cx="5183188" cy="6203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74536" y="3773043"/>
            <a:ext cx="5183188" cy="277406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125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906" y="2452018"/>
            <a:ext cx="1018995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418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664626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2209" y="1806598"/>
            <a:ext cx="7904205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2209" y="3913446"/>
            <a:ext cx="7904205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874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522" y="2984064"/>
            <a:ext cx="10189958" cy="32338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2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9" Type="http://schemas.openxmlformats.org/officeDocument/2006/relationships/image" Target="../media/image10.jp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Relationship Id="rId9" Type="http://schemas.openxmlformats.org/officeDocument/2006/relationships/image" Target="../media/image11.jp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3.xml"/><Relationship Id="rId9" Type="http://schemas.openxmlformats.org/officeDocument/2006/relationships/image" Target="../media/image12.jp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0.xml"/><Relationship Id="rId9" Type="http://schemas.openxmlformats.org/officeDocument/2006/relationships/image" Target="../media/image13.jp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7.xml"/><Relationship Id="rId9" Type="http://schemas.openxmlformats.org/officeDocument/2006/relationships/image" Target="../media/image14.jp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4.xml"/><Relationship Id="rId9" Type="http://schemas.openxmlformats.org/officeDocument/2006/relationships/image" Target="../media/image15.jp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1.xml"/><Relationship Id="rId9" Type="http://schemas.openxmlformats.org/officeDocument/2006/relationships/image" Target="../media/image16.jp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8.xml"/><Relationship Id="rId9" Type="http://schemas.openxmlformats.org/officeDocument/2006/relationships/image" Target="../media/image17.jp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theme" Target="../theme/theme18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5.xml"/><Relationship Id="rId9" Type="http://schemas.openxmlformats.org/officeDocument/2006/relationships/image" Target="../media/image18.jp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9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22.xml"/><Relationship Id="rId9" Type="http://schemas.openxmlformats.org/officeDocument/2006/relationships/image" Target="../media/image19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theme" Target="../theme/theme20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9.xml"/><Relationship Id="rId9" Type="http://schemas.openxmlformats.org/officeDocument/2006/relationships/image" Target="../media/image20.jp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theme" Target="../theme/theme21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6.xml"/><Relationship Id="rId9" Type="http://schemas.openxmlformats.org/officeDocument/2006/relationships/image" Target="../media/image21.jp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2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43.xml"/><Relationship Id="rId9" Type="http://schemas.openxmlformats.org/officeDocument/2006/relationships/image" Target="../media/image22.jp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theme" Target="../theme/theme23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50.xml"/><Relationship Id="rId9" Type="http://schemas.openxmlformats.org/officeDocument/2006/relationships/image" Target="../media/image23.jpg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image" Target="../media/image24.jpg"/><Relationship Id="rId5" Type="http://schemas.openxmlformats.org/officeDocument/2006/relationships/theme" Target="../theme/theme24.xml"/><Relationship Id="rId4" Type="http://schemas.openxmlformats.org/officeDocument/2006/relationships/slideLayout" Target="../slideLayouts/slideLayout157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25.jpg"/><Relationship Id="rId5" Type="http://schemas.openxmlformats.org/officeDocument/2006/relationships/theme" Target="../theme/theme25.xml"/><Relationship Id="rId4" Type="http://schemas.openxmlformats.org/officeDocument/2006/relationships/slideLayout" Target="../slideLayouts/slideLayout16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7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8.jp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9" Type="http://schemas.openxmlformats.org/officeDocument/2006/relationships/image" Target="../media/image9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290986"/>
            <a:ext cx="7737389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930" y="1471269"/>
            <a:ext cx="7737389" cy="210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4" r:id="rId4"/>
    <p:sldLayoutId id="214748367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28" y="510442"/>
            <a:ext cx="8483079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930" y="1706046"/>
            <a:ext cx="8483078" cy="2926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9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28" y="510442"/>
            <a:ext cx="8483079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930" y="1706046"/>
            <a:ext cx="8483078" cy="2926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7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021" y="705514"/>
            <a:ext cx="10189958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1021" y="2120574"/>
            <a:ext cx="10189958" cy="3012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81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021" y="705514"/>
            <a:ext cx="10189958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1021" y="1922871"/>
            <a:ext cx="10189958" cy="3012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44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522" y="1741834"/>
            <a:ext cx="10189958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522" y="3156894"/>
            <a:ext cx="10189958" cy="3012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31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522" y="1741834"/>
            <a:ext cx="10189958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522" y="3156894"/>
            <a:ext cx="10189958" cy="3012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2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522" y="1741834"/>
            <a:ext cx="10189958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522" y="3156894"/>
            <a:ext cx="10189958" cy="3012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386" y="620170"/>
            <a:ext cx="10311878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386" y="1840158"/>
            <a:ext cx="10311878" cy="4633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6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386" y="620170"/>
            <a:ext cx="10311878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386" y="1840158"/>
            <a:ext cx="10311878" cy="4633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3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386" y="620170"/>
            <a:ext cx="10311878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386" y="1840158"/>
            <a:ext cx="10311878" cy="4633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1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1501953"/>
            <a:ext cx="5537886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930" y="2768728"/>
            <a:ext cx="5537887" cy="210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8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962" y="498250"/>
            <a:ext cx="10311878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962" y="1718239"/>
            <a:ext cx="10311878" cy="4292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7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962" y="498250"/>
            <a:ext cx="10311878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962" y="1718239"/>
            <a:ext cx="10311878" cy="4292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5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962" y="498250"/>
            <a:ext cx="10311878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962" y="1718239"/>
            <a:ext cx="10311878" cy="4292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290986"/>
            <a:ext cx="7897862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930" y="1706047"/>
            <a:ext cx="7897862" cy="210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770" y="778666"/>
            <a:ext cx="5300966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770" y="2193727"/>
            <a:ext cx="5300966" cy="210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26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9" r:id="rId2"/>
    <p:sldLayoutId id="2147483892" r:id="rId3"/>
    <p:sldLayoutId id="214748389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770" y="778666"/>
            <a:ext cx="5300966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770" y="2193727"/>
            <a:ext cx="5300966" cy="210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90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1501953"/>
            <a:ext cx="5537886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930" y="2768728"/>
            <a:ext cx="5537887" cy="210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58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487" y="2013939"/>
            <a:ext cx="8268729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9487" y="3429000"/>
            <a:ext cx="8268729" cy="210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4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487" y="2013939"/>
            <a:ext cx="8268729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9487" y="3429000"/>
            <a:ext cx="8268729" cy="210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4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50" r:id="rId5"/>
    <p:sldLayoutId id="214748375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290986"/>
            <a:ext cx="7737389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930" y="1706047"/>
            <a:ext cx="7737389" cy="210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5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290986"/>
            <a:ext cx="7737389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930" y="1706047"/>
            <a:ext cx="7737389" cy="210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0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290986"/>
            <a:ext cx="7737389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930" y="1706047"/>
            <a:ext cx="7737389" cy="210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0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28" y="510442"/>
            <a:ext cx="8483079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930" y="1706046"/>
            <a:ext cx="8483078" cy="2926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7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ing.burgitian@dcu.i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powerbi.microsoft.com/en-au/" TargetMode="External"/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dcu.ie/iss" TargetMode="External"/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4808" y="592391"/>
            <a:ext cx="9982969" cy="1719985"/>
          </a:xfrm>
          <a:solidFill>
            <a:srgbClr val="FFEEB2"/>
          </a:solidFill>
        </p:spPr>
        <p:txBody>
          <a:bodyPr anchor="ctr">
            <a:normAutofit/>
          </a:bodyPr>
          <a:lstStyle/>
          <a:p>
            <a:pPr algn="ctr"/>
            <a:r>
              <a:rPr lang="en-IE" sz="3600" dirty="0">
                <a:solidFill>
                  <a:srgbClr val="1A3C66"/>
                </a:solidFill>
              </a:rPr>
              <a:t>DCU Power BI 101 Guide for Super Users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005145" y="4536827"/>
            <a:ext cx="5319347" cy="2127739"/>
          </a:xfrm>
          <a:noFill/>
        </p:spPr>
        <p:txBody>
          <a:bodyPr>
            <a:normAutofit/>
          </a:bodyPr>
          <a:lstStyle/>
          <a:p>
            <a:pPr algn="ctr"/>
            <a:r>
              <a:rPr lang="en-IE" dirty="0" err="1">
                <a:solidFill>
                  <a:srgbClr val="1A3C66"/>
                </a:solidFill>
              </a:rPr>
              <a:t>Dr.</a:t>
            </a:r>
            <a:r>
              <a:rPr lang="en-IE" dirty="0">
                <a:solidFill>
                  <a:srgbClr val="1A3C66"/>
                </a:solidFill>
              </a:rPr>
              <a:t> Jing Burgi-Tian</a:t>
            </a:r>
          </a:p>
          <a:p>
            <a:pPr algn="ctr"/>
            <a:r>
              <a:rPr lang="en-IE" dirty="0">
                <a:solidFill>
                  <a:srgbClr val="1A3C66"/>
                </a:solidFill>
              </a:rPr>
              <a:t>Quality Promotions Office</a:t>
            </a:r>
          </a:p>
          <a:p>
            <a:pPr algn="ctr"/>
            <a:r>
              <a:rPr lang="en-IE" dirty="0">
                <a:solidFill>
                  <a:srgbClr val="1A3C66"/>
                </a:solidFill>
                <a:hlinkClick r:id="rId3"/>
              </a:rPr>
              <a:t>Jing.burgitian@dcu.ie</a:t>
            </a:r>
            <a:r>
              <a:rPr lang="en-IE" dirty="0">
                <a:solidFill>
                  <a:srgbClr val="1A3C6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1775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15D3C-A7C2-8D69-9D82-093DBBFF9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9C917-1621-3E35-31A4-7E492C444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29" y="1545409"/>
            <a:ext cx="10164175" cy="2103824"/>
          </a:xfrm>
        </p:spPr>
        <p:txBody>
          <a:bodyPr/>
          <a:lstStyle/>
          <a:p>
            <a:r>
              <a:rPr lang="en-US" dirty="0"/>
              <a:t>Go to Power BI (</a:t>
            </a:r>
            <a:r>
              <a:rPr lang="en-US" dirty="0">
                <a:hlinkClick r:id="rId2"/>
              </a:rPr>
              <a:t>https://powerbi.microsoft.com/en-au/</a:t>
            </a:r>
            <a:r>
              <a:rPr lang="en-US" dirty="0"/>
              <a:t>)</a:t>
            </a:r>
          </a:p>
          <a:p>
            <a:r>
              <a:rPr lang="en-US" dirty="0"/>
              <a:t>Log in with your </a:t>
            </a:r>
            <a:r>
              <a:rPr lang="en-US" u="sng" dirty="0"/>
              <a:t>DCU email address</a:t>
            </a:r>
          </a:p>
          <a:p>
            <a:pPr lvl="1"/>
            <a:r>
              <a:rPr lang="en-US" dirty="0"/>
              <a:t>If this is your first-time using Power BI, sign up for a free account.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F27E60-0247-2D8E-6B44-4384F93422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79" r="1517" b="5771"/>
          <a:stretch/>
        </p:blipFill>
        <p:spPr>
          <a:xfrm>
            <a:off x="709535" y="2869828"/>
            <a:ext cx="8117472" cy="39320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C61273-D926-9B33-5A0A-5C4E64ED65A8}"/>
              </a:ext>
            </a:extLst>
          </p:cNvPr>
          <p:cNvSpPr/>
          <p:nvPr/>
        </p:nvSpPr>
        <p:spPr>
          <a:xfrm>
            <a:off x="7360170" y="2869828"/>
            <a:ext cx="824460" cy="3230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7316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15D3C-A7C2-8D69-9D82-093DBBFF9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- Alternative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9C917-1621-3E35-31A4-7E492C444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29" y="1545409"/>
            <a:ext cx="10164175" cy="2103824"/>
          </a:xfrm>
        </p:spPr>
        <p:txBody>
          <a:bodyPr/>
          <a:lstStyle/>
          <a:p>
            <a:r>
              <a:rPr lang="en-US" dirty="0"/>
              <a:t>Go to </a:t>
            </a:r>
            <a:r>
              <a:rPr lang="en-US" dirty="0">
                <a:hlinkClick r:id="rId2"/>
              </a:rPr>
              <a:t>DCU ISS’ website</a:t>
            </a:r>
            <a:r>
              <a:rPr lang="en-US" dirty="0"/>
              <a:t>, click on ISS </a:t>
            </a:r>
            <a:r>
              <a:rPr lang="en-US" dirty="0" err="1"/>
              <a:t>quicklinks</a:t>
            </a:r>
            <a:r>
              <a:rPr lang="en-US" dirty="0"/>
              <a:t> – Power BI</a:t>
            </a:r>
          </a:p>
          <a:p>
            <a:r>
              <a:rPr lang="en-US" dirty="0"/>
              <a:t>Make sure to select “Power BI Service”, </a:t>
            </a:r>
            <a:r>
              <a:rPr lang="en-US" u="sng" dirty="0"/>
              <a:t>not</a:t>
            </a:r>
            <a:r>
              <a:rPr lang="en-US" dirty="0"/>
              <a:t> “desktop”</a:t>
            </a:r>
            <a:endParaRPr lang="en-IE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B2DC22D-51FD-009A-F889-61D1C7ECEB47}"/>
              </a:ext>
            </a:extLst>
          </p:cNvPr>
          <p:cNvGrpSpPr/>
          <p:nvPr/>
        </p:nvGrpSpPr>
        <p:grpSpPr>
          <a:xfrm>
            <a:off x="524657" y="2578309"/>
            <a:ext cx="9398832" cy="4092314"/>
            <a:chOff x="898565" y="748637"/>
            <a:chExt cx="11293435" cy="571125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64B08AE-6D81-F4FB-035D-1F6B184E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50" t="11566" r="2820" b="5116"/>
            <a:stretch/>
          </p:blipFill>
          <p:spPr>
            <a:xfrm>
              <a:off x="898565" y="748637"/>
              <a:ext cx="11293435" cy="571125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1C61273-D926-9B33-5A0A-5C4E64ED65A8}"/>
                </a:ext>
              </a:extLst>
            </p:cNvPr>
            <p:cNvSpPr/>
            <p:nvPr/>
          </p:nvSpPr>
          <p:spPr>
            <a:xfrm>
              <a:off x="9368853" y="5478117"/>
              <a:ext cx="824460" cy="32307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2BAAF3B-0784-A082-A937-C9F07BCEF23A}"/>
                </a:ext>
              </a:extLst>
            </p:cNvPr>
            <p:cNvSpPr/>
            <p:nvPr/>
          </p:nvSpPr>
          <p:spPr>
            <a:xfrm>
              <a:off x="1141751" y="3751866"/>
              <a:ext cx="7552544" cy="34044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CBD4DA0-C01C-1F7E-2FA2-512E1F934521}"/>
              </a:ext>
            </a:extLst>
          </p:cNvPr>
          <p:cNvSpPr txBox="1"/>
          <p:nvPr/>
        </p:nvSpPr>
        <p:spPr>
          <a:xfrm>
            <a:off x="3046751" y="3240586"/>
            <a:ext cx="609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/>
              <a:t>https://www.dcu.ie/isshttps://www.dcu.ie/isshttps://www.dcu.ie/iss</a:t>
            </a:r>
          </a:p>
        </p:txBody>
      </p:sp>
    </p:spTree>
    <p:extLst>
      <p:ext uri="{BB962C8B-B14F-4D97-AF65-F5344CB8AC3E}">
        <p14:creationId xmlns:p14="http://schemas.microsoft.com/office/powerpoint/2010/main" val="927890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47ABF-EA01-0706-1F85-06D3F90FE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my reports?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A3A63-514C-16F1-1FF8-48A4A357E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on “Workspaces” (last icon in the bottom)</a:t>
            </a:r>
            <a:endParaRPr lang="en-IE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655190E-04F1-AA45-F383-B1FB0F0B3571}"/>
              </a:ext>
            </a:extLst>
          </p:cNvPr>
          <p:cNvGrpSpPr/>
          <p:nvPr/>
        </p:nvGrpSpPr>
        <p:grpSpPr>
          <a:xfrm>
            <a:off x="343928" y="2188564"/>
            <a:ext cx="10368686" cy="4370011"/>
            <a:chOff x="343928" y="2188564"/>
            <a:chExt cx="10368686" cy="43700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1E85218-8314-4BE5-D450-397BB0F44D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1806" r="59057" b="35691"/>
            <a:stretch/>
          </p:blipFill>
          <p:spPr>
            <a:xfrm>
              <a:off x="343928" y="2188564"/>
              <a:ext cx="10368686" cy="437001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607CA2D-8CCE-5D81-BDFF-3FF382153280}"/>
                </a:ext>
              </a:extLst>
            </p:cNvPr>
            <p:cNvSpPr/>
            <p:nvPr/>
          </p:nvSpPr>
          <p:spPr>
            <a:xfrm>
              <a:off x="343928" y="4909278"/>
              <a:ext cx="1364951" cy="49467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9862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4D53A-0008-AC2C-EB50-A44AAD45F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my reports?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E5BB1-600F-1D52-9543-2E74EF05E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spin-off tab, click on “ITS Dev/Prod/UAT” of your faculty or unit</a:t>
            </a:r>
            <a:endParaRPr lang="en-IE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3D77873-F713-4F3F-C459-FD0D57C698D1}"/>
              </a:ext>
            </a:extLst>
          </p:cNvPr>
          <p:cNvGrpSpPr/>
          <p:nvPr/>
        </p:nvGrpSpPr>
        <p:grpSpPr>
          <a:xfrm>
            <a:off x="343930" y="2366674"/>
            <a:ext cx="9024924" cy="4200789"/>
            <a:chOff x="343930" y="2366674"/>
            <a:chExt cx="9024924" cy="420078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1E43FE9-2CFC-259A-8EE1-76B55975F4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699" r="59057" b="35317"/>
            <a:stretch/>
          </p:blipFill>
          <p:spPr>
            <a:xfrm>
              <a:off x="343930" y="2366674"/>
              <a:ext cx="9024924" cy="420078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46D3BFB-C045-32B9-25B8-A271112AB30E}"/>
                </a:ext>
              </a:extLst>
            </p:cNvPr>
            <p:cNvSpPr/>
            <p:nvPr/>
          </p:nvSpPr>
          <p:spPr>
            <a:xfrm>
              <a:off x="764500" y="3762530"/>
              <a:ext cx="2293495" cy="53964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E2D6CD-2DD0-F5E7-7AFE-5CB4B449A12F}"/>
                </a:ext>
              </a:extLst>
            </p:cNvPr>
            <p:cNvSpPr/>
            <p:nvPr/>
          </p:nvSpPr>
          <p:spPr>
            <a:xfrm>
              <a:off x="764498" y="5083373"/>
              <a:ext cx="2293495" cy="3499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3708714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E1D82-1C94-619D-60EA-FF9E9E413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difference?</a:t>
            </a:r>
            <a:endParaRPr lang="en-I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E74582D-BA93-9C6E-2147-B948E5DB74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9084416"/>
              </p:ext>
            </p:extLst>
          </p:nvPr>
        </p:nvGraphicFramePr>
        <p:xfrm>
          <a:off x="344488" y="1544638"/>
          <a:ext cx="8482012" cy="4391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6993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0791E-14C1-768B-1DD0-4ECA1E076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in summary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0DEEF-E8B4-C7BD-DFD4-D4DF027B8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1545409"/>
            <a:ext cx="8365355" cy="3881030"/>
          </a:xfrm>
        </p:spPr>
        <p:txBody>
          <a:bodyPr>
            <a:normAutofit/>
          </a:bodyPr>
          <a:lstStyle/>
          <a:p>
            <a:r>
              <a:rPr lang="en-US" dirty="0"/>
              <a:t>If you want to build a report for yourself from an existing, baseline report, go to “Dev”</a:t>
            </a:r>
          </a:p>
          <a:p>
            <a:r>
              <a:rPr lang="en-US" dirty="0"/>
              <a:t>If you are in the process of refining and validating a report, go to “UAT”</a:t>
            </a:r>
          </a:p>
          <a:p>
            <a:r>
              <a:rPr lang="en-US" dirty="0"/>
              <a:t>If you are ready to download data without making any changes, to go “Prod”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1065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15D3C-A7C2-8D69-9D82-093DBBFF9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29" y="278095"/>
            <a:ext cx="8483079" cy="932334"/>
          </a:xfrm>
        </p:spPr>
        <p:txBody>
          <a:bodyPr>
            <a:normAutofit/>
          </a:bodyPr>
          <a:lstStyle/>
          <a:p>
            <a:r>
              <a:rPr lang="en-US" dirty="0"/>
              <a:t>Downloading data into Excel</a:t>
            </a:r>
            <a:endParaRPr lang="en-IE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FCDF630-1B9D-A53A-E32D-6E9A8375A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346" y="1325176"/>
            <a:ext cx="10164175" cy="2103824"/>
          </a:xfrm>
        </p:spPr>
        <p:txBody>
          <a:bodyPr>
            <a:normAutofit/>
          </a:bodyPr>
          <a:lstStyle/>
          <a:p>
            <a:r>
              <a:rPr lang="en-US" dirty="0"/>
              <a:t>Make sure all filters are set correctly to what you need</a:t>
            </a:r>
          </a:p>
          <a:p>
            <a:r>
              <a:rPr lang="en-US" dirty="0"/>
              <a:t>Click on “more options” (icon with </a:t>
            </a:r>
            <a:r>
              <a:rPr lang="en-US"/>
              <a:t>3 dots on top of the table)</a:t>
            </a:r>
            <a:endParaRPr lang="en-US" dirty="0"/>
          </a:p>
          <a:p>
            <a:r>
              <a:rPr lang="en-US" dirty="0"/>
              <a:t>Click on “Export Data”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E2F6A99-B92D-DEDA-1472-FFAF9341B9E4}"/>
              </a:ext>
            </a:extLst>
          </p:cNvPr>
          <p:cNvGrpSpPr/>
          <p:nvPr/>
        </p:nvGrpSpPr>
        <p:grpSpPr>
          <a:xfrm>
            <a:off x="190873" y="3081152"/>
            <a:ext cx="5510030" cy="3294803"/>
            <a:chOff x="689548" y="3066679"/>
            <a:chExt cx="7015396" cy="398619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327671B-3444-2B62-F631-602CA3267C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40" t="12929" r="62992" b="34569"/>
            <a:stretch/>
          </p:blipFill>
          <p:spPr>
            <a:xfrm>
              <a:off x="689548" y="3066679"/>
              <a:ext cx="7015396" cy="398619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8582F93-BD46-2DE6-0357-C750140E05E1}"/>
                </a:ext>
              </a:extLst>
            </p:cNvPr>
            <p:cNvSpPr/>
            <p:nvPr/>
          </p:nvSpPr>
          <p:spPr>
            <a:xfrm>
              <a:off x="839449" y="3897443"/>
              <a:ext cx="4916774" cy="46469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929F266-C791-6FF4-B85A-80C582199385}"/>
                </a:ext>
              </a:extLst>
            </p:cNvPr>
            <p:cNvSpPr/>
            <p:nvPr/>
          </p:nvSpPr>
          <p:spPr>
            <a:xfrm>
              <a:off x="7152805" y="4052342"/>
              <a:ext cx="357267" cy="46469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6E6E329A-1F5C-315A-CF33-9BDB992ACD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49" t="3531" r="58934" b="34976"/>
          <a:stretch/>
        </p:blipFill>
        <p:spPr>
          <a:xfrm>
            <a:off x="5984691" y="2533238"/>
            <a:ext cx="3364992" cy="388245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6788D6D-5F26-B84D-A7F4-FEFE31A2CF93}"/>
              </a:ext>
            </a:extLst>
          </p:cNvPr>
          <p:cNvSpPr/>
          <p:nvPr/>
        </p:nvSpPr>
        <p:spPr>
          <a:xfrm>
            <a:off x="8259580" y="4474464"/>
            <a:ext cx="959371" cy="1683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52560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9631" y="5033427"/>
            <a:ext cx="3568879" cy="1021009"/>
          </a:xfrm>
          <a:noFill/>
        </p:spPr>
        <p:txBody>
          <a:bodyPr>
            <a:normAutofit/>
          </a:bodyPr>
          <a:lstStyle/>
          <a:p>
            <a:r>
              <a:rPr lang="en-IE" sz="2000" dirty="0">
                <a:solidFill>
                  <a:srgbClr val="1A3C66"/>
                </a:solidFill>
              </a:rPr>
              <a:t>Jing Burgi-Tian</a:t>
            </a:r>
          </a:p>
          <a:p>
            <a:r>
              <a:rPr lang="en-IE" sz="2000" dirty="0">
                <a:solidFill>
                  <a:srgbClr val="1A3C66"/>
                </a:solidFill>
              </a:rPr>
              <a:t>jing.burgitian@dcu.ie</a:t>
            </a:r>
          </a:p>
          <a:p>
            <a:endParaRPr lang="en-I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1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5185</TotalTime>
  <Words>318</Words>
  <Application>Microsoft Office PowerPoint</Application>
  <PresentationFormat>Widescreen</PresentationFormat>
  <Paragraphs>36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25</vt:i4>
      </vt:variant>
      <vt:variant>
        <vt:lpstr>Slide Titles</vt:lpstr>
      </vt:variant>
      <vt:variant>
        <vt:i4>9</vt:i4>
      </vt:variant>
    </vt:vector>
  </HeadingPairs>
  <TitlesOfParts>
    <vt:vector size="36" baseType="lpstr">
      <vt:lpstr>Arial</vt:lpstr>
      <vt:lpstr>Calibri</vt:lpstr>
      <vt:lpstr>2_Office Theme</vt:lpstr>
      <vt:lpstr>3_Office Theme</vt:lpstr>
      <vt:lpstr>5_Office Theme</vt:lpstr>
      <vt:lpstr>7_Office Theme</vt:lpstr>
      <vt:lpstr>6_Office Theme</vt:lpstr>
      <vt:lpstr>4_Office Theme</vt:lpstr>
      <vt:lpstr>9_Office Theme</vt:lpstr>
      <vt:lpstr>10_Office Theme</vt:lpstr>
      <vt:lpstr>8_Office Theme</vt:lpstr>
      <vt:lpstr>13_Office Theme</vt:lpstr>
      <vt:lpstr>14_Office Theme</vt:lpstr>
      <vt:lpstr>12_Office Theme</vt:lpstr>
      <vt:lpstr>27_Office Theme</vt:lpstr>
      <vt:lpstr>26_Office Theme</vt:lpstr>
      <vt:lpstr>16_Office Theme</vt:lpstr>
      <vt:lpstr>17_Office Theme</vt:lpstr>
      <vt:lpstr>15_Office Theme</vt:lpstr>
      <vt:lpstr>19_Office Theme</vt:lpstr>
      <vt:lpstr>20_Office Theme</vt:lpstr>
      <vt:lpstr>21_Office Theme</vt:lpstr>
      <vt:lpstr>22_Office Theme</vt:lpstr>
      <vt:lpstr>23_Office Theme</vt:lpstr>
      <vt:lpstr>18_Office Theme</vt:lpstr>
      <vt:lpstr>24_Office Theme</vt:lpstr>
      <vt:lpstr>25_Office Theme</vt:lpstr>
      <vt:lpstr>DCU Power BI 101 Guide for Super Users</vt:lpstr>
      <vt:lpstr>Getting Started</vt:lpstr>
      <vt:lpstr>Getting Started - Alternative</vt:lpstr>
      <vt:lpstr>Where are my reports?</vt:lpstr>
      <vt:lpstr>Where are my reports?</vt:lpstr>
      <vt:lpstr>What’s the difference?</vt:lpstr>
      <vt:lpstr>So, in summary</vt:lpstr>
      <vt:lpstr>Downloading data into Excel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Katy Ruth Halpin</dc:creator>
  <cp:lastModifiedBy>Jing Burgi-Tian</cp:lastModifiedBy>
  <cp:revision>35</cp:revision>
  <dcterms:created xsi:type="dcterms:W3CDTF">2022-05-19T09:57:07Z</dcterms:created>
  <dcterms:modified xsi:type="dcterms:W3CDTF">2023-03-09T14:14:54Z</dcterms:modified>
</cp:coreProperties>
</file>