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7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9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0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1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2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4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5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7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8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20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21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2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23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2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2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8" r:id="rId2"/>
    <p:sldMasterId id="2147483708" r:id="rId3"/>
    <p:sldMasterId id="2147483726" r:id="rId4"/>
    <p:sldMasterId id="2147483744" r:id="rId5"/>
    <p:sldMasterId id="2147483915" r:id="rId6"/>
    <p:sldMasterId id="2147483688" r:id="rId7"/>
    <p:sldMasterId id="2147483767" r:id="rId8"/>
    <p:sldMasterId id="2147483775" r:id="rId9"/>
    <p:sldMasterId id="2147483759" r:id="rId10"/>
    <p:sldMasterId id="2147483798" r:id="rId11"/>
    <p:sldMasterId id="2147483806" r:id="rId12"/>
    <p:sldMasterId id="2147483790" r:id="rId13"/>
    <p:sldMasterId id="2147483907" r:id="rId14"/>
    <p:sldMasterId id="2147483899" r:id="rId15"/>
    <p:sldMasterId id="2147483822" r:id="rId16"/>
    <p:sldMasterId id="2147483830" r:id="rId17"/>
    <p:sldMasterId id="2147483814" r:id="rId18"/>
    <p:sldMasterId id="2147483846" r:id="rId19"/>
    <p:sldMasterId id="2147483854" r:id="rId20"/>
    <p:sldMasterId id="2147483862" r:id="rId21"/>
    <p:sldMasterId id="2147483870" r:id="rId22"/>
    <p:sldMasterId id="2147483878" r:id="rId23"/>
    <p:sldMasterId id="2147483886" r:id="rId24"/>
    <p:sldMasterId id="2147483894" r:id="rId25"/>
  </p:sldMasterIdLst>
  <p:sldIdLst>
    <p:sldId id="256" r:id="rId26"/>
    <p:sldId id="257" r:id="rId27"/>
    <p:sldId id="258" r:id="rId28"/>
    <p:sldId id="260" r:id="rId29"/>
    <p:sldId id="259" r:id="rId30"/>
    <p:sldId id="281" r:id="rId31"/>
    <p:sldId id="262" r:id="rId32"/>
    <p:sldId id="263" r:id="rId33"/>
    <p:sldId id="264" r:id="rId34"/>
    <p:sldId id="265" r:id="rId35"/>
    <p:sldId id="266" r:id="rId36"/>
    <p:sldId id="267" r:id="rId37"/>
    <p:sldId id="268" r:id="rId38"/>
    <p:sldId id="269" r:id="rId39"/>
    <p:sldId id="270" r:id="rId40"/>
    <p:sldId id="271" r:id="rId41"/>
    <p:sldId id="272" r:id="rId42"/>
    <p:sldId id="273" r:id="rId43"/>
    <p:sldId id="274" r:id="rId44"/>
    <p:sldId id="275" r:id="rId45"/>
    <p:sldId id="276" r:id="rId46"/>
    <p:sldId id="277" r:id="rId47"/>
    <p:sldId id="278" r:id="rId48"/>
    <p:sldId id="279" r:id="rId49"/>
    <p:sldId id="280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132"/>
    <p:restoredTop sz="94716"/>
  </p:normalViewPr>
  <p:slideViewPr>
    <p:cSldViewPr snapToGrid="0" snapToObjects="1">
      <p:cViewPr varScale="1">
        <p:scale>
          <a:sx n="91" d="100"/>
          <a:sy n="91" d="100"/>
        </p:scale>
        <p:origin x="20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1.xml"/><Relationship Id="rId39" Type="http://schemas.openxmlformats.org/officeDocument/2006/relationships/slide" Target="slides/slide14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9.xml"/><Relationship Id="rId42" Type="http://schemas.openxmlformats.org/officeDocument/2006/relationships/slide" Target="slides/slide17.xml"/><Relationship Id="rId47" Type="http://schemas.openxmlformats.org/officeDocument/2006/relationships/slide" Target="slides/slide22.xml"/><Relationship Id="rId50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4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slide" Target="slides/slide2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slide" Target="slides/slide18.xml"/><Relationship Id="rId48" Type="http://schemas.openxmlformats.org/officeDocument/2006/relationships/slide" Target="slides/slide23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slide" Target="slides/slide2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6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slide" Target="slides/slide2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465" y="875229"/>
            <a:ext cx="7904205" cy="1293362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465" y="2426022"/>
            <a:ext cx="7904205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77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363929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124" y="1633093"/>
            <a:ext cx="10515600" cy="99799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2124" y="2949131"/>
            <a:ext cx="5157787" cy="6203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2124" y="3773043"/>
            <a:ext cx="5157787" cy="277406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4536" y="2949131"/>
            <a:ext cx="5183188" cy="6203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74536" y="3773043"/>
            <a:ext cx="5183188" cy="277406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1257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906" y="2452018"/>
            <a:ext cx="1018995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418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66462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2209" y="1806598"/>
            <a:ext cx="7904205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2209" y="3913446"/>
            <a:ext cx="7904205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874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522" y="2984064"/>
            <a:ext cx="10189958" cy="32338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2268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904" y="1837755"/>
            <a:ext cx="765724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7904" y="4373722"/>
            <a:ext cx="765724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061534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522" y="2918787"/>
            <a:ext cx="5181600" cy="36648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9880" y="2918787"/>
            <a:ext cx="5181600" cy="36648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989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124" y="1633093"/>
            <a:ext cx="10515600" cy="99799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2124" y="2949131"/>
            <a:ext cx="5157787" cy="6203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2124" y="3773043"/>
            <a:ext cx="5157787" cy="277406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4536" y="2949131"/>
            <a:ext cx="5183188" cy="6203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74536" y="3773043"/>
            <a:ext cx="5183188" cy="277406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562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906" y="2452018"/>
            <a:ext cx="1018995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3094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062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465" y="875229"/>
            <a:ext cx="5383427" cy="1293362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465" y="2426022"/>
            <a:ext cx="5383427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6447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689" y="1548671"/>
            <a:ext cx="10073887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689" y="3655519"/>
            <a:ext cx="10073887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573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1327306"/>
            <a:ext cx="10311878" cy="93233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2581728"/>
            <a:ext cx="10311878" cy="306316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2329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504" y="893033"/>
            <a:ext cx="901187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</a:t>
            </a:r>
            <a:br>
              <a:rPr lang="en-GB" dirty="0"/>
            </a:br>
            <a:r>
              <a:rPr lang="en-GB" dirty="0"/>
              <a:t>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504" y="3429000"/>
            <a:ext cx="901187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30107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534826"/>
            <a:ext cx="1069287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930" y="1768358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5208" y="1788361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711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76" y="389509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876" y="2011222"/>
            <a:ext cx="5157787" cy="7490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0876" y="2965165"/>
            <a:ext cx="5157787" cy="33496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3288" y="2011222"/>
            <a:ext cx="5183188" cy="7490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3288" y="2965165"/>
            <a:ext cx="5183188" cy="334962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76392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34" y="1241962"/>
            <a:ext cx="1031187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9297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84225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689" y="1548671"/>
            <a:ext cx="10073887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689" y="3655519"/>
            <a:ext cx="10073887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9559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1327306"/>
            <a:ext cx="10311878" cy="93233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2581728"/>
            <a:ext cx="10311878" cy="306316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4193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504" y="893033"/>
            <a:ext cx="901187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</a:t>
            </a:r>
            <a:br>
              <a:rPr lang="en-GB" dirty="0"/>
            </a:br>
            <a:r>
              <a:rPr lang="en-GB" dirty="0"/>
              <a:t>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504" y="3429000"/>
            <a:ext cx="901187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5089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1" y="2719301"/>
            <a:ext cx="5562600" cy="210382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91553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534826"/>
            <a:ext cx="1069287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930" y="1768358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5208" y="1788361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9305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76" y="389509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876" y="2011222"/>
            <a:ext cx="5157787" cy="7490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0876" y="2965165"/>
            <a:ext cx="5157787" cy="33496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3288" y="2011222"/>
            <a:ext cx="5183188" cy="7490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3288" y="2965165"/>
            <a:ext cx="5183188" cy="334962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40771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34" y="1241962"/>
            <a:ext cx="1031187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6792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25555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689" y="1548671"/>
            <a:ext cx="10073887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689" y="3655519"/>
            <a:ext cx="10073887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1924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1327306"/>
            <a:ext cx="10311878" cy="93233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2581728"/>
            <a:ext cx="10311878" cy="306316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6065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504" y="893033"/>
            <a:ext cx="901187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</a:t>
            </a:r>
            <a:br>
              <a:rPr lang="en-GB" dirty="0"/>
            </a:br>
            <a:r>
              <a:rPr lang="en-GB" dirty="0"/>
              <a:t>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504" y="3429000"/>
            <a:ext cx="901187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527600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534826"/>
            <a:ext cx="1069287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930" y="1768358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5208" y="1788361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9367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76" y="389509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876" y="2011222"/>
            <a:ext cx="5157787" cy="7490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0876" y="2965165"/>
            <a:ext cx="5157787" cy="33496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3288" y="2011222"/>
            <a:ext cx="5183188" cy="7490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3288" y="2965165"/>
            <a:ext cx="5183188" cy="334962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2818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34" y="1241962"/>
            <a:ext cx="1031187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64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34" y="1166042"/>
            <a:ext cx="5284745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434" y="3566083"/>
            <a:ext cx="5284745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164571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22570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689" y="1548671"/>
            <a:ext cx="10073887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689" y="3655519"/>
            <a:ext cx="10073887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505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1327306"/>
            <a:ext cx="10311878" cy="93233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2581728"/>
            <a:ext cx="10311878" cy="306316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7471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504" y="893033"/>
            <a:ext cx="901187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</a:t>
            </a:r>
            <a:br>
              <a:rPr lang="en-GB" dirty="0"/>
            </a:br>
            <a:r>
              <a:rPr lang="en-GB" dirty="0"/>
              <a:t>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504" y="3429000"/>
            <a:ext cx="901187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67262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534826"/>
            <a:ext cx="1069287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930" y="1768358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5208" y="1788361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5030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76" y="389509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876" y="2011222"/>
            <a:ext cx="5157787" cy="7490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0876" y="2965165"/>
            <a:ext cx="5157787" cy="33496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3288" y="2011222"/>
            <a:ext cx="5183188" cy="7490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3288" y="2965165"/>
            <a:ext cx="5183188" cy="334962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07791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34" y="1241962"/>
            <a:ext cx="1031187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2491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11997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689" y="1548671"/>
            <a:ext cx="10073887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689" y="3655519"/>
            <a:ext cx="10073887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65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1327306"/>
            <a:ext cx="10311878" cy="93233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2581728"/>
            <a:ext cx="10311878" cy="306316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60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86" y="1514304"/>
            <a:ext cx="5389606" cy="1914695"/>
          </a:xfrm>
        </p:spPr>
        <p:txBody>
          <a:bodyPr>
            <a:normAutofit/>
          </a:bodyPr>
          <a:lstStyle>
            <a:lvl1pPr>
              <a:defRPr sz="5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69600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504" y="893033"/>
            <a:ext cx="901187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</a:t>
            </a:r>
            <a:br>
              <a:rPr lang="en-GB" dirty="0"/>
            </a:br>
            <a:r>
              <a:rPr lang="en-GB" dirty="0"/>
              <a:t>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504" y="3429000"/>
            <a:ext cx="901187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5904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534826"/>
            <a:ext cx="1069287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930" y="1768358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5208" y="1788361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332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76" y="389509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876" y="2011222"/>
            <a:ext cx="5157787" cy="7490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0876" y="2965165"/>
            <a:ext cx="5157787" cy="33496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3288" y="2011222"/>
            <a:ext cx="5183188" cy="7490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3288" y="2965165"/>
            <a:ext cx="5183188" cy="334962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15159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34" y="1241962"/>
            <a:ext cx="1031187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3325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4677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689" y="1548671"/>
            <a:ext cx="10073887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689" y="3655519"/>
            <a:ext cx="10073887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4910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1327306"/>
            <a:ext cx="10311878" cy="93233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2581728"/>
            <a:ext cx="10311878" cy="306316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686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504" y="893033"/>
            <a:ext cx="901187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</a:t>
            </a:r>
            <a:br>
              <a:rPr lang="en-GB" dirty="0"/>
            </a:br>
            <a:r>
              <a:rPr lang="en-GB" dirty="0"/>
              <a:t>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504" y="3429000"/>
            <a:ext cx="901187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650816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534826"/>
            <a:ext cx="1069287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930" y="1768358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5208" y="1788361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6267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76" y="389509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876" y="2011222"/>
            <a:ext cx="5157787" cy="7490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0876" y="2965165"/>
            <a:ext cx="5157787" cy="33496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3288" y="2011222"/>
            <a:ext cx="5183188" cy="7490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3288" y="2965165"/>
            <a:ext cx="5183188" cy="334962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80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947967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34" y="1241962"/>
            <a:ext cx="1031187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908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28243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769" y="2160166"/>
            <a:ext cx="5062975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769" y="4267014"/>
            <a:ext cx="5148319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8485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04" y="1283430"/>
            <a:ext cx="5403040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504" y="3971386"/>
            <a:ext cx="5403040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981276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26" y="3429000"/>
            <a:ext cx="5166854" cy="932334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6344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64108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921" y="1322152"/>
            <a:ext cx="5062975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921" y="3429000"/>
            <a:ext cx="5148319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7799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04" y="1283430"/>
            <a:ext cx="5403040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504" y="3812890"/>
            <a:ext cx="5403040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0805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386" y="3282696"/>
            <a:ext cx="5166854" cy="932334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67898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390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465" y="875229"/>
            <a:ext cx="5383427" cy="1293362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465" y="2426022"/>
            <a:ext cx="5383427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70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1" y="2719301"/>
            <a:ext cx="5562600" cy="210382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020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34" y="1166042"/>
            <a:ext cx="5284745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434" y="3566083"/>
            <a:ext cx="5284745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328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86" y="1514304"/>
            <a:ext cx="5389606" cy="1914695"/>
          </a:xfrm>
        </p:spPr>
        <p:txBody>
          <a:bodyPr>
            <a:normAutofit/>
          </a:bodyPr>
          <a:lstStyle>
            <a:lvl1pPr>
              <a:defRPr sz="5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34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1545409"/>
            <a:ext cx="7737389" cy="210382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30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249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9741" y="1999693"/>
            <a:ext cx="8830962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9741" y="4106541"/>
            <a:ext cx="8830962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24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9487" y="3429000"/>
            <a:ext cx="8268729" cy="210382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2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7211" y="2018658"/>
            <a:ext cx="8818777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</a:t>
            </a:r>
            <a:br>
              <a:rPr lang="en-GB" dirty="0"/>
            </a:br>
            <a:r>
              <a:rPr lang="en-GB" dirty="0"/>
              <a:t>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57211" y="4554625"/>
            <a:ext cx="8818777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695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487" y="2013939"/>
            <a:ext cx="8626046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9486" y="3320791"/>
            <a:ext cx="4129217" cy="24236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99522" y="3344090"/>
            <a:ext cx="4226011" cy="24003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86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3429000"/>
            <a:ext cx="8268729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2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3102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9741" y="1999693"/>
            <a:ext cx="8830962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9741" y="4106541"/>
            <a:ext cx="8830962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377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9487" y="3429000"/>
            <a:ext cx="8268729" cy="210382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7211" y="2018658"/>
            <a:ext cx="8818777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</a:t>
            </a:r>
            <a:br>
              <a:rPr lang="en-GB" dirty="0"/>
            </a:br>
            <a:r>
              <a:rPr lang="en-GB" dirty="0"/>
              <a:t>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57211" y="4554625"/>
            <a:ext cx="8818777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366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04" y="387567"/>
            <a:ext cx="765724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504" y="2874106"/>
            <a:ext cx="765724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78951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487" y="2013939"/>
            <a:ext cx="8626046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9486" y="3320791"/>
            <a:ext cx="4129217" cy="24236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99522" y="3344090"/>
            <a:ext cx="4226011" cy="24003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794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3429000"/>
            <a:ext cx="8268729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433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6074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465" y="319174"/>
            <a:ext cx="7904205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465" y="2426022"/>
            <a:ext cx="7904205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632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1545409"/>
            <a:ext cx="7737389" cy="210382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80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04" y="338139"/>
            <a:ext cx="765724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504" y="2874106"/>
            <a:ext cx="765724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75426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290986"/>
            <a:ext cx="8824784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930" y="1516707"/>
            <a:ext cx="4314567" cy="40067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2705" y="1516707"/>
            <a:ext cx="4226009" cy="40067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03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24" y="340497"/>
            <a:ext cx="9002832" cy="104350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624" y="1681163"/>
            <a:ext cx="4384964" cy="75507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2416" y="2733394"/>
            <a:ext cx="4384963" cy="276536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09493" y="1681163"/>
            <a:ext cx="4384963" cy="75507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09493" y="2733394"/>
            <a:ext cx="4384963" cy="276536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189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44" y="2441061"/>
            <a:ext cx="8355227" cy="932334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7130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634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86" y="1514304"/>
            <a:ext cx="7737390" cy="1914695"/>
          </a:xfrm>
        </p:spPr>
        <p:txBody>
          <a:bodyPr>
            <a:normAutofit/>
          </a:bodyPr>
          <a:lstStyle>
            <a:lvl1pPr>
              <a:defRPr sz="5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2007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465" y="319174"/>
            <a:ext cx="7904205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465" y="2426022"/>
            <a:ext cx="7904205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684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1545409"/>
            <a:ext cx="7737389" cy="210382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883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04" y="338139"/>
            <a:ext cx="765724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504" y="2874106"/>
            <a:ext cx="765724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27398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290986"/>
            <a:ext cx="8824784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930" y="1516707"/>
            <a:ext cx="4314567" cy="40067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2705" y="1516707"/>
            <a:ext cx="4226009" cy="40067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561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24" y="340497"/>
            <a:ext cx="9002832" cy="104350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624" y="1681163"/>
            <a:ext cx="4384964" cy="75507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2416" y="2733394"/>
            <a:ext cx="4384963" cy="276536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09493" y="1681163"/>
            <a:ext cx="4384963" cy="75507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09493" y="2733394"/>
            <a:ext cx="4384963" cy="276536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510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44" y="2441061"/>
            <a:ext cx="8355227" cy="932334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1989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81384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465" y="319174"/>
            <a:ext cx="7904205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465" y="2426022"/>
            <a:ext cx="7904205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928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1545409"/>
            <a:ext cx="7737389" cy="210382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486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04" y="338139"/>
            <a:ext cx="765724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504" y="2874106"/>
            <a:ext cx="765724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48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5502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290986"/>
            <a:ext cx="8824784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930" y="1516707"/>
            <a:ext cx="4314567" cy="40067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2705" y="1516707"/>
            <a:ext cx="4226009" cy="40067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399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24" y="340497"/>
            <a:ext cx="9002832" cy="104350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624" y="1681163"/>
            <a:ext cx="4384964" cy="75507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2416" y="2733394"/>
            <a:ext cx="4384963" cy="276536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09493" y="1681163"/>
            <a:ext cx="4384963" cy="75507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09493" y="2733394"/>
            <a:ext cx="4384963" cy="276536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054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44" y="2441061"/>
            <a:ext cx="8355227" cy="932334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0091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8893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465" y="1322152"/>
            <a:ext cx="7904205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465" y="3429000"/>
            <a:ext cx="7904205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244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1545409"/>
            <a:ext cx="8483077" cy="210382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816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04" y="1179387"/>
            <a:ext cx="765724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504" y="3715354"/>
            <a:ext cx="765724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17915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510442"/>
            <a:ext cx="8800072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930" y="1996220"/>
            <a:ext cx="4276344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7656" y="1996220"/>
            <a:ext cx="4276344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321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644" y="355600"/>
            <a:ext cx="8974771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644" y="1993900"/>
            <a:ext cx="431604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644" y="2817812"/>
            <a:ext cx="431604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7111" y="2033524"/>
            <a:ext cx="433730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7111" y="2857436"/>
            <a:ext cx="4337304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502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4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1BA59F3-AEB3-204E-8300-58EF74F8C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108" y="584846"/>
            <a:ext cx="7904205" cy="1293362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F77F7AA-28BF-274E-AEFB-1D0AD137F7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108" y="2135639"/>
            <a:ext cx="7904205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349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60370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465" y="1322152"/>
            <a:ext cx="7904205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465" y="3429000"/>
            <a:ext cx="7904205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762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1545409"/>
            <a:ext cx="8483077" cy="210382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979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04" y="1179387"/>
            <a:ext cx="765724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504" y="3715354"/>
            <a:ext cx="765724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98744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510442"/>
            <a:ext cx="8800072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930" y="1996220"/>
            <a:ext cx="4276344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7656" y="1996220"/>
            <a:ext cx="4276344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198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644" y="355600"/>
            <a:ext cx="8974771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644" y="1993900"/>
            <a:ext cx="431604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644" y="2817812"/>
            <a:ext cx="431604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7111" y="2033524"/>
            <a:ext cx="433730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7111" y="2857436"/>
            <a:ext cx="4337304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961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687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5880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465" y="1322152"/>
            <a:ext cx="7904205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465" y="3429000"/>
            <a:ext cx="7904205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274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1545409"/>
            <a:ext cx="8483077" cy="210382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7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1434198"/>
            <a:ext cx="7737389" cy="210382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666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04" y="1179387"/>
            <a:ext cx="765724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504" y="3715354"/>
            <a:ext cx="765724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7082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510442"/>
            <a:ext cx="8800072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930" y="1996220"/>
            <a:ext cx="4276344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7656" y="1996220"/>
            <a:ext cx="4276344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261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644" y="355600"/>
            <a:ext cx="8974771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644" y="1993900"/>
            <a:ext cx="431604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644" y="2817812"/>
            <a:ext cx="431604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7111" y="2033524"/>
            <a:ext cx="433730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7111" y="2857436"/>
            <a:ext cx="4337304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499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106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912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489" y="1322152"/>
            <a:ext cx="7904205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489" y="3429000"/>
            <a:ext cx="7904205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218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021" y="2020896"/>
            <a:ext cx="10189958" cy="32338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649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720" y="679515"/>
            <a:ext cx="765724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8720" y="3215482"/>
            <a:ext cx="765724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24729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021" y="456176"/>
            <a:ext cx="1018995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7959" y="1596553"/>
            <a:ext cx="5181600" cy="36648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192" y="1596553"/>
            <a:ext cx="5181600" cy="36648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747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092" y="669925"/>
            <a:ext cx="10515600" cy="99799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6092" y="1985963"/>
            <a:ext cx="5157787" cy="6203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6092" y="2809875"/>
            <a:ext cx="5157787" cy="277406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504" y="1985963"/>
            <a:ext cx="5183188" cy="6203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504" y="2809875"/>
            <a:ext cx="5183188" cy="277406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04" y="338139"/>
            <a:ext cx="765724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504" y="2874106"/>
            <a:ext cx="5622496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24569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021" y="2000914"/>
            <a:ext cx="1018995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596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0908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489" y="1322152"/>
            <a:ext cx="7904205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489" y="3429000"/>
            <a:ext cx="7904205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596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021" y="1812072"/>
            <a:ext cx="10189958" cy="32338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971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720" y="679515"/>
            <a:ext cx="765724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8720" y="3215482"/>
            <a:ext cx="765724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31432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93" y="456176"/>
            <a:ext cx="1018995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8231" y="1596553"/>
            <a:ext cx="5181600" cy="33899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9464" y="1596553"/>
            <a:ext cx="5181600" cy="33899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463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092" y="669925"/>
            <a:ext cx="10515600" cy="99799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6092" y="1985963"/>
            <a:ext cx="5157787" cy="6203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6092" y="2809875"/>
            <a:ext cx="5157787" cy="21156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504" y="1985963"/>
            <a:ext cx="5183188" cy="6203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504" y="2809875"/>
            <a:ext cx="5183188" cy="21156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514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021" y="2000914"/>
            <a:ext cx="1018995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226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6016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2209" y="1806598"/>
            <a:ext cx="7904205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2209" y="3913446"/>
            <a:ext cx="7904205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9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0543C47-599B-DE42-8EE6-81B465151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86" y="1514304"/>
            <a:ext cx="7737390" cy="1914695"/>
          </a:xfrm>
        </p:spPr>
        <p:txBody>
          <a:bodyPr>
            <a:normAutofit/>
          </a:bodyPr>
          <a:lstStyle>
            <a:lvl1pPr>
              <a:defRPr sz="5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89636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522" y="2984064"/>
            <a:ext cx="10189958" cy="32338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693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904" y="1837755"/>
            <a:ext cx="765724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7904" y="4373722"/>
            <a:ext cx="765724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27477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522" y="2918787"/>
            <a:ext cx="5181600" cy="36648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9880" y="2918787"/>
            <a:ext cx="5181600" cy="36648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552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124" y="1633093"/>
            <a:ext cx="10515600" cy="99799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2124" y="2949131"/>
            <a:ext cx="5157787" cy="6203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2124" y="3773043"/>
            <a:ext cx="5157787" cy="277406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4536" y="2949131"/>
            <a:ext cx="5183188" cy="6203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74536" y="3773043"/>
            <a:ext cx="5183188" cy="277406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7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906" y="2452018"/>
            <a:ext cx="1018995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632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6764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2209" y="1806598"/>
            <a:ext cx="7904205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2209" y="3913446"/>
            <a:ext cx="7904205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839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522" y="2984064"/>
            <a:ext cx="10189958" cy="32338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9401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904" y="1837755"/>
            <a:ext cx="765724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7904" y="4373722"/>
            <a:ext cx="765724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376113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522" y="2918787"/>
            <a:ext cx="5181600" cy="36648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9880" y="2918787"/>
            <a:ext cx="5181600" cy="36648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0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Relationship Id="rId9" Type="http://schemas.openxmlformats.org/officeDocument/2006/relationships/image" Target="../media/image10.jp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Relationship Id="rId9" Type="http://schemas.openxmlformats.org/officeDocument/2006/relationships/image" Target="../media/image11.jp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Relationship Id="rId9" Type="http://schemas.openxmlformats.org/officeDocument/2006/relationships/image" Target="../media/image12.jp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Relationship Id="rId9" Type="http://schemas.openxmlformats.org/officeDocument/2006/relationships/image" Target="../media/image13.jp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5.xml"/><Relationship Id="rId9" Type="http://schemas.openxmlformats.org/officeDocument/2006/relationships/image" Target="../media/image14.jp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9" Type="http://schemas.openxmlformats.org/officeDocument/2006/relationships/image" Target="../media/image15.jp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Relationship Id="rId9" Type="http://schemas.openxmlformats.org/officeDocument/2006/relationships/image" Target="../media/image16.jp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6.xml"/><Relationship Id="rId9" Type="http://schemas.openxmlformats.org/officeDocument/2006/relationships/image" Target="../media/image17.jp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theme" Target="../theme/theme18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3.xml"/><Relationship Id="rId9" Type="http://schemas.openxmlformats.org/officeDocument/2006/relationships/image" Target="../media/image18.jp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9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20.xml"/><Relationship Id="rId9" Type="http://schemas.openxmlformats.org/officeDocument/2006/relationships/image" Target="../media/image19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theme" Target="../theme/theme20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7.xml"/><Relationship Id="rId9" Type="http://schemas.openxmlformats.org/officeDocument/2006/relationships/image" Target="../media/image20.jp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theme" Target="../theme/theme21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4.xml"/><Relationship Id="rId9" Type="http://schemas.openxmlformats.org/officeDocument/2006/relationships/image" Target="../media/image21.jp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2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41.xml"/><Relationship Id="rId9" Type="http://schemas.openxmlformats.org/officeDocument/2006/relationships/image" Target="../media/image22.jp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theme" Target="../theme/theme2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8.xml"/><Relationship Id="rId9" Type="http://schemas.openxmlformats.org/officeDocument/2006/relationships/image" Target="../media/image23.jpg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image" Target="../media/image24.jpg"/><Relationship Id="rId5" Type="http://schemas.openxmlformats.org/officeDocument/2006/relationships/theme" Target="../theme/theme24.xml"/><Relationship Id="rId4" Type="http://schemas.openxmlformats.org/officeDocument/2006/relationships/slideLayout" Target="../slideLayouts/slideLayout155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image" Target="../media/image25.jpg"/><Relationship Id="rId5" Type="http://schemas.openxmlformats.org/officeDocument/2006/relationships/theme" Target="../theme/theme25.xml"/><Relationship Id="rId4" Type="http://schemas.openxmlformats.org/officeDocument/2006/relationships/slideLayout" Target="../slideLayouts/slideLayout15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7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9" Type="http://schemas.openxmlformats.org/officeDocument/2006/relationships/image" Target="../media/image8.jp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9" Type="http://schemas.openxmlformats.org/officeDocument/2006/relationships/image" Target="../media/image9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513412"/>
            <a:ext cx="7737389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930" y="1706047"/>
            <a:ext cx="7737389" cy="210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28" y="510442"/>
            <a:ext cx="8483079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930" y="1706046"/>
            <a:ext cx="8483078" cy="2926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7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28" y="510442"/>
            <a:ext cx="8483079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930" y="1706046"/>
            <a:ext cx="8483078" cy="2926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9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28" y="510442"/>
            <a:ext cx="8483079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930" y="1706046"/>
            <a:ext cx="8483078" cy="2926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7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021" y="705514"/>
            <a:ext cx="10189958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1021" y="2120574"/>
            <a:ext cx="10189958" cy="3012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81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021" y="705514"/>
            <a:ext cx="10189958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1021" y="1922871"/>
            <a:ext cx="10189958" cy="3012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44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522" y="1741834"/>
            <a:ext cx="10189958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522" y="3156894"/>
            <a:ext cx="10189958" cy="3012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31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522" y="1741834"/>
            <a:ext cx="10189958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522" y="3156894"/>
            <a:ext cx="10189958" cy="3012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2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522" y="1741834"/>
            <a:ext cx="10189958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522" y="3156894"/>
            <a:ext cx="10189958" cy="3012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386" y="620170"/>
            <a:ext cx="10311878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386" y="1840158"/>
            <a:ext cx="10311878" cy="4633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6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386" y="620170"/>
            <a:ext cx="10311878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386" y="1840158"/>
            <a:ext cx="10311878" cy="4633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3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290986"/>
            <a:ext cx="7737389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930" y="1471269"/>
            <a:ext cx="7737389" cy="210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4" r:id="rId4"/>
    <p:sldLayoutId id="214748367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386" y="620170"/>
            <a:ext cx="10311878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386" y="1840158"/>
            <a:ext cx="10311878" cy="4633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1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962" y="498250"/>
            <a:ext cx="10311878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962" y="1718239"/>
            <a:ext cx="10311878" cy="4292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7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962" y="498250"/>
            <a:ext cx="10311878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962" y="1718239"/>
            <a:ext cx="10311878" cy="4292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5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962" y="498250"/>
            <a:ext cx="10311878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962" y="1718239"/>
            <a:ext cx="10311878" cy="4292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770" y="1962889"/>
            <a:ext cx="5300966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770" y="3377950"/>
            <a:ext cx="5300966" cy="210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26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9" r:id="rId2"/>
    <p:sldLayoutId id="2147483892" r:id="rId3"/>
    <p:sldLayoutId id="214748389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770" y="778666"/>
            <a:ext cx="5300966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770" y="2193727"/>
            <a:ext cx="5300966" cy="210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90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1501953"/>
            <a:ext cx="5537886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930" y="2768728"/>
            <a:ext cx="5537887" cy="210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8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1501953"/>
            <a:ext cx="5537886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930" y="2768728"/>
            <a:ext cx="5537887" cy="210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58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487" y="2013939"/>
            <a:ext cx="8268729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9487" y="3429000"/>
            <a:ext cx="8268729" cy="210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4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50" r:id="rId5"/>
    <p:sldLayoutId id="214748375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487" y="2013939"/>
            <a:ext cx="8268729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9487" y="3429000"/>
            <a:ext cx="8268729" cy="210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2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290986"/>
            <a:ext cx="7737389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930" y="1706047"/>
            <a:ext cx="7737389" cy="210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5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290986"/>
            <a:ext cx="7737389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930" y="1706047"/>
            <a:ext cx="7737389" cy="210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0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290986"/>
            <a:ext cx="7737389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930" y="1706047"/>
            <a:ext cx="7737389" cy="210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0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3595B-0D75-AC48-884B-E3CFC293CD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2A84E2-DCC8-4F41-900C-8FA7BE6A76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53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BFD6C-C347-6E46-8B8E-56D3BB921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9CEE1-B335-B044-9876-83E1C11DF5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5140DE-DAE2-2A45-99F2-6F7D3A1AE4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0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0A2F3-CACA-0D42-91A6-4DF9F7314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A6A87-5A39-274C-9DF1-BBADB19841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6AC20D-BB77-3D4B-A94C-7BE438239B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0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1FDEA-395D-3943-8E61-36E0AD909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675DF-0C1F-3A43-B74E-269D79962C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53FC3B-6817-2B4A-B764-B990138518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C31AB7-E84F-9344-BBC1-F7C0CF9E7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601B2B-233B-684B-B2E4-27155C6DD8A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81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9BBE8-1B62-1C4E-BE51-677B3788D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A53C1-6E70-BD4F-9ABF-7D11874FF7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44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0AB4C-3D72-E249-B337-1410E40F8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25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8B091-E1CD-1547-9BBE-FCD599E7D2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3FCB8A-2F2C-3C44-8F49-703C4F82F2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99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ED76A-3D0F-954D-B7F5-9F212284E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99EB1-B080-FD48-87E9-BE3768F4E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48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203BC-1317-B140-AD7C-CB73CE597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B0EAD-30D9-0F45-BF3B-BF99B2D04E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8E31E-D83C-194D-A1BC-1F128BA4F6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64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C4E8B-3CAB-DB43-9C9E-00F5A28BA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72C6F-D927-904A-8EC4-C97FA13F0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00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695B1-D51E-B745-AC5A-D1A328805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82594-3422-3A42-BDF0-A6A0EAFA70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EF810B-2ECF-0B4C-84B0-95C6308226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75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ECC7E-04C5-FB4A-9B83-4828968950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F5D1FE-C457-DC4F-805A-1A8DCF1559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6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6E449-4A39-E84F-88F9-B075B6672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6994E-392C-5F4F-AF2F-2DA44934E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41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E7F87-F92F-074C-B878-F1DC07464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1C190-C072-1C4F-A6F8-ACDFD5F08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63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4F838-7817-734C-ADDF-0359E130C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213EA-1C29-534C-87C0-E301DAAD1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56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CDD01-FC26-E34A-8D81-1ADDC07F3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B77B8-3E33-2F4C-B968-E1FB5CB1BF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63DE27-91DA-3D45-97A8-164E769347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9CFEE1-0B6A-0F41-8CEF-B558808EA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4453E2-A5B0-CD4C-8D54-53C29A1AF7B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51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EBAE2-7969-EE43-93E2-AEF62EBFB2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ED0F25-6269-1E43-B6BC-D806321801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83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6469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C3DCD-3C8A-2241-B570-2837EA328C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0970C0-3D95-E04C-92C6-1660FB0BD4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50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FD7FD-C3A8-CB45-B886-78C7238C5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0422D-D26C-0A42-AE19-13B22EBB9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55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A1A74-2CFB-E541-8DC4-0AF3F05EA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BE825-BABC-F042-BC10-18BAD96A04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95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6DD9B-A780-DC92-0211-22411BF92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E9332-316E-230F-F236-14D27F926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51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F9845-312E-0C46-8B13-6430EF5FD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B8CD7-BF82-604D-8513-BD0EF790D8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D2C19C-6B3A-8A4C-95FC-96D713C035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62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B7D8F-8972-AC42-8C86-57E1F62C1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963E2-B705-C84F-BAD7-0276C127EF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ED6E2-1250-534A-8100-4D2F056AF4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321018-890C-FB4E-8E64-CA8EBA710A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6AA3B9-2908-DB4E-A8E2-16E8138FE24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81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F0865-7EA6-5D49-8905-6DA5188BF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5875C-A3B5-3B4D-9104-26A9E146B5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EB4D8E-933A-F842-BB9C-60FEA41390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19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25</vt:i4>
      </vt:variant>
      <vt:variant>
        <vt:lpstr>Slide Titles</vt:lpstr>
      </vt:variant>
      <vt:variant>
        <vt:i4>25</vt:i4>
      </vt:variant>
    </vt:vector>
  </HeadingPairs>
  <TitlesOfParts>
    <vt:vector size="51" baseType="lpstr">
      <vt:lpstr>Arial</vt:lpstr>
      <vt:lpstr>Office Theme</vt:lpstr>
      <vt:lpstr>2_Office Theme</vt:lpstr>
      <vt:lpstr>3_Office Theme</vt:lpstr>
      <vt:lpstr>5_Office Theme</vt:lpstr>
      <vt:lpstr>6_Office Theme</vt:lpstr>
      <vt:lpstr>7_Office Theme</vt:lpstr>
      <vt:lpstr>4_Office Theme</vt:lpstr>
      <vt:lpstr>9_Office Theme</vt:lpstr>
      <vt:lpstr>10_Office Theme</vt:lpstr>
      <vt:lpstr>8_Office Theme</vt:lpstr>
      <vt:lpstr>13_Office Theme</vt:lpstr>
      <vt:lpstr>14_Office Theme</vt:lpstr>
      <vt:lpstr>12_Office Theme</vt:lpstr>
      <vt:lpstr>27_Office Theme</vt:lpstr>
      <vt:lpstr>26_Office Theme</vt:lpstr>
      <vt:lpstr>16_Office Theme</vt:lpstr>
      <vt:lpstr>17_Office Theme</vt:lpstr>
      <vt:lpstr>15_Office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Katy Ruth Halpin</dc:creator>
  <cp:lastModifiedBy>Caroline Cullen</cp:lastModifiedBy>
  <cp:revision>5</cp:revision>
  <dcterms:created xsi:type="dcterms:W3CDTF">2022-05-19T09:57:07Z</dcterms:created>
  <dcterms:modified xsi:type="dcterms:W3CDTF">2022-08-23T13:48:41Z</dcterms:modified>
</cp:coreProperties>
</file>