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7.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8.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9.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0.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11.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2.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13.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4.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15.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6.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7.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8.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9.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20.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21.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22.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23.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ppt/notesSlides/notesSlide17.xml" ContentType="application/vnd.openxmlformats-officedocument.presentationml.notes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3.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4.xml" ContentType="application/vnd.openxmlformats-officedocument.presentationml.tags+xml"/>
  <Override PartName="/ppt/notesSlides/notesSlide22.xml" ContentType="application/vnd.openxmlformats-officedocument.presentationml.notesSlide+xml"/>
  <Override PartName="/ppt/tags/tag5.xml" ContentType="application/vnd.openxmlformats-officedocument.presentationml.tags+xml"/>
  <Override PartName="/ppt/notesSlides/notesSlide23.xml" ContentType="application/vnd.openxmlformats-officedocument.presentationml.notesSlide+xml"/>
  <Override PartName="/ppt/tags/tag6.xml" ContentType="application/vnd.openxmlformats-officedocument.presentationml.tags+xml"/>
  <Override PartName="/ppt/notesSlides/notesSlide24.xml" ContentType="application/vnd.openxmlformats-officedocument.presentationml.notesSlide+xml"/>
  <Override PartName="/ppt/tags/tag7.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8.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 id="2147483708" r:id="rId2"/>
    <p:sldMasterId id="2147483726" r:id="rId3"/>
    <p:sldMasterId id="2147483915" r:id="rId4"/>
    <p:sldMasterId id="2147483744" r:id="rId5"/>
    <p:sldMasterId id="2147483688" r:id="rId6"/>
    <p:sldMasterId id="2147483767" r:id="rId7"/>
    <p:sldMasterId id="2147483775" r:id="rId8"/>
    <p:sldMasterId id="2147483759" r:id="rId9"/>
    <p:sldMasterId id="2147483798" r:id="rId10"/>
    <p:sldMasterId id="2147483806" r:id="rId11"/>
    <p:sldMasterId id="2147483790" r:id="rId12"/>
    <p:sldMasterId id="2147483907" r:id="rId13"/>
    <p:sldMasterId id="2147483899" r:id="rId14"/>
    <p:sldMasterId id="2147483822" r:id="rId15"/>
    <p:sldMasterId id="2147483830" r:id="rId16"/>
    <p:sldMasterId id="2147483814" r:id="rId17"/>
    <p:sldMasterId id="2147483846" r:id="rId18"/>
    <p:sldMasterId id="2147483854" r:id="rId19"/>
    <p:sldMasterId id="2147483862" r:id="rId20"/>
    <p:sldMasterId id="2147483870" r:id="rId21"/>
    <p:sldMasterId id="2147483878" r:id="rId22"/>
    <p:sldMasterId id="2147483886" r:id="rId23"/>
    <p:sldMasterId id="2147483894" r:id="rId24"/>
  </p:sldMasterIdLst>
  <p:notesMasterIdLst>
    <p:notesMasterId r:id="rId52"/>
  </p:notesMasterIdLst>
  <p:sldIdLst>
    <p:sldId id="347" r:id="rId25"/>
    <p:sldId id="364" r:id="rId26"/>
    <p:sldId id="367" r:id="rId27"/>
    <p:sldId id="349" r:id="rId28"/>
    <p:sldId id="350" r:id="rId29"/>
    <p:sldId id="353" r:id="rId30"/>
    <p:sldId id="368" r:id="rId31"/>
    <p:sldId id="333" r:id="rId32"/>
    <p:sldId id="313" r:id="rId33"/>
    <p:sldId id="360" r:id="rId34"/>
    <p:sldId id="318" r:id="rId35"/>
    <p:sldId id="319" r:id="rId36"/>
    <p:sldId id="320" r:id="rId37"/>
    <p:sldId id="330" r:id="rId38"/>
    <p:sldId id="355" r:id="rId39"/>
    <p:sldId id="356" r:id="rId40"/>
    <p:sldId id="296" r:id="rId41"/>
    <p:sldId id="363" r:id="rId42"/>
    <p:sldId id="361" r:id="rId43"/>
    <p:sldId id="302" r:id="rId44"/>
    <p:sldId id="357" r:id="rId45"/>
    <p:sldId id="305" r:id="rId46"/>
    <p:sldId id="306" r:id="rId47"/>
    <p:sldId id="307" r:id="rId48"/>
    <p:sldId id="308" r:id="rId49"/>
    <p:sldId id="358" r:id="rId50"/>
    <p:sldId id="310" r:id="rId51"/>
  </p:sldIdLst>
  <p:sldSz cx="12192000" cy="6858000"/>
  <p:notesSz cx="6188075" cy="93170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368" autoAdjust="0"/>
    <p:restoredTop sz="85798" autoAdjust="0"/>
  </p:normalViewPr>
  <p:slideViewPr>
    <p:cSldViewPr snapToGrid="0" snapToObjects="1">
      <p:cViewPr varScale="1">
        <p:scale>
          <a:sx n="59" d="100"/>
          <a:sy n="59" d="100"/>
        </p:scale>
        <p:origin x="1524" y="66"/>
      </p:cViewPr>
      <p:guideLst/>
    </p:cSldViewPr>
  </p:slideViewPr>
  <p:outlineViewPr>
    <p:cViewPr>
      <p:scale>
        <a:sx n="33" d="100"/>
        <a:sy n="33" d="100"/>
      </p:scale>
      <p:origin x="0" y="-567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2.xml"/><Relationship Id="rId39" Type="http://schemas.openxmlformats.org/officeDocument/2006/relationships/slide" Target="slides/slide15.xml"/><Relationship Id="rId21" Type="http://schemas.openxmlformats.org/officeDocument/2006/relationships/slideMaster" Target="slideMasters/slideMaster21.xml"/><Relationship Id="rId34" Type="http://schemas.openxmlformats.org/officeDocument/2006/relationships/slide" Target="slides/slide10.xml"/><Relationship Id="rId42" Type="http://schemas.openxmlformats.org/officeDocument/2006/relationships/slide" Target="slides/slide18.xml"/><Relationship Id="rId47" Type="http://schemas.openxmlformats.org/officeDocument/2006/relationships/slide" Target="slides/slide23.xml"/><Relationship Id="rId50" Type="http://schemas.openxmlformats.org/officeDocument/2006/relationships/slide" Target="slides/slide26.xml"/><Relationship Id="rId55"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5.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slide" Target="slides/slide21.xml"/><Relationship Id="rId53" Type="http://schemas.openxmlformats.org/officeDocument/2006/relationships/presProps" Target="presProp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slide" Target="slides/slide24.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2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20" Type="http://schemas.openxmlformats.org/officeDocument/2006/relationships/slideMaster" Target="slideMasters/slideMaster20.xml"/><Relationship Id="rId41" Type="http://schemas.openxmlformats.org/officeDocument/2006/relationships/slide" Target="slides/slide17.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681499" cy="46747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505144" y="0"/>
            <a:ext cx="2681499" cy="467470"/>
          </a:xfrm>
          <a:prstGeom prst="rect">
            <a:avLst/>
          </a:prstGeom>
        </p:spPr>
        <p:txBody>
          <a:bodyPr vert="horz" lIns="91440" tIns="45720" rIns="91440" bIns="45720" rtlCol="0"/>
          <a:lstStyle>
            <a:lvl1pPr algn="r">
              <a:defRPr sz="1200"/>
            </a:lvl1pPr>
          </a:lstStyle>
          <a:p>
            <a:fld id="{D586C5DE-1388-491F-8324-DA38B650905C}" type="datetimeFigureOut">
              <a:rPr lang="en-GB" smtClean="0"/>
              <a:t>26/02/2025</a:t>
            </a:fld>
            <a:endParaRPr lang="en-GB"/>
          </a:p>
        </p:txBody>
      </p:sp>
      <p:sp>
        <p:nvSpPr>
          <p:cNvPr id="4" name="Slide Image Placeholder 3"/>
          <p:cNvSpPr>
            <a:spLocks noGrp="1" noRot="1" noChangeAspect="1"/>
          </p:cNvSpPr>
          <p:nvPr>
            <p:ph type="sldImg" idx="2"/>
          </p:nvPr>
        </p:nvSpPr>
        <p:spPr>
          <a:xfrm>
            <a:off x="300038" y="1165225"/>
            <a:ext cx="5588000" cy="31432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18808" y="4483824"/>
            <a:ext cx="4950460" cy="366858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49570"/>
            <a:ext cx="2681499" cy="467469"/>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505144" y="8849570"/>
            <a:ext cx="2681499" cy="467469"/>
          </a:xfrm>
          <a:prstGeom prst="rect">
            <a:avLst/>
          </a:prstGeom>
        </p:spPr>
        <p:txBody>
          <a:bodyPr vert="horz" lIns="91440" tIns="45720" rIns="91440" bIns="45720" rtlCol="0" anchor="b"/>
          <a:lstStyle>
            <a:lvl1pPr algn="r">
              <a:defRPr sz="1200"/>
            </a:lvl1pPr>
          </a:lstStyle>
          <a:p>
            <a:fld id="{A93BF06A-00DF-47D6-9381-334C2E75F9A9}" type="slidenum">
              <a:rPr lang="en-GB" smtClean="0"/>
              <a:t>‹#›</a:t>
            </a:fld>
            <a:endParaRPr lang="en-GB"/>
          </a:p>
        </p:txBody>
      </p:sp>
    </p:spTree>
    <p:extLst>
      <p:ext uri="{BB962C8B-B14F-4D97-AF65-F5344CB8AC3E}">
        <p14:creationId xmlns:p14="http://schemas.microsoft.com/office/powerpoint/2010/main" val="4214624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3BF06A-00DF-47D6-9381-334C2E75F9A9}" type="slidenum">
              <a:rPr lang="en-GB" smtClean="0"/>
              <a:t>1</a:t>
            </a:fld>
            <a:endParaRPr lang="en-GB"/>
          </a:p>
        </p:txBody>
      </p:sp>
    </p:spTree>
    <p:extLst>
      <p:ext uri="{BB962C8B-B14F-4D97-AF65-F5344CB8AC3E}">
        <p14:creationId xmlns:p14="http://schemas.microsoft.com/office/powerpoint/2010/main" val="2848813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E" dirty="0"/>
          </a:p>
        </p:txBody>
      </p:sp>
      <p:sp>
        <p:nvSpPr>
          <p:cNvPr id="4" name="Slide Number Placeholder 3"/>
          <p:cNvSpPr>
            <a:spLocks noGrp="1"/>
          </p:cNvSpPr>
          <p:nvPr>
            <p:ph type="sldNum" sz="quarter" idx="10"/>
          </p:nvPr>
        </p:nvSpPr>
        <p:spPr/>
        <p:txBody>
          <a:bodyPr/>
          <a:lstStyle/>
          <a:p>
            <a:fld id="{EC6921C9-F454-3940-BE85-971728C55D12}" type="slidenum">
              <a:rPr lang="en-US" smtClean="0"/>
              <a:t>10</a:t>
            </a:fld>
            <a:endParaRPr lang="en-US"/>
          </a:p>
        </p:txBody>
      </p:sp>
    </p:spTree>
    <p:extLst>
      <p:ext uri="{BB962C8B-B14F-4D97-AF65-F5344CB8AC3E}">
        <p14:creationId xmlns:p14="http://schemas.microsoft.com/office/powerpoint/2010/main" val="2243098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200" dirty="0"/>
          </a:p>
        </p:txBody>
      </p:sp>
      <p:sp>
        <p:nvSpPr>
          <p:cNvPr id="4" name="Slide Number Placeholder 3"/>
          <p:cNvSpPr>
            <a:spLocks noGrp="1"/>
          </p:cNvSpPr>
          <p:nvPr>
            <p:ph type="sldNum" sz="quarter" idx="10"/>
          </p:nvPr>
        </p:nvSpPr>
        <p:spPr/>
        <p:txBody>
          <a:bodyPr/>
          <a:lstStyle/>
          <a:p>
            <a:fld id="{EC6921C9-F454-3940-BE85-971728C55D12}" type="slidenum">
              <a:rPr lang="en-US" smtClean="0"/>
              <a:t>11</a:t>
            </a:fld>
            <a:endParaRPr lang="en-US"/>
          </a:p>
        </p:txBody>
      </p:sp>
    </p:spTree>
    <p:extLst>
      <p:ext uri="{BB962C8B-B14F-4D97-AF65-F5344CB8AC3E}">
        <p14:creationId xmlns:p14="http://schemas.microsoft.com/office/powerpoint/2010/main" val="1155260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EC6921C9-F454-3940-BE85-971728C55D12}" type="slidenum">
              <a:rPr lang="en-US" smtClean="0"/>
              <a:t>12</a:t>
            </a:fld>
            <a:endParaRPr lang="en-US"/>
          </a:p>
        </p:txBody>
      </p:sp>
    </p:spTree>
    <p:extLst>
      <p:ext uri="{BB962C8B-B14F-4D97-AF65-F5344CB8AC3E}">
        <p14:creationId xmlns:p14="http://schemas.microsoft.com/office/powerpoint/2010/main" val="644463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EC6921C9-F454-3940-BE85-971728C55D12}" type="slidenum">
              <a:rPr lang="en-US" smtClean="0"/>
              <a:t>13</a:t>
            </a:fld>
            <a:endParaRPr lang="en-US"/>
          </a:p>
        </p:txBody>
      </p:sp>
    </p:spTree>
    <p:extLst>
      <p:ext uri="{BB962C8B-B14F-4D97-AF65-F5344CB8AC3E}">
        <p14:creationId xmlns:p14="http://schemas.microsoft.com/office/powerpoint/2010/main" val="2255431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EC6921C9-F454-3940-BE85-971728C55D12}" type="slidenum">
              <a:rPr lang="en-US" smtClean="0"/>
              <a:t>14</a:t>
            </a:fld>
            <a:endParaRPr lang="en-US"/>
          </a:p>
        </p:txBody>
      </p:sp>
    </p:spTree>
    <p:extLst>
      <p:ext uri="{BB962C8B-B14F-4D97-AF65-F5344CB8AC3E}">
        <p14:creationId xmlns:p14="http://schemas.microsoft.com/office/powerpoint/2010/main" val="1438318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3BF06A-00DF-47D6-9381-334C2E75F9A9}" type="slidenum">
              <a:rPr lang="en-GB" smtClean="0"/>
              <a:t>15</a:t>
            </a:fld>
            <a:endParaRPr lang="en-GB"/>
          </a:p>
        </p:txBody>
      </p:sp>
    </p:spTree>
    <p:extLst>
      <p:ext uri="{BB962C8B-B14F-4D97-AF65-F5344CB8AC3E}">
        <p14:creationId xmlns:p14="http://schemas.microsoft.com/office/powerpoint/2010/main" val="3161093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3BF06A-00DF-47D6-9381-334C2E75F9A9}" type="slidenum">
              <a:rPr lang="en-GB" smtClean="0"/>
              <a:t>16</a:t>
            </a:fld>
            <a:endParaRPr lang="en-GB"/>
          </a:p>
        </p:txBody>
      </p:sp>
    </p:spTree>
    <p:extLst>
      <p:ext uri="{BB962C8B-B14F-4D97-AF65-F5344CB8AC3E}">
        <p14:creationId xmlns:p14="http://schemas.microsoft.com/office/powerpoint/2010/main" val="12055463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EC6921C9-F454-3940-BE85-971728C55D12}" type="slidenum">
              <a:rPr lang="en-US" smtClean="0"/>
              <a:t>17</a:t>
            </a:fld>
            <a:endParaRPr lang="en-US"/>
          </a:p>
        </p:txBody>
      </p:sp>
    </p:spTree>
    <p:extLst>
      <p:ext uri="{BB962C8B-B14F-4D97-AF65-F5344CB8AC3E}">
        <p14:creationId xmlns:p14="http://schemas.microsoft.com/office/powerpoint/2010/main" val="165014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EC6921C9-F454-3940-BE85-971728C55D12}" type="slidenum">
              <a:rPr lang="en-US" smtClean="0"/>
              <a:t>18</a:t>
            </a:fld>
            <a:endParaRPr lang="en-US"/>
          </a:p>
        </p:txBody>
      </p:sp>
    </p:spTree>
    <p:extLst>
      <p:ext uri="{BB962C8B-B14F-4D97-AF65-F5344CB8AC3E}">
        <p14:creationId xmlns:p14="http://schemas.microsoft.com/office/powerpoint/2010/main" val="35738780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5"/>
          </p:nvPr>
        </p:nvSpPr>
        <p:spPr/>
        <p:txBody>
          <a:bodyPr/>
          <a:lstStyle/>
          <a:p>
            <a:fld id="{A93BF06A-00DF-47D6-9381-334C2E75F9A9}" type="slidenum">
              <a:rPr lang="en-GB" smtClean="0"/>
              <a:t>19</a:t>
            </a:fld>
            <a:endParaRPr lang="en-GB"/>
          </a:p>
        </p:txBody>
      </p:sp>
    </p:spTree>
    <p:extLst>
      <p:ext uri="{BB962C8B-B14F-4D97-AF65-F5344CB8AC3E}">
        <p14:creationId xmlns:p14="http://schemas.microsoft.com/office/powerpoint/2010/main" val="3651624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3BF06A-00DF-47D6-9381-334C2E75F9A9}" type="slidenum">
              <a:rPr lang="en-GB" smtClean="0"/>
              <a:t>2</a:t>
            </a:fld>
            <a:endParaRPr lang="en-GB"/>
          </a:p>
        </p:txBody>
      </p:sp>
    </p:spTree>
    <p:extLst>
      <p:ext uri="{BB962C8B-B14F-4D97-AF65-F5344CB8AC3E}">
        <p14:creationId xmlns:p14="http://schemas.microsoft.com/office/powerpoint/2010/main" val="11452038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EC6921C9-F454-3940-BE85-971728C55D12}" type="slidenum">
              <a:rPr lang="en-US" smtClean="0"/>
              <a:t>20</a:t>
            </a:fld>
            <a:endParaRPr lang="en-US"/>
          </a:p>
        </p:txBody>
      </p:sp>
    </p:spTree>
    <p:extLst>
      <p:ext uri="{BB962C8B-B14F-4D97-AF65-F5344CB8AC3E}">
        <p14:creationId xmlns:p14="http://schemas.microsoft.com/office/powerpoint/2010/main" val="4335945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5"/>
          </p:nvPr>
        </p:nvSpPr>
        <p:spPr/>
        <p:txBody>
          <a:bodyPr/>
          <a:lstStyle/>
          <a:p>
            <a:fld id="{A93BF06A-00DF-47D6-9381-334C2E75F9A9}" type="slidenum">
              <a:rPr lang="en-GB" smtClean="0"/>
              <a:t>21</a:t>
            </a:fld>
            <a:endParaRPr lang="en-GB"/>
          </a:p>
        </p:txBody>
      </p:sp>
    </p:spTree>
    <p:extLst>
      <p:ext uri="{BB962C8B-B14F-4D97-AF65-F5344CB8AC3E}">
        <p14:creationId xmlns:p14="http://schemas.microsoft.com/office/powerpoint/2010/main" val="13447196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EC6921C9-F454-3940-BE85-971728C55D12}" type="slidenum">
              <a:rPr lang="en-US" smtClean="0"/>
              <a:t>22</a:t>
            </a:fld>
            <a:endParaRPr lang="en-US"/>
          </a:p>
        </p:txBody>
      </p:sp>
    </p:spTree>
    <p:extLst>
      <p:ext uri="{BB962C8B-B14F-4D97-AF65-F5344CB8AC3E}">
        <p14:creationId xmlns:p14="http://schemas.microsoft.com/office/powerpoint/2010/main" val="1369417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0" dirty="0"/>
          </a:p>
        </p:txBody>
      </p:sp>
      <p:sp>
        <p:nvSpPr>
          <p:cNvPr id="4" name="Slide Number Placeholder 3"/>
          <p:cNvSpPr>
            <a:spLocks noGrp="1"/>
          </p:cNvSpPr>
          <p:nvPr>
            <p:ph type="sldNum" sz="quarter" idx="5"/>
          </p:nvPr>
        </p:nvSpPr>
        <p:spPr/>
        <p:txBody>
          <a:bodyPr/>
          <a:lstStyle/>
          <a:p>
            <a:fld id="{EC6921C9-F454-3940-BE85-971728C55D12}" type="slidenum">
              <a:rPr lang="en-US" smtClean="0"/>
              <a:t>23</a:t>
            </a:fld>
            <a:endParaRPr lang="en-US"/>
          </a:p>
        </p:txBody>
      </p:sp>
    </p:spTree>
    <p:extLst>
      <p:ext uri="{BB962C8B-B14F-4D97-AF65-F5344CB8AC3E}">
        <p14:creationId xmlns:p14="http://schemas.microsoft.com/office/powerpoint/2010/main" val="38643655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EC6921C9-F454-3940-BE85-971728C55D12}" type="slidenum">
              <a:rPr lang="en-US" smtClean="0"/>
              <a:t>24</a:t>
            </a:fld>
            <a:endParaRPr lang="en-US"/>
          </a:p>
        </p:txBody>
      </p:sp>
    </p:spTree>
    <p:extLst>
      <p:ext uri="{BB962C8B-B14F-4D97-AF65-F5344CB8AC3E}">
        <p14:creationId xmlns:p14="http://schemas.microsoft.com/office/powerpoint/2010/main" val="7396080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EC6921C9-F454-3940-BE85-971728C55D12}" type="slidenum">
              <a:rPr lang="en-US" smtClean="0"/>
              <a:t>25</a:t>
            </a:fld>
            <a:endParaRPr lang="en-US"/>
          </a:p>
        </p:txBody>
      </p:sp>
    </p:spTree>
    <p:extLst>
      <p:ext uri="{BB962C8B-B14F-4D97-AF65-F5344CB8AC3E}">
        <p14:creationId xmlns:p14="http://schemas.microsoft.com/office/powerpoint/2010/main" val="36837716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3BF06A-00DF-47D6-9381-334C2E75F9A9}" type="slidenum">
              <a:rPr lang="en-GB" smtClean="0"/>
              <a:t>26</a:t>
            </a:fld>
            <a:endParaRPr lang="en-GB"/>
          </a:p>
        </p:txBody>
      </p:sp>
    </p:spTree>
    <p:extLst>
      <p:ext uri="{BB962C8B-B14F-4D97-AF65-F5344CB8AC3E}">
        <p14:creationId xmlns:p14="http://schemas.microsoft.com/office/powerpoint/2010/main" val="19235657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p:txBody>
      </p:sp>
      <p:sp>
        <p:nvSpPr>
          <p:cNvPr id="4" name="Slide Number Placeholder 3"/>
          <p:cNvSpPr>
            <a:spLocks noGrp="1"/>
          </p:cNvSpPr>
          <p:nvPr>
            <p:ph type="sldNum" sz="quarter" idx="10"/>
          </p:nvPr>
        </p:nvSpPr>
        <p:spPr/>
        <p:txBody>
          <a:bodyPr/>
          <a:lstStyle/>
          <a:p>
            <a:fld id="{EC6921C9-F454-3940-BE85-971728C55D12}" type="slidenum">
              <a:rPr lang="en-US" smtClean="0"/>
              <a:t>27</a:t>
            </a:fld>
            <a:endParaRPr lang="en-US"/>
          </a:p>
        </p:txBody>
      </p:sp>
    </p:spTree>
    <p:extLst>
      <p:ext uri="{BB962C8B-B14F-4D97-AF65-F5344CB8AC3E}">
        <p14:creationId xmlns:p14="http://schemas.microsoft.com/office/powerpoint/2010/main" val="2990055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C979B-5F19-FA05-5588-BB0FFEBAFF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EC7826-1A2A-A98F-A9D4-90972CE5C3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595ED0-4BA3-1C10-48BF-953E1BB3A80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p:txBody>
      </p:sp>
      <p:sp>
        <p:nvSpPr>
          <p:cNvPr id="4" name="Slide Number Placeholder 3">
            <a:extLst>
              <a:ext uri="{FF2B5EF4-FFF2-40B4-BE49-F238E27FC236}">
                <a16:creationId xmlns:a16="http://schemas.microsoft.com/office/drawing/2014/main" id="{856F7032-B9AE-EF6C-7320-FB781DBDCE61}"/>
              </a:ext>
            </a:extLst>
          </p:cNvPr>
          <p:cNvSpPr>
            <a:spLocks noGrp="1"/>
          </p:cNvSpPr>
          <p:nvPr>
            <p:ph type="sldNum" sz="quarter" idx="5"/>
          </p:nvPr>
        </p:nvSpPr>
        <p:spPr/>
        <p:txBody>
          <a:bodyPr/>
          <a:lstStyle/>
          <a:p>
            <a:fld id="{A93BF06A-00DF-47D6-9381-334C2E75F9A9}" type="slidenum">
              <a:rPr lang="en-GB" smtClean="0"/>
              <a:t>3</a:t>
            </a:fld>
            <a:endParaRPr lang="en-GB"/>
          </a:p>
        </p:txBody>
      </p:sp>
    </p:spTree>
    <p:extLst>
      <p:ext uri="{BB962C8B-B14F-4D97-AF65-F5344CB8AC3E}">
        <p14:creationId xmlns:p14="http://schemas.microsoft.com/office/powerpoint/2010/main" val="1354889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3BF06A-00DF-47D6-9381-334C2E75F9A9}" type="slidenum">
              <a:rPr lang="en-GB" smtClean="0"/>
              <a:t>4</a:t>
            </a:fld>
            <a:endParaRPr lang="en-GB"/>
          </a:p>
        </p:txBody>
      </p:sp>
    </p:spTree>
    <p:extLst>
      <p:ext uri="{BB962C8B-B14F-4D97-AF65-F5344CB8AC3E}">
        <p14:creationId xmlns:p14="http://schemas.microsoft.com/office/powerpoint/2010/main" val="2548766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3BF06A-00DF-47D6-9381-334C2E75F9A9}" type="slidenum">
              <a:rPr lang="en-GB" smtClean="0"/>
              <a:t>5</a:t>
            </a:fld>
            <a:endParaRPr lang="en-GB"/>
          </a:p>
        </p:txBody>
      </p:sp>
    </p:spTree>
    <p:extLst>
      <p:ext uri="{BB962C8B-B14F-4D97-AF65-F5344CB8AC3E}">
        <p14:creationId xmlns:p14="http://schemas.microsoft.com/office/powerpoint/2010/main" val="471555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3BF06A-00DF-47D6-9381-334C2E75F9A9}" type="slidenum">
              <a:rPr lang="en-GB" smtClean="0"/>
              <a:t>6</a:t>
            </a:fld>
            <a:endParaRPr lang="en-GB"/>
          </a:p>
        </p:txBody>
      </p:sp>
    </p:spTree>
    <p:extLst>
      <p:ext uri="{BB962C8B-B14F-4D97-AF65-F5344CB8AC3E}">
        <p14:creationId xmlns:p14="http://schemas.microsoft.com/office/powerpoint/2010/main" val="3717527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3BF06A-00DF-47D6-9381-334C2E75F9A9}" type="slidenum">
              <a:rPr lang="en-GB" smtClean="0"/>
              <a:t>7</a:t>
            </a:fld>
            <a:endParaRPr lang="en-GB"/>
          </a:p>
        </p:txBody>
      </p:sp>
    </p:spTree>
    <p:extLst>
      <p:ext uri="{BB962C8B-B14F-4D97-AF65-F5344CB8AC3E}">
        <p14:creationId xmlns:p14="http://schemas.microsoft.com/office/powerpoint/2010/main" val="3928988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EC6921C9-F454-3940-BE85-971728C55D12}" type="slidenum">
              <a:rPr lang="en-US" smtClean="0"/>
              <a:t>8</a:t>
            </a:fld>
            <a:endParaRPr lang="en-US" dirty="0"/>
          </a:p>
        </p:txBody>
      </p:sp>
    </p:spTree>
    <p:extLst>
      <p:ext uri="{BB962C8B-B14F-4D97-AF65-F5344CB8AC3E}">
        <p14:creationId xmlns:p14="http://schemas.microsoft.com/office/powerpoint/2010/main" val="593160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EC6921C9-F454-3940-BE85-971728C55D12}" type="slidenum">
              <a:rPr lang="en-US" smtClean="0"/>
              <a:t>9</a:t>
            </a:fld>
            <a:endParaRPr lang="en-US"/>
          </a:p>
        </p:txBody>
      </p:sp>
    </p:spTree>
    <p:extLst>
      <p:ext uri="{BB962C8B-B14F-4D97-AF65-F5344CB8AC3E}">
        <p14:creationId xmlns:p14="http://schemas.microsoft.com/office/powerpoint/2010/main" val="1843363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1BA59F3-AEB3-204E-8300-58EF74F8C3B3}"/>
              </a:ext>
            </a:extLst>
          </p:cNvPr>
          <p:cNvSpPr>
            <a:spLocks noGrp="1"/>
          </p:cNvSpPr>
          <p:nvPr>
            <p:ph type="ctrTitle"/>
          </p:nvPr>
        </p:nvSpPr>
        <p:spPr>
          <a:xfrm>
            <a:off x="350108" y="584846"/>
            <a:ext cx="7904205" cy="1293362"/>
          </a:xfrm>
        </p:spPr>
        <p:txBody>
          <a:bodyPr anchor="t">
            <a:normAutofit/>
          </a:bodyPr>
          <a:lstStyle>
            <a:lvl1pPr algn="l">
              <a:defRPr sz="4400" b="1"/>
            </a:lvl1pPr>
          </a:lstStyle>
          <a:p>
            <a:r>
              <a:rPr lang="en-GB" dirty="0"/>
              <a:t>Click to edit Master title style</a:t>
            </a:r>
            <a:endParaRPr lang="en-US" dirty="0"/>
          </a:p>
        </p:txBody>
      </p:sp>
      <p:sp>
        <p:nvSpPr>
          <p:cNvPr id="5" name="Subtitle 2">
            <a:extLst>
              <a:ext uri="{FF2B5EF4-FFF2-40B4-BE49-F238E27FC236}">
                <a16:creationId xmlns:a16="http://schemas.microsoft.com/office/drawing/2014/main" id="{FF77F7AA-28BF-274E-AEFB-1D0AD137F72D}"/>
              </a:ext>
            </a:extLst>
          </p:cNvPr>
          <p:cNvSpPr>
            <a:spLocks noGrp="1"/>
          </p:cNvSpPr>
          <p:nvPr>
            <p:ph type="subTitle" idx="1"/>
          </p:nvPr>
        </p:nvSpPr>
        <p:spPr>
          <a:xfrm>
            <a:off x="350108" y="2135639"/>
            <a:ext cx="7904205"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896934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947967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p:nvPr>
        </p:nvSpPr>
        <p:spPr>
          <a:xfrm>
            <a:off x="1387904" y="1837755"/>
            <a:ext cx="7657242" cy="2145570"/>
          </a:xfrm>
        </p:spPr>
        <p:txBody>
          <a:bodyPr anchor="b"/>
          <a:lstStyle>
            <a:lvl1pP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1387904" y="4373722"/>
            <a:ext cx="7657242" cy="1067700"/>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207061534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1270522" y="2918787"/>
            <a:ext cx="5181600" cy="366489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6659880" y="2918787"/>
            <a:ext cx="5181600" cy="366489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99289895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FC41-D2B3-2241-865F-3F932D6F2E34}"/>
              </a:ext>
            </a:extLst>
          </p:cNvPr>
          <p:cNvSpPr>
            <a:spLocks noGrp="1"/>
          </p:cNvSpPr>
          <p:nvPr>
            <p:ph type="title"/>
          </p:nvPr>
        </p:nvSpPr>
        <p:spPr>
          <a:xfrm>
            <a:off x="1242124" y="1633093"/>
            <a:ext cx="10515600" cy="99799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949F22-E1D8-3C43-B4F5-B34A5C88F30B}"/>
              </a:ext>
            </a:extLst>
          </p:cNvPr>
          <p:cNvSpPr>
            <a:spLocks noGrp="1"/>
          </p:cNvSpPr>
          <p:nvPr>
            <p:ph type="body" idx="1"/>
          </p:nvPr>
        </p:nvSpPr>
        <p:spPr>
          <a:xfrm>
            <a:off x="1242124" y="2949131"/>
            <a:ext cx="5157787" cy="6203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98ECD05-BE49-AF44-B530-C776D05525B9}"/>
              </a:ext>
            </a:extLst>
          </p:cNvPr>
          <p:cNvSpPr>
            <a:spLocks noGrp="1"/>
          </p:cNvSpPr>
          <p:nvPr>
            <p:ph sz="half" idx="2"/>
          </p:nvPr>
        </p:nvSpPr>
        <p:spPr>
          <a:xfrm>
            <a:off x="1242124" y="3773043"/>
            <a:ext cx="5157787" cy="277406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95936D-1625-A24C-A1D4-1C0B4EB80339}"/>
              </a:ext>
            </a:extLst>
          </p:cNvPr>
          <p:cNvSpPr>
            <a:spLocks noGrp="1"/>
          </p:cNvSpPr>
          <p:nvPr>
            <p:ph type="body" sz="quarter" idx="3"/>
          </p:nvPr>
        </p:nvSpPr>
        <p:spPr>
          <a:xfrm>
            <a:off x="6574536" y="2949131"/>
            <a:ext cx="5183188" cy="6203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50112F-DF30-FF48-A146-E87A8CF50701}"/>
              </a:ext>
            </a:extLst>
          </p:cNvPr>
          <p:cNvSpPr>
            <a:spLocks noGrp="1"/>
          </p:cNvSpPr>
          <p:nvPr>
            <p:ph sz="quarter" idx="4"/>
          </p:nvPr>
        </p:nvSpPr>
        <p:spPr>
          <a:xfrm>
            <a:off x="6574536" y="3773043"/>
            <a:ext cx="5183188" cy="277406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95375628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1294906" y="2452018"/>
            <a:ext cx="10189958" cy="932334"/>
          </a:xfrm>
        </p:spPr>
        <p:txBody>
          <a:bodyPr/>
          <a:lstStyle/>
          <a:p>
            <a:r>
              <a:rPr lang="en-GB"/>
              <a:t>Click to edit Master title style</a:t>
            </a:r>
            <a:endParaRPr lang="en-US"/>
          </a:p>
        </p:txBody>
      </p:sp>
    </p:spTree>
    <p:extLst>
      <p:ext uri="{BB962C8B-B14F-4D97-AF65-F5344CB8AC3E}">
        <p14:creationId xmlns:p14="http://schemas.microsoft.com/office/powerpoint/2010/main" val="372293094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506270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630689" y="1548671"/>
            <a:ext cx="10073887"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630689" y="3655519"/>
            <a:ext cx="10073887"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2217573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a:xfrm>
            <a:off x="343930" y="1327306"/>
            <a:ext cx="10311878" cy="932334"/>
          </a:xfrm>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343930" y="2581728"/>
            <a:ext cx="10311878" cy="306316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2982329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hasCustomPrompt="1"/>
          </p:nvPr>
        </p:nvSpPr>
        <p:spPr>
          <a:xfrm>
            <a:off x="473504" y="893033"/>
            <a:ext cx="9011872" cy="2145570"/>
          </a:xfrm>
        </p:spPr>
        <p:txBody>
          <a:bodyPr anchor="b"/>
          <a:lstStyle>
            <a:lvl1pPr>
              <a:defRPr sz="6000"/>
            </a:lvl1pPr>
          </a:lstStyle>
          <a:p>
            <a:r>
              <a:rPr lang="en-GB" dirty="0"/>
              <a:t>Click to edit Master </a:t>
            </a:r>
            <a:br>
              <a:rPr lang="en-GB" dirty="0"/>
            </a:br>
            <a:r>
              <a:rPr lang="en-GB" dirty="0"/>
              <a:t>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473504" y="3429000"/>
            <a:ext cx="9011872" cy="1067700"/>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58301071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a:xfrm>
            <a:off x="343930" y="534826"/>
            <a:ext cx="10692878" cy="932334"/>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343930" y="1768358"/>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5855208" y="1788361"/>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27517116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FC41-D2B3-2241-865F-3F932D6F2E34}"/>
              </a:ext>
            </a:extLst>
          </p:cNvPr>
          <p:cNvSpPr>
            <a:spLocks noGrp="1"/>
          </p:cNvSpPr>
          <p:nvPr>
            <p:ph type="title"/>
          </p:nvPr>
        </p:nvSpPr>
        <p:spPr>
          <a:xfrm>
            <a:off x="400876" y="389509"/>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949F22-E1D8-3C43-B4F5-B34A5C88F30B}"/>
              </a:ext>
            </a:extLst>
          </p:cNvPr>
          <p:cNvSpPr>
            <a:spLocks noGrp="1"/>
          </p:cNvSpPr>
          <p:nvPr>
            <p:ph type="body" idx="1"/>
          </p:nvPr>
        </p:nvSpPr>
        <p:spPr>
          <a:xfrm>
            <a:off x="400876" y="2011222"/>
            <a:ext cx="5157787" cy="7490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98ECD05-BE49-AF44-B530-C776D05525B9}"/>
              </a:ext>
            </a:extLst>
          </p:cNvPr>
          <p:cNvSpPr>
            <a:spLocks noGrp="1"/>
          </p:cNvSpPr>
          <p:nvPr>
            <p:ph sz="half" idx="2"/>
          </p:nvPr>
        </p:nvSpPr>
        <p:spPr>
          <a:xfrm>
            <a:off x="400876" y="2965165"/>
            <a:ext cx="5157787" cy="33496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95936D-1625-A24C-A1D4-1C0B4EB80339}"/>
              </a:ext>
            </a:extLst>
          </p:cNvPr>
          <p:cNvSpPr>
            <a:spLocks noGrp="1"/>
          </p:cNvSpPr>
          <p:nvPr>
            <p:ph type="body" sz="quarter" idx="3"/>
          </p:nvPr>
        </p:nvSpPr>
        <p:spPr>
          <a:xfrm>
            <a:off x="5733288" y="2011222"/>
            <a:ext cx="5183188" cy="7490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50112F-DF30-FF48-A146-E87A8CF50701}"/>
              </a:ext>
            </a:extLst>
          </p:cNvPr>
          <p:cNvSpPr>
            <a:spLocks noGrp="1"/>
          </p:cNvSpPr>
          <p:nvPr>
            <p:ph sz="quarter" idx="4"/>
          </p:nvPr>
        </p:nvSpPr>
        <p:spPr>
          <a:xfrm>
            <a:off x="5733288" y="2965165"/>
            <a:ext cx="5183188" cy="334962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675763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362465" y="875229"/>
            <a:ext cx="5383427" cy="1293362"/>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362465" y="2426022"/>
            <a:ext cx="5383427"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87417094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490234" y="1241962"/>
            <a:ext cx="10311878" cy="932334"/>
          </a:xfrm>
        </p:spPr>
        <p:txBody>
          <a:bodyPr/>
          <a:lstStyle/>
          <a:p>
            <a:r>
              <a:rPr lang="en-GB"/>
              <a:t>Click to edit Master title style</a:t>
            </a:r>
            <a:endParaRPr lang="en-US"/>
          </a:p>
        </p:txBody>
      </p:sp>
    </p:spTree>
    <p:extLst>
      <p:ext uri="{BB962C8B-B14F-4D97-AF65-F5344CB8AC3E}">
        <p14:creationId xmlns:p14="http://schemas.microsoft.com/office/powerpoint/2010/main" val="420399297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384225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630689" y="1548671"/>
            <a:ext cx="10073887"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630689" y="3655519"/>
            <a:ext cx="10073887"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48329559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a:xfrm>
            <a:off x="343930" y="1327306"/>
            <a:ext cx="10311878" cy="932334"/>
          </a:xfrm>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343930" y="2581728"/>
            <a:ext cx="10311878" cy="306316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83754193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hasCustomPrompt="1"/>
          </p:nvPr>
        </p:nvSpPr>
        <p:spPr>
          <a:xfrm>
            <a:off x="473504" y="893033"/>
            <a:ext cx="9011872" cy="2145570"/>
          </a:xfrm>
        </p:spPr>
        <p:txBody>
          <a:bodyPr anchor="b"/>
          <a:lstStyle>
            <a:lvl1pPr>
              <a:defRPr sz="6000"/>
            </a:lvl1pPr>
          </a:lstStyle>
          <a:p>
            <a:r>
              <a:rPr lang="en-GB" dirty="0"/>
              <a:t>Click to edit Master </a:t>
            </a:r>
            <a:br>
              <a:rPr lang="en-GB" dirty="0"/>
            </a:br>
            <a:r>
              <a:rPr lang="en-GB" dirty="0"/>
              <a:t>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473504" y="3429000"/>
            <a:ext cx="9011872" cy="1067700"/>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414508924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a:xfrm>
            <a:off x="343930" y="534826"/>
            <a:ext cx="10692878" cy="932334"/>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343930" y="1768358"/>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5855208" y="1788361"/>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3149305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FC41-D2B3-2241-865F-3F932D6F2E34}"/>
              </a:ext>
            </a:extLst>
          </p:cNvPr>
          <p:cNvSpPr>
            <a:spLocks noGrp="1"/>
          </p:cNvSpPr>
          <p:nvPr>
            <p:ph type="title"/>
          </p:nvPr>
        </p:nvSpPr>
        <p:spPr>
          <a:xfrm>
            <a:off x="400876" y="389509"/>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949F22-E1D8-3C43-B4F5-B34A5C88F30B}"/>
              </a:ext>
            </a:extLst>
          </p:cNvPr>
          <p:cNvSpPr>
            <a:spLocks noGrp="1"/>
          </p:cNvSpPr>
          <p:nvPr>
            <p:ph type="body" idx="1"/>
          </p:nvPr>
        </p:nvSpPr>
        <p:spPr>
          <a:xfrm>
            <a:off x="400876" y="2011222"/>
            <a:ext cx="5157787" cy="7490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98ECD05-BE49-AF44-B530-C776D05525B9}"/>
              </a:ext>
            </a:extLst>
          </p:cNvPr>
          <p:cNvSpPr>
            <a:spLocks noGrp="1"/>
          </p:cNvSpPr>
          <p:nvPr>
            <p:ph sz="half" idx="2"/>
          </p:nvPr>
        </p:nvSpPr>
        <p:spPr>
          <a:xfrm>
            <a:off x="400876" y="2965165"/>
            <a:ext cx="5157787" cy="33496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95936D-1625-A24C-A1D4-1C0B4EB80339}"/>
              </a:ext>
            </a:extLst>
          </p:cNvPr>
          <p:cNvSpPr>
            <a:spLocks noGrp="1"/>
          </p:cNvSpPr>
          <p:nvPr>
            <p:ph type="body" sz="quarter" idx="3"/>
          </p:nvPr>
        </p:nvSpPr>
        <p:spPr>
          <a:xfrm>
            <a:off x="5733288" y="2011222"/>
            <a:ext cx="5183188" cy="7490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50112F-DF30-FF48-A146-E87A8CF50701}"/>
              </a:ext>
            </a:extLst>
          </p:cNvPr>
          <p:cNvSpPr>
            <a:spLocks noGrp="1"/>
          </p:cNvSpPr>
          <p:nvPr>
            <p:ph sz="quarter" idx="4"/>
          </p:nvPr>
        </p:nvSpPr>
        <p:spPr>
          <a:xfrm>
            <a:off x="5733288" y="2965165"/>
            <a:ext cx="5183188" cy="334962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80040771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490234" y="1241962"/>
            <a:ext cx="10311878" cy="932334"/>
          </a:xfrm>
        </p:spPr>
        <p:txBody>
          <a:bodyPr/>
          <a:lstStyle/>
          <a:p>
            <a:r>
              <a:rPr lang="en-GB"/>
              <a:t>Click to edit Master title style</a:t>
            </a:r>
            <a:endParaRPr lang="en-US"/>
          </a:p>
        </p:txBody>
      </p:sp>
    </p:spTree>
    <p:extLst>
      <p:ext uri="{BB962C8B-B14F-4D97-AF65-F5344CB8AC3E}">
        <p14:creationId xmlns:p14="http://schemas.microsoft.com/office/powerpoint/2010/main" val="120126792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525555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630689" y="1548671"/>
            <a:ext cx="10073887"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630689" y="3655519"/>
            <a:ext cx="10073887"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780119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343931" y="2719301"/>
            <a:ext cx="5562600" cy="2103824"/>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2710201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a:xfrm>
            <a:off x="343930" y="1327306"/>
            <a:ext cx="10311878" cy="932334"/>
          </a:xfrm>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343930" y="2581728"/>
            <a:ext cx="10311878" cy="306316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6446065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hasCustomPrompt="1"/>
          </p:nvPr>
        </p:nvSpPr>
        <p:spPr>
          <a:xfrm>
            <a:off x="473504" y="893033"/>
            <a:ext cx="9011872" cy="2145570"/>
          </a:xfrm>
        </p:spPr>
        <p:txBody>
          <a:bodyPr anchor="b"/>
          <a:lstStyle>
            <a:lvl1pPr>
              <a:defRPr sz="6000"/>
            </a:lvl1pPr>
          </a:lstStyle>
          <a:p>
            <a:r>
              <a:rPr lang="en-GB" dirty="0"/>
              <a:t>Click to edit Master </a:t>
            </a:r>
            <a:br>
              <a:rPr lang="en-GB" dirty="0"/>
            </a:br>
            <a:r>
              <a:rPr lang="en-GB" dirty="0"/>
              <a:t>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473504" y="3429000"/>
            <a:ext cx="9011872" cy="1067700"/>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65527600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a:xfrm>
            <a:off x="343930" y="534826"/>
            <a:ext cx="10692878" cy="932334"/>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343930" y="1768358"/>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5855208" y="1788361"/>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4169367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FC41-D2B3-2241-865F-3F932D6F2E34}"/>
              </a:ext>
            </a:extLst>
          </p:cNvPr>
          <p:cNvSpPr>
            <a:spLocks noGrp="1"/>
          </p:cNvSpPr>
          <p:nvPr>
            <p:ph type="title"/>
          </p:nvPr>
        </p:nvSpPr>
        <p:spPr>
          <a:xfrm>
            <a:off x="400876" y="389509"/>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949F22-E1D8-3C43-B4F5-B34A5C88F30B}"/>
              </a:ext>
            </a:extLst>
          </p:cNvPr>
          <p:cNvSpPr>
            <a:spLocks noGrp="1"/>
          </p:cNvSpPr>
          <p:nvPr>
            <p:ph type="body" idx="1"/>
          </p:nvPr>
        </p:nvSpPr>
        <p:spPr>
          <a:xfrm>
            <a:off x="400876" y="2011222"/>
            <a:ext cx="5157787" cy="7490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98ECD05-BE49-AF44-B530-C776D05525B9}"/>
              </a:ext>
            </a:extLst>
          </p:cNvPr>
          <p:cNvSpPr>
            <a:spLocks noGrp="1"/>
          </p:cNvSpPr>
          <p:nvPr>
            <p:ph sz="half" idx="2"/>
          </p:nvPr>
        </p:nvSpPr>
        <p:spPr>
          <a:xfrm>
            <a:off x="400876" y="2965165"/>
            <a:ext cx="5157787" cy="33496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95936D-1625-A24C-A1D4-1C0B4EB80339}"/>
              </a:ext>
            </a:extLst>
          </p:cNvPr>
          <p:cNvSpPr>
            <a:spLocks noGrp="1"/>
          </p:cNvSpPr>
          <p:nvPr>
            <p:ph type="body" sz="quarter" idx="3"/>
          </p:nvPr>
        </p:nvSpPr>
        <p:spPr>
          <a:xfrm>
            <a:off x="5733288" y="2011222"/>
            <a:ext cx="5183188" cy="7490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50112F-DF30-FF48-A146-E87A8CF50701}"/>
              </a:ext>
            </a:extLst>
          </p:cNvPr>
          <p:cNvSpPr>
            <a:spLocks noGrp="1"/>
          </p:cNvSpPr>
          <p:nvPr>
            <p:ph sz="quarter" idx="4"/>
          </p:nvPr>
        </p:nvSpPr>
        <p:spPr>
          <a:xfrm>
            <a:off x="5733288" y="2965165"/>
            <a:ext cx="5183188" cy="334962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7282818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490234" y="1241962"/>
            <a:ext cx="10311878" cy="932334"/>
          </a:xfrm>
        </p:spPr>
        <p:txBody>
          <a:bodyPr/>
          <a:lstStyle/>
          <a:p>
            <a:r>
              <a:rPr lang="en-GB"/>
              <a:t>Click to edit Master title style</a:t>
            </a:r>
            <a:endParaRPr lang="en-US"/>
          </a:p>
        </p:txBody>
      </p:sp>
    </p:spTree>
    <p:extLst>
      <p:ext uri="{BB962C8B-B14F-4D97-AF65-F5344CB8AC3E}">
        <p14:creationId xmlns:p14="http://schemas.microsoft.com/office/powerpoint/2010/main" val="81336448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022570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630689" y="1548671"/>
            <a:ext cx="10073887"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630689" y="3655519"/>
            <a:ext cx="10073887"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66855053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a:xfrm>
            <a:off x="343930" y="1327306"/>
            <a:ext cx="10311878" cy="932334"/>
          </a:xfrm>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343930" y="2581728"/>
            <a:ext cx="10311878" cy="306316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62407471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hasCustomPrompt="1"/>
          </p:nvPr>
        </p:nvSpPr>
        <p:spPr>
          <a:xfrm>
            <a:off x="473504" y="893033"/>
            <a:ext cx="9011872" cy="2145570"/>
          </a:xfrm>
        </p:spPr>
        <p:txBody>
          <a:bodyPr anchor="b"/>
          <a:lstStyle>
            <a:lvl1pPr>
              <a:defRPr sz="6000"/>
            </a:lvl1pPr>
          </a:lstStyle>
          <a:p>
            <a:r>
              <a:rPr lang="en-GB" dirty="0"/>
              <a:t>Click to edit Master </a:t>
            </a:r>
            <a:br>
              <a:rPr lang="en-GB" dirty="0"/>
            </a:br>
            <a:r>
              <a:rPr lang="en-GB" dirty="0"/>
              <a:t>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473504" y="3429000"/>
            <a:ext cx="9011872" cy="1067700"/>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331667262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a:xfrm>
            <a:off x="343930" y="534826"/>
            <a:ext cx="10692878" cy="932334"/>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343930" y="1768358"/>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5855208" y="1788361"/>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73550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p:nvPr>
        </p:nvSpPr>
        <p:spPr>
          <a:xfrm>
            <a:off x="436434" y="1166042"/>
            <a:ext cx="5284745" cy="2145570"/>
          </a:xfrm>
        </p:spPr>
        <p:txBody>
          <a:bodyPr anchor="b"/>
          <a:lstStyle>
            <a:lvl1pP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436434" y="3566083"/>
            <a:ext cx="5284745" cy="1067700"/>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41032846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FC41-D2B3-2241-865F-3F932D6F2E34}"/>
              </a:ext>
            </a:extLst>
          </p:cNvPr>
          <p:cNvSpPr>
            <a:spLocks noGrp="1"/>
          </p:cNvSpPr>
          <p:nvPr>
            <p:ph type="title"/>
          </p:nvPr>
        </p:nvSpPr>
        <p:spPr>
          <a:xfrm>
            <a:off x="400876" y="389509"/>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949F22-E1D8-3C43-B4F5-B34A5C88F30B}"/>
              </a:ext>
            </a:extLst>
          </p:cNvPr>
          <p:cNvSpPr>
            <a:spLocks noGrp="1"/>
          </p:cNvSpPr>
          <p:nvPr>
            <p:ph type="body" idx="1"/>
          </p:nvPr>
        </p:nvSpPr>
        <p:spPr>
          <a:xfrm>
            <a:off x="400876" y="2011222"/>
            <a:ext cx="5157787" cy="7490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98ECD05-BE49-AF44-B530-C776D05525B9}"/>
              </a:ext>
            </a:extLst>
          </p:cNvPr>
          <p:cNvSpPr>
            <a:spLocks noGrp="1"/>
          </p:cNvSpPr>
          <p:nvPr>
            <p:ph sz="half" idx="2"/>
          </p:nvPr>
        </p:nvSpPr>
        <p:spPr>
          <a:xfrm>
            <a:off x="400876" y="2965165"/>
            <a:ext cx="5157787" cy="33496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95936D-1625-A24C-A1D4-1C0B4EB80339}"/>
              </a:ext>
            </a:extLst>
          </p:cNvPr>
          <p:cNvSpPr>
            <a:spLocks noGrp="1"/>
          </p:cNvSpPr>
          <p:nvPr>
            <p:ph type="body" sz="quarter" idx="3"/>
          </p:nvPr>
        </p:nvSpPr>
        <p:spPr>
          <a:xfrm>
            <a:off x="5733288" y="2011222"/>
            <a:ext cx="5183188" cy="7490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50112F-DF30-FF48-A146-E87A8CF50701}"/>
              </a:ext>
            </a:extLst>
          </p:cNvPr>
          <p:cNvSpPr>
            <a:spLocks noGrp="1"/>
          </p:cNvSpPr>
          <p:nvPr>
            <p:ph sz="quarter" idx="4"/>
          </p:nvPr>
        </p:nvSpPr>
        <p:spPr>
          <a:xfrm>
            <a:off x="5733288" y="2965165"/>
            <a:ext cx="5183188" cy="334962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59907791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490234" y="1241962"/>
            <a:ext cx="10311878" cy="932334"/>
          </a:xfrm>
        </p:spPr>
        <p:txBody>
          <a:bodyPr/>
          <a:lstStyle/>
          <a:p>
            <a:r>
              <a:rPr lang="en-GB"/>
              <a:t>Click to edit Master title style</a:t>
            </a:r>
            <a:endParaRPr lang="en-US"/>
          </a:p>
        </p:txBody>
      </p:sp>
    </p:spTree>
    <p:extLst>
      <p:ext uri="{BB962C8B-B14F-4D97-AF65-F5344CB8AC3E}">
        <p14:creationId xmlns:p14="http://schemas.microsoft.com/office/powerpoint/2010/main" val="168272491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1997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630689" y="1548671"/>
            <a:ext cx="10073887"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630689" y="3655519"/>
            <a:ext cx="10073887"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7905653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a:xfrm>
            <a:off x="343930" y="1327306"/>
            <a:ext cx="10311878" cy="932334"/>
          </a:xfrm>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343930" y="2581728"/>
            <a:ext cx="10311878" cy="306316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8266076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hasCustomPrompt="1"/>
          </p:nvPr>
        </p:nvSpPr>
        <p:spPr>
          <a:xfrm>
            <a:off x="473504" y="893033"/>
            <a:ext cx="9011872" cy="2145570"/>
          </a:xfrm>
        </p:spPr>
        <p:txBody>
          <a:bodyPr anchor="b"/>
          <a:lstStyle>
            <a:lvl1pPr>
              <a:defRPr sz="6000"/>
            </a:lvl1pPr>
          </a:lstStyle>
          <a:p>
            <a:r>
              <a:rPr lang="en-GB" dirty="0"/>
              <a:t>Click to edit Master </a:t>
            </a:r>
            <a:br>
              <a:rPr lang="en-GB" dirty="0"/>
            </a:br>
            <a:r>
              <a:rPr lang="en-GB" dirty="0"/>
              <a:t>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473504" y="3429000"/>
            <a:ext cx="9011872" cy="1067700"/>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12815904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a:xfrm>
            <a:off x="343930" y="534826"/>
            <a:ext cx="10692878" cy="932334"/>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343930" y="1768358"/>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5855208" y="1788361"/>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19480332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FC41-D2B3-2241-865F-3F932D6F2E34}"/>
              </a:ext>
            </a:extLst>
          </p:cNvPr>
          <p:cNvSpPr>
            <a:spLocks noGrp="1"/>
          </p:cNvSpPr>
          <p:nvPr>
            <p:ph type="title"/>
          </p:nvPr>
        </p:nvSpPr>
        <p:spPr>
          <a:xfrm>
            <a:off x="400876" y="389509"/>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949F22-E1D8-3C43-B4F5-B34A5C88F30B}"/>
              </a:ext>
            </a:extLst>
          </p:cNvPr>
          <p:cNvSpPr>
            <a:spLocks noGrp="1"/>
          </p:cNvSpPr>
          <p:nvPr>
            <p:ph type="body" idx="1"/>
          </p:nvPr>
        </p:nvSpPr>
        <p:spPr>
          <a:xfrm>
            <a:off x="400876" y="2011222"/>
            <a:ext cx="5157787" cy="7490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98ECD05-BE49-AF44-B530-C776D05525B9}"/>
              </a:ext>
            </a:extLst>
          </p:cNvPr>
          <p:cNvSpPr>
            <a:spLocks noGrp="1"/>
          </p:cNvSpPr>
          <p:nvPr>
            <p:ph sz="half" idx="2"/>
          </p:nvPr>
        </p:nvSpPr>
        <p:spPr>
          <a:xfrm>
            <a:off x="400876" y="2965165"/>
            <a:ext cx="5157787" cy="33496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95936D-1625-A24C-A1D4-1C0B4EB80339}"/>
              </a:ext>
            </a:extLst>
          </p:cNvPr>
          <p:cNvSpPr>
            <a:spLocks noGrp="1"/>
          </p:cNvSpPr>
          <p:nvPr>
            <p:ph type="body" sz="quarter" idx="3"/>
          </p:nvPr>
        </p:nvSpPr>
        <p:spPr>
          <a:xfrm>
            <a:off x="5733288" y="2011222"/>
            <a:ext cx="5183188" cy="7490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50112F-DF30-FF48-A146-E87A8CF50701}"/>
              </a:ext>
            </a:extLst>
          </p:cNvPr>
          <p:cNvSpPr>
            <a:spLocks noGrp="1"/>
          </p:cNvSpPr>
          <p:nvPr>
            <p:ph sz="quarter" idx="4"/>
          </p:nvPr>
        </p:nvSpPr>
        <p:spPr>
          <a:xfrm>
            <a:off x="5733288" y="2965165"/>
            <a:ext cx="5183188" cy="334962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08215159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490234" y="1241962"/>
            <a:ext cx="10311878" cy="932334"/>
          </a:xfrm>
        </p:spPr>
        <p:txBody>
          <a:bodyPr/>
          <a:lstStyle/>
          <a:p>
            <a:r>
              <a:rPr lang="en-GB"/>
              <a:t>Click to edit Master title style</a:t>
            </a:r>
            <a:endParaRPr lang="en-US"/>
          </a:p>
        </p:txBody>
      </p:sp>
    </p:spTree>
    <p:extLst>
      <p:ext uri="{BB962C8B-B14F-4D97-AF65-F5344CB8AC3E}">
        <p14:creationId xmlns:p14="http://schemas.microsoft.com/office/powerpoint/2010/main" val="423033325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6467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356286" y="1514304"/>
            <a:ext cx="5389606" cy="1914695"/>
          </a:xfrm>
        </p:spPr>
        <p:txBody>
          <a:bodyPr>
            <a:normAutofit/>
          </a:bodyPr>
          <a:lstStyle>
            <a:lvl1pPr>
              <a:defRPr sz="5400" b="1"/>
            </a:lvl1pPr>
          </a:lstStyle>
          <a:p>
            <a:r>
              <a:rPr lang="en-GB" dirty="0"/>
              <a:t>Click to edit Master title style</a:t>
            </a:r>
            <a:endParaRPr lang="en-US" dirty="0"/>
          </a:p>
        </p:txBody>
      </p:sp>
    </p:spTree>
    <p:extLst>
      <p:ext uri="{BB962C8B-B14F-4D97-AF65-F5344CB8AC3E}">
        <p14:creationId xmlns:p14="http://schemas.microsoft.com/office/powerpoint/2010/main" val="112623490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630689" y="1548671"/>
            <a:ext cx="10073887"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630689" y="3655519"/>
            <a:ext cx="10073887"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03884910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a:xfrm>
            <a:off x="343930" y="1327306"/>
            <a:ext cx="10311878" cy="932334"/>
          </a:xfrm>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343930" y="2581728"/>
            <a:ext cx="10311878" cy="306316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769686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hasCustomPrompt="1"/>
          </p:nvPr>
        </p:nvSpPr>
        <p:spPr>
          <a:xfrm>
            <a:off x="473504" y="893033"/>
            <a:ext cx="9011872" cy="2145570"/>
          </a:xfrm>
        </p:spPr>
        <p:txBody>
          <a:bodyPr anchor="b"/>
          <a:lstStyle>
            <a:lvl1pPr>
              <a:defRPr sz="6000"/>
            </a:lvl1pPr>
          </a:lstStyle>
          <a:p>
            <a:r>
              <a:rPr lang="en-GB" dirty="0"/>
              <a:t>Click to edit Master </a:t>
            </a:r>
            <a:br>
              <a:rPr lang="en-GB" dirty="0"/>
            </a:br>
            <a:r>
              <a:rPr lang="en-GB" dirty="0"/>
              <a:t>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473504" y="3429000"/>
            <a:ext cx="9011872" cy="1067700"/>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67650816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a:xfrm>
            <a:off x="343930" y="534826"/>
            <a:ext cx="10692878" cy="932334"/>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343930" y="1768358"/>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5855208" y="1788361"/>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6016267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FC41-D2B3-2241-865F-3F932D6F2E34}"/>
              </a:ext>
            </a:extLst>
          </p:cNvPr>
          <p:cNvSpPr>
            <a:spLocks noGrp="1"/>
          </p:cNvSpPr>
          <p:nvPr>
            <p:ph type="title"/>
          </p:nvPr>
        </p:nvSpPr>
        <p:spPr>
          <a:xfrm>
            <a:off x="400876" y="389509"/>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949F22-E1D8-3C43-B4F5-B34A5C88F30B}"/>
              </a:ext>
            </a:extLst>
          </p:cNvPr>
          <p:cNvSpPr>
            <a:spLocks noGrp="1"/>
          </p:cNvSpPr>
          <p:nvPr>
            <p:ph type="body" idx="1"/>
          </p:nvPr>
        </p:nvSpPr>
        <p:spPr>
          <a:xfrm>
            <a:off x="400876" y="2011222"/>
            <a:ext cx="5157787" cy="7490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98ECD05-BE49-AF44-B530-C776D05525B9}"/>
              </a:ext>
            </a:extLst>
          </p:cNvPr>
          <p:cNvSpPr>
            <a:spLocks noGrp="1"/>
          </p:cNvSpPr>
          <p:nvPr>
            <p:ph sz="half" idx="2"/>
          </p:nvPr>
        </p:nvSpPr>
        <p:spPr>
          <a:xfrm>
            <a:off x="400876" y="2965165"/>
            <a:ext cx="5157787" cy="33496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95936D-1625-A24C-A1D4-1C0B4EB80339}"/>
              </a:ext>
            </a:extLst>
          </p:cNvPr>
          <p:cNvSpPr>
            <a:spLocks noGrp="1"/>
          </p:cNvSpPr>
          <p:nvPr>
            <p:ph type="body" sz="quarter" idx="3"/>
          </p:nvPr>
        </p:nvSpPr>
        <p:spPr>
          <a:xfrm>
            <a:off x="5733288" y="2011222"/>
            <a:ext cx="5183188" cy="7490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50112F-DF30-FF48-A146-E87A8CF50701}"/>
              </a:ext>
            </a:extLst>
          </p:cNvPr>
          <p:cNvSpPr>
            <a:spLocks noGrp="1"/>
          </p:cNvSpPr>
          <p:nvPr>
            <p:ph sz="quarter" idx="4"/>
          </p:nvPr>
        </p:nvSpPr>
        <p:spPr>
          <a:xfrm>
            <a:off x="5733288" y="2965165"/>
            <a:ext cx="5183188" cy="334962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99318020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490234" y="1241962"/>
            <a:ext cx="10311878" cy="932334"/>
          </a:xfrm>
        </p:spPr>
        <p:txBody>
          <a:bodyPr/>
          <a:lstStyle/>
          <a:p>
            <a:r>
              <a:rPr lang="en-GB"/>
              <a:t>Click to edit Master title style</a:t>
            </a:r>
            <a:endParaRPr lang="en-US"/>
          </a:p>
        </p:txBody>
      </p:sp>
    </p:spTree>
    <p:extLst>
      <p:ext uri="{BB962C8B-B14F-4D97-AF65-F5344CB8AC3E}">
        <p14:creationId xmlns:p14="http://schemas.microsoft.com/office/powerpoint/2010/main" val="21974908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628243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508769" y="2160166"/>
            <a:ext cx="5062975"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508769" y="4267014"/>
            <a:ext cx="5148319"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94428485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p:nvPr>
        </p:nvSpPr>
        <p:spPr>
          <a:xfrm>
            <a:off x="473504" y="1283430"/>
            <a:ext cx="5403040" cy="2145570"/>
          </a:xfrm>
        </p:spPr>
        <p:txBody>
          <a:bodyPr anchor="b"/>
          <a:lstStyle>
            <a:lvl1pP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473504" y="3971386"/>
            <a:ext cx="5403040" cy="1067700"/>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153981276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807226" y="3429000"/>
            <a:ext cx="5166854" cy="932334"/>
          </a:xfrm>
        </p:spPr>
        <p:txBody>
          <a:bodyPr/>
          <a:lstStyle/>
          <a:p>
            <a:r>
              <a:rPr lang="en-GB" dirty="0"/>
              <a:t>Click to edit Master title style</a:t>
            </a:r>
            <a:endParaRPr lang="en-US" dirty="0"/>
          </a:p>
        </p:txBody>
      </p:sp>
    </p:spTree>
    <p:extLst>
      <p:ext uri="{BB962C8B-B14F-4D97-AF65-F5344CB8AC3E}">
        <p14:creationId xmlns:p14="http://schemas.microsoft.com/office/powerpoint/2010/main" val="1700563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524994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564108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581921" y="1322152"/>
            <a:ext cx="5062975"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581921" y="3429000"/>
            <a:ext cx="5148319"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81447799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p:nvPr>
        </p:nvSpPr>
        <p:spPr>
          <a:xfrm>
            <a:off x="473504" y="1283430"/>
            <a:ext cx="5403040" cy="2145570"/>
          </a:xfrm>
        </p:spPr>
        <p:txBody>
          <a:bodyPr anchor="b"/>
          <a:lstStyle>
            <a:lvl1pP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473504" y="3812890"/>
            <a:ext cx="5403040" cy="1067700"/>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20350805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563386" y="3282696"/>
            <a:ext cx="5166854" cy="932334"/>
          </a:xfrm>
        </p:spPr>
        <p:txBody>
          <a:bodyPr/>
          <a:lstStyle/>
          <a:p>
            <a:r>
              <a:rPr lang="en-GB" dirty="0"/>
              <a:t>Click to edit Master title style</a:t>
            </a:r>
            <a:endParaRPr lang="en-US" dirty="0"/>
          </a:p>
        </p:txBody>
      </p:sp>
    </p:spTree>
    <p:extLst>
      <p:ext uri="{BB962C8B-B14F-4D97-AF65-F5344CB8AC3E}">
        <p14:creationId xmlns:p14="http://schemas.microsoft.com/office/powerpoint/2010/main" val="315067898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9390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2969741" y="1999693"/>
            <a:ext cx="8830962"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2969741" y="4106541"/>
            <a:ext cx="8830962"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5009294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3099487" y="3429000"/>
            <a:ext cx="8268729" cy="210382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337298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hasCustomPrompt="1"/>
          </p:nvPr>
        </p:nvSpPr>
        <p:spPr>
          <a:xfrm>
            <a:off x="2957211" y="2018658"/>
            <a:ext cx="8818777" cy="2145570"/>
          </a:xfrm>
        </p:spPr>
        <p:txBody>
          <a:bodyPr anchor="b"/>
          <a:lstStyle>
            <a:lvl1pPr>
              <a:defRPr sz="6000"/>
            </a:lvl1pPr>
          </a:lstStyle>
          <a:p>
            <a:r>
              <a:rPr lang="en-GB" dirty="0"/>
              <a:t>Click to edit Master </a:t>
            </a:r>
            <a:br>
              <a:rPr lang="en-GB" dirty="0"/>
            </a:br>
            <a:r>
              <a:rPr lang="en-GB" dirty="0"/>
              <a:t>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2957211" y="4554625"/>
            <a:ext cx="8818777" cy="1067700"/>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31634414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a:xfrm>
            <a:off x="3099487" y="2013939"/>
            <a:ext cx="8626046" cy="932334"/>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3099486" y="3320791"/>
            <a:ext cx="4129217" cy="242368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7499522" y="3344090"/>
            <a:ext cx="4226011" cy="240038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88506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343930" y="1434198"/>
            <a:ext cx="7737389" cy="210382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404666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3124200" y="3429000"/>
            <a:ext cx="8268729" cy="932334"/>
          </a:xfrm>
        </p:spPr>
        <p:txBody>
          <a:bodyPr/>
          <a:lstStyle/>
          <a:p>
            <a:r>
              <a:rPr lang="en-GB"/>
              <a:t>Click to edit Master title style</a:t>
            </a:r>
            <a:endParaRPr lang="en-US"/>
          </a:p>
        </p:txBody>
      </p:sp>
    </p:spTree>
    <p:extLst>
      <p:ext uri="{BB962C8B-B14F-4D97-AF65-F5344CB8AC3E}">
        <p14:creationId xmlns:p14="http://schemas.microsoft.com/office/powerpoint/2010/main" val="42415262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97704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2969741" y="1999693"/>
            <a:ext cx="8830962"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2969741" y="4106541"/>
            <a:ext cx="8830962"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5508244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3099487" y="3429000"/>
            <a:ext cx="8268729" cy="210382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124220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hasCustomPrompt="1"/>
          </p:nvPr>
        </p:nvSpPr>
        <p:spPr>
          <a:xfrm>
            <a:off x="2957211" y="2018658"/>
            <a:ext cx="8818777" cy="2145570"/>
          </a:xfrm>
        </p:spPr>
        <p:txBody>
          <a:bodyPr anchor="b"/>
          <a:lstStyle>
            <a:lvl1pPr>
              <a:defRPr sz="6000"/>
            </a:lvl1pPr>
          </a:lstStyle>
          <a:p>
            <a:r>
              <a:rPr lang="en-GB" dirty="0"/>
              <a:t>Click to edit Master </a:t>
            </a:r>
            <a:br>
              <a:rPr lang="en-GB" dirty="0"/>
            </a:br>
            <a:r>
              <a:rPr lang="en-GB" dirty="0"/>
              <a:t>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2957211" y="4554625"/>
            <a:ext cx="8818777" cy="1067700"/>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33966959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a:xfrm>
            <a:off x="3099487" y="2013939"/>
            <a:ext cx="8626046" cy="932334"/>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3099486" y="3320791"/>
            <a:ext cx="4129217" cy="242368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7499522" y="3344090"/>
            <a:ext cx="4226011" cy="240038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727863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3124200" y="3429000"/>
            <a:ext cx="8268729" cy="932334"/>
          </a:xfrm>
        </p:spPr>
        <p:txBody>
          <a:bodyPr/>
          <a:lstStyle/>
          <a:p>
            <a:r>
              <a:rPr lang="en-GB"/>
              <a:t>Click to edit Master title style</a:t>
            </a:r>
            <a:endParaRPr lang="en-US"/>
          </a:p>
        </p:txBody>
      </p:sp>
    </p:spTree>
    <p:extLst>
      <p:ext uri="{BB962C8B-B14F-4D97-AF65-F5344CB8AC3E}">
        <p14:creationId xmlns:p14="http://schemas.microsoft.com/office/powerpoint/2010/main" val="3258328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3102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362465" y="319174"/>
            <a:ext cx="7904205"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362465" y="2426022"/>
            <a:ext cx="7904205"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8651632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343930" y="1545409"/>
            <a:ext cx="7737389" cy="210382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3348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p:nvPr>
        </p:nvSpPr>
        <p:spPr>
          <a:xfrm>
            <a:off x="473504" y="338139"/>
            <a:ext cx="7657242" cy="2145570"/>
          </a:xfrm>
        </p:spPr>
        <p:txBody>
          <a:bodyPr anchor="b"/>
          <a:lstStyle>
            <a:lvl1pP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473504" y="2874106"/>
            <a:ext cx="5622496" cy="1067700"/>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14124569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p:nvPr>
        </p:nvSpPr>
        <p:spPr>
          <a:xfrm>
            <a:off x="473504" y="338139"/>
            <a:ext cx="7657242" cy="2145570"/>
          </a:xfrm>
        </p:spPr>
        <p:txBody>
          <a:bodyPr anchor="b"/>
          <a:lstStyle>
            <a:lvl1pP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473504" y="2874106"/>
            <a:ext cx="7657242" cy="1067700"/>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14675426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a:xfrm>
            <a:off x="343930" y="290986"/>
            <a:ext cx="8824784" cy="932334"/>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343930" y="1516707"/>
            <a:ext cx="4314567" cy="40067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4942705" y="1516707"/>
            <a:ext cx="4226009" cy="40067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444603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FC41-D2B3-2241-865F-3F932D6F2E34}"/>
              </a:ext>
            </a:extLst>
          </p:cNvPr>
          <p:cNvSpPr>
            <a:spLocks noGrp="1"/>
          </p:cNvSpPr>
          <p:nvPr>
            <p:ph type="title"/>
          </p:nvPr>
        </p:nvSpPr>
        <p:spPr>
          <a:xfrm>
            <a:off x="391624" y="340497"/>
            <a:ext cx="9002832" cy="1043509"/>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949F22-E1D8-3C43-B4F5-B34A5C88F30B}"/>
              </a:ext>
            </a:extLst>
          </p:cNvPr>
          <p:cNvSpPr>
            <a:spLocks noGrp="1"/>
          </p:cNvSpPr>
          <p:nvPr>
            <p:ph type="body" idx="1"/>
          </p:nvPr>
        </p:nvSpPr>
        <p:spPr>
          <a:xfrm>
            <a:off x="391624" y="1681163"/>
            <a:ext cx="4384964" cy="75507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498ECD05-BE49-AF44-B530-C776D05525B9}"/>
              </a:ext>
            </a:extLst>
          </p:cNvPr>
          <p:cNvSpPr>
            <a:spLocks noGrp="1"/>
          </p:cNvSpPr>
          <p:nvPr>
            <p:ph sz="half" idx="2"/>
          </p:nvPr>
        </p:nvSpPr>
        <p:spPr>
          <a:xfrm>
            <a:off x="362416" y="2733394"/>
            <a:ext cx="4384963" cy="276536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95936D-1625-A24C-A1D4-1C0B4EB80339}"/>
              </a:ext>
            </a:extLst>
          </p:cNvPr>
          <p:cNvSpPr>
            <a:spLocks noGrp="1"/>
          </p:cNvSpPr>
          <p:nvPr>
            <p:ph type="body" sz="quarter" idx="3"/>
          </p:nvPr>
        </p:nvSpPr>
        <p:spPr>
          <a:xfrm>
            <a:off x="5009493" y="1681163"/>
            <a:ext cx="4384963" cy="75507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50112F-DF30-FF48-A146-E87A8CF50701}"/>
              </a:ext>
            </a:extLst>
          </p:cNvPr>
          <p:cNvSpPr>
            <a:spLocks noGrp="1"/>
          </p:cNvSpPr>
          <p:nvPr>
            <p:ph sz="quarter" idx="4"/>
          </p:nvPr>
        </p:nvSpPr>
        <p:spPr>
          <a:xfrm>
            <a:off x="5009493" y="2733394"/>
            <a:ext cx="4384963" cy="276536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118189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368644" y="2441061"/>
            <a:ext cx="8355227" cy="932334"/>
          </a:xfrm>
        </p:spPr>
        <p:txBody>
          <a:bodyPr/>
          <a:lstStyle>
            <a:lvl1pPr>
              <a:defRPr b="1"/>
            </a:lvl1pPr>
          </a:lstStyle>
          <a:p>
            <a:r>
              <a:rPr lang="en-GB" dirty="0"/>
              <a:t>Click to edit Master title style</a:t>
            </a:r>
            <a:endParaRPr lang="en-US" dirty="0"/>
          </a:p>
        </p:txBody>
      </p:sp>
    </p:spTree>
    <p:extLst>
      <p:ext uri="{BB962C8B-B14F-4D97-AF65-F5344CB8AC3E}">
        <p14:creationId xmlns:p14="http://schemas.microsoft.com/office/powerpoint/2010/main" val="27487130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36347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362465" y="319174"/>
            <a:ext cx="7904205"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362465" y="2426022"/>
            <a:ext cx="7904205"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7065684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343930" y="1545409"/>
            <a:ext cx="7737389" cy="210382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510883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p:nvPr>
        </p:nvSpPr>
        <p:spPr>
          <a:xfrm>
            <a:off x="473504" y="338139"/>
            <a:ext cx="7657242" cy="2145570"/>
          </a:xfrm>
        </p:spPr>
        <p:txBody>
          <a:bodyPr anchor="b"/>
          <a:lstStyle>
            <a:lvl1pP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473504" y="2874106"/>
            <a:ext cx="7657242" cy="1067700"/>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13527398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a:xfrm>
            <a:off x="343930" y="290986"/>
            <a:ext cx="8824784" cy="932334"/>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343930" y="1516707"/>
            <a:ext cx="4314567" cy="40067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4942705" y="1516707"/>
            <a:ext cx="4226009" cy="40067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3197561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FC41-D2B3-2241-865F-3F932D6F2E34}"/>
              </a:ext>
            </a:extLst>
          </p:cNvPr>
          <p:cNvSpPr>
            <a:spLocks noGrp="1"/>
          </p:cNvSpPr>
          <p:nvPr>
            <p:ph type="title"/>
          </p:nvPr>
        </p:nvSpPr>
        <p:spPr>
          <a:xfrm>
            <a:off x="391624" y="340497"/>
            <a:ext cx="9002832" cy="1043509"/>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949F22-E1D8-3C43-B4F5-B34A5C88F30B}"/>
              </a:ext>
            </a:extLst>
          </p:cNvPr>
          <p:cNvSpPr>
            <a:spLocks noGrp="1"/>
          </p:cNvSpPr>
          <p:nvPr>
            <p:ph type="body" idx="1"/>
          </p:nvPr>
        </p:nvSpPr>
        <p:spPr>
          <a:xfrm>
            <a:off x="391624" y="1681163"/>
            <a:ext cx="4384964" cy="75507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498ECD05-BE49-AF44-B530-C776D05525B9}"/>
              </a:ext>
            </a:extLst>
          </p:cNvPr>
          <p:cNvSpPr>
            <a:spLocks noGrp="1"/>
          </p:cNvSpPr>
          <p:nvPr>
            <p:ph sz="half" idx="2"/>
          </p:nvPr>
        </p:nvSpPr>
        <p:spPr>
          <a:xfrm>
            <a:off x="362416" y="2733394"/>
            <a:ext cx="4384963" cy="276536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95936D-1625-A24C-A1D4-1C0B4EB80339}"/>
              </a:ext>
            </a:extLst>
          </p:cNvPr>
          <p:cNvSpPr>
            <a:spLocks noGrp="1"/>
          </p:cNvSpPr>
          <p:nvPr>
            <p:ph type="body" sz="quarter" idx="3"/>
          </p:nvPr>
        </p:nvSpPr>
        <p:spPr>
          <a:xfrm>
            <a:off x="5009493" y="1681163"/>
            <a:ext cx="4384963" cy="75507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50112F-DF30-FF48-A146-E87A8CF50701}"/>
              </a:ext>
            </a:extLst>
          </p:cNvPr>
          <p:cNvSpPr>
            <a:spLocks noGrp="1"/>
          </p:cNvSpPr>
          <p:nvPr>
            <p:ph sz="quarter" idx="4"/>
          </p:nvPr>
        </p:nvSpPr>
        <p:spPr>
          <a:xfrm>
            <a:off x="5009493" y="2733394"/>
            <a:ext cx="4384963" cy="276536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156751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0543C47-599B-DE42-8EE6-81B465151B86}"/>
              </a:ext>
            </a:extLst>
          </p:cNvPr>
          <p:cNvSpPr>
            <a:spLocks noGrp="1"/>
          </p:cNvSpPr>
          <p:nvPr>
            <p:ph type="title"/>
          </p:nvPr>
        </p:nvSpPr>
        <p:spPr>
          <a:xfrm>
            <a:off x="356286" y="1514304"/>
            <a:ext cx="7737390" cy="1914695"/>
          </a:xfrm>
        </p:spPr>
        <p:txBody>
          <a:bodyPr>
            <a:normAutofit/>
          </a:bodyPr>
          <a:lstStyle>
            <a:lvl1pPr>
              <a:defRPr sz="5400" b="1"/>
            </a:lvl1pPr>
          </a:lstStyle>
          <a:p>
            <a:r>
              <a:rPr lang="en-GB" dirty="0"/>
              <a:t>Click to edit Master title style</a:t>
            </a:r>
            <a:endParaRPr lang="en-US" dirty="0"/>
          </a:p>
        </p:txBody>
      </p:sp>
    </p:spTree>
    <p:extLst>
      <p:ext uri="{BB962C8B-B14F-4D97-AF65-F5344CB8AC3E}">
        <p14:creationId xmlns:p14="http://schemas.microsoft.com/office/powerpoint/2010/main" val="25568963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368644" y="2441061"/>
            <a:ext cx="8355227" cy="932334"/>
          </a:xfrm>
        </p:spPr>
        <p:txBody>
          <a:bodyPr/>
          <a:lstStyle>
            <a:lvl1pPr>
              <a:defRPr b="1"/>
            </a:lvl1pPr>
          </a:lstStyle>
          <a:p>
            <a:r>
              <a:rPr lang="en-GB" dirty="0"/>
              <a:t>Click to edit Master title style</a:t>
            </a:r>
            <a:endParaRPr lang="en-US" dirty="0"/>
          </a:p>
        </p:txBody>
      </p:sp>
    </p:spTree>
    <p:extLst>
      <p:ext uri="{BB962C8B-B14F-4D97-AF65-F5344CB8AC3E}">
        <p14:creationId xmlns:p14="http://schemas.microsoft.com/office/powerpoint/2010/main" val="23901989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81384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362465" y="319174"/>
            <a:ext cx="7904205"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362465" y="2426022"/>
            <a:ext cx="7904205"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9167928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343930" y="1545409"/>
            <a:ext cx="7737389" cy="210382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5282486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p:nvPr>
        </p:nvSpPr>
        <p:spPr>
          <a:xfrm>
            <a:off x="473504" y="338139"/>
            <a:ext cx="7657242" cy="2145570"/>
          </a:xfrm>
        </p:spPr>
        <p:txBody>
          <a:bodyPr anchor="b"/>
          <a:lstStyle>
            <a:lvl1pP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473504" y="2874106"/>
            <a:ext cx="7657242" cy="1067700"/>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16194897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a:xfrm>
            <a:off x="343930" y="290986"/>
            <a:ext cx="8824784" cy="932334"/>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343930" y="1516707"/>
            <a:ext cx="4314567" cy="40067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4942705" y="1516707"/>
            <a:ext cx="4226009" cy="40067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726399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FC41-D2B3-2241-865F-3F932D6F2E34}"/>
              </a:ext>
            </a:extLst>
          </p:cNvPr>
          <p:cNvSpPr>
            <a:spLocks noGrp="1"/>
          </p:cNvSpPr>
          <p:nvPr>
            <p:ph type="title"/>
          </p:nvPr>
        </p:nvSpPr>
        <p:spPr>
          <a:xfrm>
            <a:off x="391624" y="340497"/>
            <a:ext cx="9002832" cy="1043509"/>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949F22-E1D8-3C43-B4F5-B34A5C88F30B}"/>
              </a:ext>
            </a:extLst>
          </p:cNvPr>
          <p:cNvSpPr>
            <a:spLocks noGrp="1"/>
          </p:cNvSpPr>
          <p:nvPr>
            <p:ph type="body" idx="1"/>
          </p:nvPr>
        </p:nvSpPr>
        <p:spPr>
          <a:xfrm>
            <a:off x="391624" y="1681163"/>
            <a:ext cx="4384964" cy="75507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498ECD05-BE49-AF44-B530-C776D05525B9}"/>
              </a:ext>
            </a:extLst>
          </p:cNvPr>
          <p:cNvSpPr>
            <a:spLocks noGrp="1"/>
          </p:cNvSpPr>
          <p:nvPr>
            <p:ph sz="half" idx="2"/>
          </p:nvPr>
        </p:nvSpPr>
        <p:spPr>
          <a:xfrm>
            <a:off x="362416" y="2733394"/>
            <a:ext cx="4384963" cy="276536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95936D-1625-A24C-A1D4-1C0B4EB80339}"/>
              </a:ext>
            </a:extLst>
          </p:cNvPr>
          <p:cNvSpPr>
            <a:spLocks noGrp="1"/>
          </p:cNvSpPr>
          <p:nvPr>
            <p:ph type="body" sz="quarter" idx="3"/>
          </p:nvPr>
        </p:nvSpPr>
        <p:spPr>
          <a:xfrm>
            <a:off x="5009493" y="1681163"/>
            <a:ext cx="4384963" cy="75507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50112F-DF30-FF48-A146-E87A8CF50701}"/>
              </a:ext>
            </a:extLst>
          </p:cNvPr>
          <p:cNvSpPr>
            <a:spLocks noGrp="1"/>
          </p:cNvSpPr>
          <p:nvPr>
            <p:ph sz="quarter" idx="4"/>
          </p:nvPr>
        </p:nvSpPr>
        <p:spPr>
          <a:xfrm>
            <a:off x="5009493" y="2733394"/>
            <a:ext cx="4384963" cy="276536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110054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368644" y="2441061"/>
            <a:ext cx="8355227" cy="932334"/>
          </a:xfrm>
        </p:spPr>
        <p:txBody>
          <a:bodyPr/>
          <a:lstStyle>
            <a:lvl1pPr>
              <a:defRPr b="1"/>
            </a:lvl1pPr>
          </a:lstStyle>
          <a:p>
            <a:r>
              <a:rPr lang="en-GB" dirty="0"/>
              <a:t>Click to edit Master title style</a:t>
            </a:r>
            <a:endParaRPr lang="en-US" dirty="0"/>
          </a:p>
        </p:txBody>
      </p:sp>
    </p:spTree>
    <p:extLst>
      <p:ext uri="{BB962C8B-B14F-4D97-AF65-F5344CB8AC3E}">
        <p14:creationId xmlns:p14="http://schemas.microsoft.com/office/powerpoint/2010/main" val="15750091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18893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362465" y="1322152"/>
            <a:ext cx="7904205"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362465" y="3429000"/>
            <a:ext cx="7904205"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4267524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36392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343930" y="1545409"/>
            <a:ext cx="8483077" cy="210382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5788816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p:nvPr>
        </p:nvSpPr>
        <p:spPr>
          <a:xfrm>
            <a:off x="473504" y="1179387"/>
            <a:ext cx="7657242" cy="2145570"/>
          </a:xfrm>
        </p:spPr>
        <p:txBody>
          <a:bodyPr anchor="b"/>
          <a:lstStyle>
            <a:lvl1pP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473504" y="3715354"/>
            <a:ext cx="7657242" cy="1067700"/>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25417915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a:xfrm>
            <a:off x="343930" y="510442"/>
            <a:ext cx="8800072" cy="932334"/>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343930" y="1996220"/>
            <a:ext cx="4276344"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4867656" y="1996220"/>
            <a:ext cx="4276344"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843321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FC41-D2B3-2241-865F-3F932D6F2E34}"/>
              </a:ext>
            </a:extLst>
          </p:cNvPr>
          <p:cNvSpPr>
            <a:spLocks noGrp="1"/>
          </p:cNvSpPr>
          <p:nvPr>
            <p:ph type="title"/>
          </p:nvPr>
        </p:nvSpPr>
        <p:spPr>
          <a:xfrm>
            <a:off x="449644" y="355600"/>
            <a:ext cx="8974771"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949F22-E1D8-3C43-B4F5-B34A5C88F30B}"/>
              </a:ext>
            </a:extLst>
          </p:cNvPr>
          <p:cNvSpPr>
            <a:spLocks noGrp="1"/>
          </p:cNvSpPr>
          <p:nvPr>
            <p:ph type="body" idx="1"/>
          </p:nvPr>
        </p:nvSpPr>
        <p:spPr>
          <a:xfrm>
            <a:off x="449644" y="1993900"/>
            <a:ext cx="431604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98ECD05-BE49-AF44-B530-C776D05525B9}"/>
              </a:ext>
            </a:extLst>
          </p:cNvPr>
          <p:cNvSpPr>
            <a:spLocks noGrp="1"/>
          </p:cNvSpPr>
          <p:nvPr>
            <p:ph sz="half" idx="2"/>
          </p:nvPr>
        </p:nvSpPr>
        <p:spPr>
          <a:xfrm>
            <a:off x="449644" y="2817812"/>
            <a:ext cx="431604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95936D-1625-A24C-A1D4-1C0B4EB80339}"/>
              </a:ext>
            </a:extLst>
          </p:cNvPr>
          <p:cNvSpPr>
            <a:spLocks noGrp="1"/>
          </p:cNvSpPr>
          <p:nvPr>
            <p:ph type="body" sz="quarter" idx="3"/>
          </p:nvPr>
        </p:nvSpPr>
        <p:spPr>
          <a:xfrm>
            <a:off x="5087111" y="2033524"/>
            <a:ext cx="433730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50112F-DF30-FF48-A146-E87A8CF50701}"/>
              </a:ext>
            </a:extLst>
          </p:cNvPr>
          <p:cNvSpPr>
            <a:spLocks noGrp="1"/>
          </p:cNvSpPr>
          <p:nvPr>
            <p:ph sz="quarter" idx="4"/>
          </p:nvPr>
        </p:nvSpPr>
        <p:spPr>
          <a:xfrm>
            <a:off x="5087111" y="2857436"/>
            <a:ext cx="4337304"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880502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7660495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60370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362465" y="1322152"/>
            <a:ext cx="7904205"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362465" y="3429000"/>
            <a:ext cx="7904205"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0696762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343930" y="1545409"/>
            <a:ext cx="8483077" cy="210382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2376979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p:nvPr>
        </p:nvSpPr>
        <p:spPr>
          <a:xfrm>
            <a:off x="473504" y="1179387"/>
            <a:ext cx="7657242" cy="2145570"/>
          </a:xfrm>
        </p:spPr>
        <p:txBody>
          <a:bodyPr anchor="b"/>
          <a:lstStyle>
            <a:lvl1pP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473504" y="3715354"/>
            <a:ext cx="7657242" cy="1067700"/>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35698744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a:xfrm>
            <a:off x="343930" y="510442"/>
            <a:ext cx="8800072" cy="932334"/>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343930" y="1996220"/>
            <a:ext cx="4276344"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4867656" y="1996220"/>
            <a:ext cx="4276344"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793019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362465" y="875229"/>
            <a:ext cx="5383427" cy="1293362"/>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362465" y="2426022"/>
            <a:ext cx="5383427"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1238644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FC41-D2B3-2241-865F-3F932D6F2E34}"/>
              </a:ext>
            </a:extLst>
          </p:cNvPr>
          <p:cNvSpPr>
            <a:spLocks noGrp="1"/>
          </p:cNvSpPr>
          <p:nvPr>
            <p:ph type="title"/>
          </p:nvPr>
        </p:nvSpPr>
        <p:spPr>
          <a:xfrm>
            <a:off x="449644" y="355600"/>
            <a:ext cx="8974771"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949F22-E1D8-3C43-B4F5-B34A5C88F30B}"/>
              </a:ext>
            </a:extLst>
          </p:cNvPr>
          <p:cNvSpPr>
            <a:spLocks noGrp="1"/>
          </p:cNvSpPr>
          <p:nvPr>
            <p:ph type="body" idx="1"/>
          </p:nvPr>
        </p:nvSpPr>
        <p:spPr>
          <a:xfrm>
            <a:off x="449644" y="1993900"/>
            <a:ext cx="431604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98ECD05-BE49-AF44-B530-C776D05525B9}"/>
              </a:ext>
            </a:extLst>
          </p:cNvPr>
          <p:cNvSpPr>
            <a:spLocks noGrp="1"/>
          </p:cNvSpPr>
          <p:nvPr>
            <p:ph sz="half" idx="2"/>
          </p:nvPr>
        </p:nvSpPr>
        <p:spPr>
          <a:xfrm>
            <a:off x="449644" y="2817812"/>
            <a:ext cx="431604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95936D-1625-A24C-A1D4-1C0B4EB80339}"/>
              </a:ext>
            </a:extLst>
          </p:cNvPr>
          <p:cNvSpPr>
            <a:spLocks noGrp="1"/>
          </p:cNvSpPr>
          <p:nvPr>
            <p:ph type="body" sz="quarter" idx="3"/>
          </p:nvPr>
        </p:nvSpPr>
        <p:spPr>
          <a:xfrm>
            <a:off x="5087111" y="2033524"/>
            <a:ext cx="433730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50112F-DF30-FF48-A146-E87A8CF50701}"/>
              </a:ext>
            </a:extLst>
          </p:cNvPr>
          <p:cNvSpPr>
            <a:spLocks noGrp="1"/>
          </p:cNvSpPr>
          <p:nvPr>
            <p:ph sz="quarter" idx="4"/>
          </p:nvPr>
        </p:nvSpPr>
        <p:spPr>
          <a:xfrm>
            <a:off x="5087111" y="2857436"/>
            <a:ext cx="4337304"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9027961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33328687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75880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362465" y="1322152"/>
            <a:ext cx="7904205"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362465" y="3429000"/>
            <a:ext cx="7904205"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2767274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343930" y="1545409"/>
            <a:ext cx="8483077" cy="210382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2940797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p:nvPr>
        </p:nvSpPr>
        <p:spPr>
          <a:xfrm>
            <a:off x="473504" y="1179387"/>
            <a:ext cx="7657242" cy="2145570"/>
          </a:xfrm>
        </p:spPr>
        <p:txBody>
          <a:bodyPr anchor="b"/>
          <a:lstStyle>
            <a:lvl1pP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473504" y="3715354"/>
            <a:ext cx="7657242" cy="1067700"/>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26717082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a:xfrm>
            <a:off x="343930" y="510442"/>
            <a:ext cx="8800072" cy="932334"/>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343930" y="1996220"/>
            <a:ext cx="4276344"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4867656" y="1996220"/>
            <a:ext cx="4276344"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2725261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FC41-D2B3-2241-865F-3F932D6F2E34}"/>
              </a:ext>
            </a:extLst>
          </p:cNvPr>
          <p:cNvSpPr>
            <a:spLocks noGrp="1"/>
          </p:cNvSpPr>
          <p:nvPr>
            <p:ph type="title"/>
          </p:nvPr>
        </p:nvSpPr>
        <p:spPr>
          <a:xfrm>
            <a:off x="449644" y="355600"/>
            <a:ext cx="8974771"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949F22-E1D8-3C43-B4F5-B34A5C88F30B}"/>
              </a:ext>
            </a:extLst>
          </p:cNvPr>
          <p:cNvSpPr>
            <a:spLocks noGrp="1"/>
          </p:cNvSpPr>
          <p:nvPr>
            <p:ph type="body" idx="1"/>
          </p:nvPr>
        </p:nvSpPr>
        <p:spPr>
          <a:xfrm>
            <a:off x="449644" y="1993900"/>
            <a:ext cx="431604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98ECD05-BE49-AF44-B530-C776D05525B9}"/>
              </a:ext>
            </a:extLst>
          </p:cNvPr>
          <p:cNvSpPr>
            <a:spLocks noGrp="1"/>
          </p:cNvSpPr>
          <p:nvPr>
            <p:ph sz="half" idx="2"/>
          </p:nvPr>
        </p:nvSpPr>
        <p:spPr>
          <a:xfrm>
            <a:off x="449644" y="2817812"/>
            <a:ext cx="431604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95936D-1625-A24C-A1D4-1C0B4EB80339}"/>
              </a:ext>
            </a:extLst>
          </p:cNvPr>
          <p:cNvSpPr>
            <a:spLocks noGrp="1"/>
          </p:cNvSpPr>
          <p:nvPr>
            <p:ph type="body" sz="quarter" idx="3"/>
          </p:nvPr>
        </p:nvSpPr>
        <p:spPr>
          <a:xfrm>
            <a:off x="5087111" y="2033524"/>
            <a:ext cx="433730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50112F-DF30-FF48-A146-E87A8CF50701}"/>
              </a:ext>
            </a:extLst>
          </p:cNvPr>
          <p:cNvSpPr>
            <a:spLocks noGrp="1"/>
          </p:cNvSpPr>
          <p:nvPr>
            <p:ph sz="quarter" idx="4"/>
          </p:nvPr>
        </p:nvSpPr>
        <p:spPr>
          <a:xfrm>
            <a:off x="5087111" y="2857436"/>
            <a:ext cx="4337304"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2336499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2632106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491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343931" y="2719301"/>
            <a:ext cx="5562600" cy="2103824"/>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66191553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935489" y="1322152"/>
            <a:ext cx="7904205"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935489" y="3429000"/>
            <a:ext cx="7904205"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5262218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1001021" y="2020896"/>
            <a:ext cx="10189958" cy="323385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111649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p:nvPr>
        </p:nvSpPr>
        <p:spPr>
          <a:xfrm>
            <a:off x="1058720" y="679515"/>
            <a:ext cx="7657242" cy="2145570"/>
          </a:xfrm>
        </p:spPr>
        <p:txBody>
          <a:bodyPr anchor="b"/>
          <a:lstStyle>
            <a:lvl1pP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1058720" y="3215482"/>
            <a:ext cx="7657242" cy="1067700"/>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36024729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a:xfrm>
            <a:off x="1001021" y="456176"/>
            <a:ext cx="10189958" cy="932334"/>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1027959" y="1596553"/>
            <a:ext cx="5181600" cy="366489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6489192" y="1596553"/>
            <a:ext cx="5181600" cy="366489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8247478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FC41-D2B3-2241-865F-3F932D6F2E34}"/>
              </a:ext>
            </a:extLst>
          </p:cNvPr>
          <p:cNvSpPr>
            <a:spLocks noGrp="1"/>
          </p:cNvSpPr>
          <p:nvPr>
            <p:ph type="title"/>
          </p:nvPr>
        </p:nvSpPr>
        <p:spPr>
          <a:xfrm>
            <a:off x="986092" y="669925"/>
            <a:ext cx="10515600" cy="99799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949F22-E1D8-3C43-B4F5-B34A5C88F30B}"/>
              </a:ext>
            </a:extLst>
          </p:cNvPr>
          <p:cNvSpPr>
            <a:spLocks noGrp="1"/>
          </p:cNvSpPr>
          <p:nvPr>
            <p:ph type="body" idx="1"/>
          </p:nvPr>
        </p:nvSpPr>
        <p:spPr>
          <a:xfrm>
            <a:off x="986092" y="1985963"/>
            <a:ext cx="5157787" cy="6203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98ECD05-BE49-AF44-B530-C776D05525B9}"/>
              </a:ext>
            </a:extLst>
          </p:cNvPr>
          <p:cNvSpPr>
            <a:spLocks noGrp="1"/>
          </p:cNvSpPr>
          <p:nvPr>
            <p:ph sz="half" idx="2"/>
          </p:nvPr>
        </p:nvSpPr>
        <p:spPr>
          <a:xfrm>
            <a:off x="986092" y="2809875"/>
            <a:ext cx="5157787" cy="277406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95936D-1625-A24C-A1D4-1C0B4EB80339}"/>
              </a:ext>
            </a:extLst>
          </p:cNvPr>
          <p:cNvSpPr>
            <a:spLocks noGrp="1"/>
          </p:cNvSpPr>
          <p:nvPr>
            <p:ph type="body" sz="quarter" idx="3"/>
          </p:nvPr>
        </p:nvSpPr>
        <p:spPr>
          <a:xfrm>
            <a:off x="6318504" y="1985963"/>
            <a:ext cx="5183188" cy="6203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50112F-DF30-FF48-A146-E87A8CF50701}"/>
              </a:ext>
            </a:extLst>
          </p:cNvPr>
          <p:cNvSpPr>
            <a:spLocks noGrp="1"/>
          </p:cNvSpPr>
          <p:nvPr>
            <p:ph sz="quarter" idx="4"/>
          </p:nvPr>
        </p:nvSpPr>
        <p:spPr>
          <a:xfrm>
            <a:off x="6318504" y="2809875"/>
            <a:ext cx="5183188" cy="277406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775932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1001021" y="2000914"/>
            <a:ext cx="10189958" cy="932334"/>
          </a:xfrm>
        </p:spPr>
        <p:txBody>
          <a:bodyPr/>
          <a:lstStyle/>
          <a:p>
            <a:r>
              <a:rPr lang="en-GB"/>
              <a:t>Click to edit Master title style</a:t>
            </a:r>
            <a:endParaRPr lang="en-US"/>
          </a:p>
        </p:txBody>
      </p:sp>
    </p:spTree>
    <p:extLst>
      <p:ext uri="{BB962C8B-B14F-4D97-AF65-F5344CB8AC3E}">
        <p14:creationId xmlns:p14="http://schemas.microsoft.com/office/powerpoint/2010/main" val="25342596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40908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935489" y="1322152"/>
            <a:ext cx="7904205"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935489" y="3429000"/>
            <a:ext cx="7904205"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79215967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1001021" y="1812072"/>
            <a:ext cx="10189958" cy="323385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9259712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p:nvPr>
        </p:nvSpPr>
        <p:spPr>
          <a:xfrm>
            <a:off x="1058720" y="679515"/>
            <a:ext cx="7657242" cy="2145570"/>
          </a:xfrm>
        </p:spPr>
        <p:txBody>
          <a:bodyPr anchor="b"/>
          <a:lstStyle>
            <a:lvl1pP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1058720" y="3215482"/>
            <a:ext cx="7657242" cy="1067700"/>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3753143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p:nvPr>
        </p:nvSpPr>
        <p:spPr>
          <a:xfrm>
            <a:off x="436434" y="1166042"/>
            <a:ext cx="5284745" cy="2145570"/>
          </a:xfrm>
        </p:spPr>
        <p:txBody>
          <a:bodyPr anchor="b"/>
          <a:lstStyle>
            <a:lvl1pP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436434" y="3566083"/>
            <a:ext cx="5284745" cy="1067700"/>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342164571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a:xfrm>
            <a:off x="891293" y="456176"/>
            <a:ext cx="10189958" cy="932334"/>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918231" y="1596553"/>
            <a:ext cx="5181600" cy="33899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6379464" y="1596553"/>
            <a:ext cx="5181600" cy="33899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50084637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FC41-D2B3-2241-865F-3F932D6F2E34}"/>
              </a:ext>
            </a:extLst>
          </p:cNvPr>
          <p:cNvSpPr>
            <a:spLocks noGrp="1"/>
          </p:cNvSpPr>
          <p:nvPr>
            <p:ph type="title"/>
          </p:nvPr>
        </p:nvSpPr>
        <p:spPr>
          <a:xfrm>
            <a:off x="986092" y="669925"/>
            <a:ext cx="10515600" cy="99799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949F22-E1D8-3C43-B4F5-B34A5C88F30B}"/>
              </a:ext>
            </a:extLst>
          </p:cNvPr>
          <p:cNvSpPr>
            <a:spLocks noGrp="1"/>
          </p:cNvSpPr>
          <p:nvPr>
            <p:ph type="body" idx="1"/>
          </p:nvPr>
        </p:nvSpPr>
        <p:spPr>
          <a:xfrm>
            <a:off x="986092" y="1985963"/>
            <a:ext cx="5157787" cy="6203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98ECD05-BE49-AF44-B530-C776D05525B9}"/>
              </a:ext>
            </a:extLst>
          </p:cNvPr>
          <p:cNvSpPr>
            <a:spLocks noGrp="1"/>
          </p:cNvSpPr>
          <p:nvPr>
            <p:ph sz="half" idx="2"/>
          </p:nvPr>
        </p:nvSpPr>
        <p:spPr>
          <a:xfrm>
            <a:off x="986092" y="2809875"/>
            <a:ext cx="5157787" cy="211569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95936D-1625-A24C-A1D4-1C0B4EB80339}"/>
              </a:ext>
            </a:extLst>
          </p:cNvPr>
          <p:cNvSpPr>
            <a:spLocks noGrp="1"/>
          </p:cNvSpPr>
          <p:nvPr>
            <p:ph type="body" sz="quarter" idx="3"/>
          </p:nvPr>
        </p:nvSpPr>
        <p:spPr>
          <a:xfrm>
            <a:off x="6318504" y="1985963"/>
            <a:ext cx="5183188" cy="6203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50112F-DF30-FF48-A146-E87A8CF50701}"/>
              </a:ext>
            </a:extLst>
          </p:cNvPr>
          <p:cNvSpPr>
            <a:spLocks noGrp="1"/>
          </p:cNvSpPr>
          <p:nvPr>
            <p:ph sz="quarter" idx="4"/>
          </p:nvPr>
        </p:nvSpPr>
        <p:spPr>
          <a:xfrm>
            <a:off x="6318504" y="2809875"/>
            <a:ext cx="5183188" cy="211569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67415149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1001021" y="2000914"/>
            <a:ext cx="10189958" cy="932334"/>
          </a:xfrm>
        </p:spPr>
        <p:txBody>
          <a:bodyPr/>
          <a:lstStyle/>
          <a:p>
            <a:r>
              <a:rPr lang="en-GB"/>
              <a:t>Click to edit Master title style</a:t>
            </a:r>
            <a:endParaRPr lang="en-US"/>
          </a:p>
        </p:txBody>
      </p:sp>
    </p:spTree>
    <p:extLst>
      <p:ext uri="{BB962C8B-B14F-4D97-AF65-F5344CB8AC3E}">
        <p14:creationId xmlns:p14="http://schemas.microsoft.com/office/powerpoint/2010/main" val="313652264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8760167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1362209" y="1806598"/>
            <a:ext cx="7904205"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1362209" y="3913446"/>
            <a:ext cx="7904205"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21439341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1270522" y="2984064"/>
            <a:ext cx="10189958" cy="323385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6386937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p:nvPr>
        </p:nvSpPr>
        <p:spPr>
          <a:xfrm>
            <a:off x="1387904" y="1837755"/>
            <a:ext cx="7657242" cy="2145570"/>
          </a:xfrm>
        </p:spPr>
        <p:txBody>
          <a:bodyPr anchor="b"/>
          <a:lstStyle>
            <a:lvl1pP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1387904" y="4373722"/>
            <a:ext cx="7657242" cy="1067700"/>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397274774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1270522" y="2918787"/>
            <a:ext cx="5181600" cy="366489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6659880" y="2918787"/>
            <a:ext cx="5181600" cy="366489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68775524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FC41-D2B3-2241-865F-3F932D6F2E34}"/>
              </a:ext>
            </a:extLst>
          </p:cNvPr>
          <p:cNvSpPr>
            <a:spLocks noGrp="1"/>
          </p:cNvSpPr>
          <p:nvPr>
            <p:ph type="title"/>
          </p:nvPr>
        </p:nvSpPr>
        <p:spPr>
          <a:xfrm>
            <a:off x="1242124" y="1633093"/>
            <a:ext cx="10515600" cy="99799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949F22-E1D8-3C43-B4F5-B34A5C88F30B}"/>
              </a:ext>
            </a:extLst>
          </p:cNvPr>
          <p:cNvSpPr>
            <a:spLocks noGrp="1"/>
          </p:cNvSpPr>
          <p:nvPr>
            <p:ph type="body" idx="1"/>
          </p:nvPr>
        </p:nvSpPr>
        <p:spPr>
          <a:xfrm>
            <a:off x="1242124" y="2949131"/>
            <a:ext cx="5157787" cy="6203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98ECD05-BE49-AF44-B530-C776D05525B9}"/>
              </a:ext>
            </a:extLst>
          </p:cNvPr>
          <p:cNvSpPr>
            <a:spLocks noGrp="1"/>
          </p:cNvSpPr>
          <p:nvPr>
            <p:ph sz="half" idx="2"/>
          </p:nvPr>
        </p:nvSpPr>
        <p:spPr>
          <a:xfrm>
            <a:off x="1242124" y="3773043"/>
            <a:ext cx="5157787" cy="277406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95936D-1625-A24C-A1D4-1C0B4EB80339}"/>
              </a:ext>
            </a:extLst>
          </p:cNvPr>
          <p:cNvSpPr>
            <a:spLocks noGrp="1"/>
          </p:cNvSpPr>
          <p:nvPr>
            <p:ph type="body" sz="quarter" idx="3"/>
          </p:nvPr>
        </p:nvSpPr>
        <p:spPr>
          <a:xfrm>
            <a:off x="6574536" y="2949131"/>
            <a:ext cx="5183188" cy="6203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50112F-DF30-FF48-A146-E87A8CF50701}"/>
              </a:ext>
            </a:extLst>
          </p:cNvPr>
          <p:cNvSpPr>
            <a:spLocks noGrp="1"/>
          </p:cNvSpPr>
          <p:nvPr>
            <p:ph sz="quarter" idx="4"/>
          </p:nvPr>
        </p:nvSpPr>
        <p:spPr>
          <a:xfrm>
            <a:off x="6574536" y="3773043"/>
            <a:ext cx="5183188" cy="277406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821170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1294906" y="2452018"/>
            <a:ext cx="10189958" cy="932334"/>
          </a:xfrm>
        </p:spPr>
        <p:txBody>
          <a:bodyPr/>
          <a:lstStyle/>
          <a:p>
            <a:r>
              <a:rPr lang="en-GB"/>
              <a:t>Click to edit Master title style</a:t>
            </a:r>
            <a:endParaRPr lang="en-US"/>
          </a:p>
        </p:txBody>
      </p:sp>
    </p:spTree>
    <p:extLst>
      <p:ext uri="{BB962C8B-B14F-4D97-AF65-F5344CB8AC3E}">
        <p14:creationId xmlns:p14="http://schemas.microsoft.com/office/powerpoint/2010/main" val="1524963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356286" y="1514304"/>
            <a:ext cx="5389606" cy="1914695"/>
          </a:xfrm>
        </p:spPr>
        <p:txBody>
          <a:bodyPr>
            <a:normAutofit/>
          </a:bodyPr>
          <a:lstStyle>
            <a:lvl1pPr>
              <a:defRPr sz="5400" b="1"/>
            </a:lvl1pPr>
          </a:lstStyle>
          <a:p>
            <a:r>
              <a:rPr lang="en-GB" dirty="0"/>
              <a:t>Click to edit Master title style</a:t>
            </a:r>
            <a:endParaRPr lang="en-US" dirty="0"/>
          </a:p>
        </p:txBody>
      </p:sp>
    </p:spTree>
    <p:extLst>
      <p:ext uri="{BB962C8B-B14F-4D97-AF65-F5344CB8AC3E}">
        <p14:creationId xmlns:p14="http://schemas.microsoft.com/office/powerpoint/2010/main" val="59969600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67643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1362209" y="1806598"/>
            <a:ext cx="7904205"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1362209" y="3913446"/>
            <a:ext cx="7904205"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52068396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1270522" y="2984064"/>
            <a:ext cx="10189958" cy="323385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65959401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p:nvPr>
        </p:nvSpPr>
        <p:spPr>
          <a:xfrm>
            <a:off x="1387904" y="1837755"/>
            <a:ext cx="7657242" cy="2145570"/>
          </a:xfrm>
        </p:spPr>
        <p:txBody>
          <a:bodyPr anchor="b"/>
          <a:lstStyle>
            <a:lvl1pP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1387904" y="4373722"/>
            <a:ext cx="7657242" cy="1067700"/>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253376113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1270522" y="2918787"/>
            <a:ext cx="5181600" cy="366489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6659880" y="2918787"/>
            <a:ext cx="5181600" cy="366489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771091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FC41-D2B3-2241-865F-3F932D6F2E34}"/>
              </a:ext>
            </a:extLst>
          </p:cNvPr>
          <p:cNvSpPr>
            <a:spLocks noGrp="1"/>
          </p:cNvSpPr>
          <p:nvPr>
            <p:ph type="title"/>
          </p:nvPr>
        </p:nvSpPr>
        <p:spPr>
          <a:xfrm>
            <a:off x="1242124" y="1633093"/>
            <a:ext cx="10515600" cy="99799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949F22-E1D8-3C43-B4F5-B34A5C88F30B}"/>
              </a:ext>
            </a:extLst>
          </p:cNvPr>
          <p:cNvSpPr>
            <a:spLocks noGrp="1"/>
          </p:cNvSpPr>
          <p:nvPr>
            <p:ph type="body" idx="1"/>
          </p:nvPr>
        </p:nvSpPr>
        <p:spPr>
          <a:xfrm>
            <a:off x="1242124" y="2949131"/>
            <a:ext cx="5157787" cy="6203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98ECD05-BE49-AF44-B530-C776D05525B9}"/>
              </a:ext>
            </a:extLst>
          </p:cNvPr>
          <p:cNvSpPr>
            <a:spLocks noGrp="1"/>
          </p:cNvSpPr>
          <p:nvPr>
            <p:ph sz="half" idx="2"/>
          </p:nvPr>
        </p:nvSpPr>
        <p:spPr>
          <a:xfrm>
            <a:off x="1242124" y="3773043"/>
            <a:ext cx="5157787" cy="277406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95936D-1625-A24C-A1D4-1C0B4EB80339}"/>
              </a:ext>
            </a:extLst>
          </p:cNvPr>
          <p:cNvSpPr>
            <a:spLocks noGrp="1"/>
          </p:cNvSpPr>
          <p:nvPr>
            <p:ph type="body" sz="quarter" idx="3"/>
          </p:nvPr>
        </p:nvSpPr>
        <p:spPr>
          <a:xfrm>
            <a:off x="6574536" y="2949131"/>
            <a:ext cx="5183188" cy="6203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50112F-DF30-FF48-A146-E87A8CF50701}"/>
              </a:ext>
            </a:extLst>
          </p:cNvPr>
          <p:cNvSpPr>
            <a:spLocks noGrp="1"/>
          </p:cNvSpPr>
          <p:nvPr>
            <p:ph sz="quarter" idx="4"/>
          </p:nvPr>
        </p:nvSpPr>
        <p:spPr>
          <a:xfrm>
            <a:off x="6574536" y="3773043"/>
            <a:ext cx="5183188" cy="277406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0351257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1294906" y="2452018"/>
            <a:ext cx="10189958" cy="932334"/>
          </a:xfrm>
        </p:spPr>
        <p:txBody>
          <a:bodyPr/>
          <a:lstStyle/>
          <a:p>
            <a:r>
              <a:rPr lang="en-GB"/>
              <a:t>Click to edit Master title style</a:t>
            </a:r>
            <a:endParaRPr lang="en-US"/>
          </a:p>
        </p:txBody>
      </p:sp>
    </p:spTree>
    <p:extLst>
      <p:ext uri="{BB962C8B-B14F-4D97-AF65-F5344CB8AC3E}">
        <p14:creationId xmlns:p14="http://schemas.microsoft.com/office/powerpoint/2010/main" val="64564188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664626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1362209" y="1806598"/>
            <a:ext cx="7904205"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1362209" y="3913446"/>
            <a:ext cx="7904205"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05638741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1270522" y="2984064"/>
            <a:ext cx="10189958" cy="323385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9280226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9" Type="http://schemas.openxmlformats.org/officeDocument/2006/relationships/image" Target="../media/image10.jpg"/></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65.xml"/><Relationship Id="rId7" Type="http://schemas.openxmlformats.org/officeDocument/2006/relationships/slideLayout" Target="../slideLayouts/slideLayout69.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5" Type="http://schemas.openxmlformats.org/officeDocument/2006/relationships/slideLayout" Target="../slideLayouts/slideLayout67.xml"/><Relationship Id="rId4" Type="http://schemas.openxmlformats.org/officeDocument/2006/relationships/slideLayout" Target="../slideLayouts/slideLayout66.xml"/><Relationship Id="rId9" Type="http://schemas.openxmlformats.org/officeDocument/2006/relationships/image" Target="../media/image11.jpg"/></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72.xml"/><Relationship Id="rId7" Type="http://schemas.openxmlformats.org/officeDocument/2006/relationships/slideLayout" Target="../slideLayouts/slideLayout76.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5" Type="http://schemas.openxmlformats.org/officeDocument/2006/relationships/slideLayout" Target="../slideLayouts/slideLayout74.xml"/><Relationship Id="rId4" Type="http://schemas.openxmlformats.org/officeDocument/2006/relationships/slideLayout" Target="../slideLayouts/slideLayout73.xml"/><Relationship Id="rId9" Type="http://schemas.openxmlformats.org/officeDocument/2006/relationships/image" Target="../media/image12.jpg"/></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79.xml"/><Relationship Id="rId7" Type="http://schemas.openxmlformats.org/officeDocument/2006/relationships/slideLayout" Target="../slideLayouts/slideLayout83.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5" Type="http://schemas.openxmlformats.org/officeDocument/2006/relationships/slideLayout" Target="../slideLayouts/slideLayout81.xml"/><Relationship Id="rId4" Type="http://schemas.openxmlformats.org/officeDocument/2006/relationships/slideLayout" Target="../slideLayouts/slideLayout80.xml"/><Relationship Id="rId9" Type="http://schemas.openxmlformats.org/officeDocument/2006/relationships/image" Target="../media/image13.jpg"/></Relationships>
</file>

<file path=ppt/slideMasters/_rels/slideMaster14.xml.rels><?xml version="1.0" encoding="UTF-8" standalone="yes"?>
<Relationships xmlns="http://schemas.openxmlformats.org/package/2006/relationships"><Relationship Id="rId8" Type="http://schemas.openxmlformats.org/officeDocument/2006/relationships/theme" Target="../theme/theme14.xml"/><Relationship Id="rId3" Type="http://schemas.openxmlformats.org/officeDocument/2006/relationships/slideLayout" Target="../slideLayouts/slideLayout86.xml"/><Relationship Id="rId7" Type="http://schemas.openxmlformats.org/officeDocument/2006/relationships/slideLayout" Target="../slideLayouts/slideLayout90.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5" Type="http://schemas.openxmlformats.org/officeDocument/2006/relationships/slideLayout" Target="../slideLayouts/slideLayout88.xml"/><Relationship Id="rId4" Type="http://schemas.openxmlformats.org/officeDocument/2006/relationships/slideLayout" Target="../slideLayouts/slideLayout87.xml"/><Relationship Id="rId9" Type="http://schemas.openxmlformats.org/officeDocument/2006/relationships/image" Target="../media/image14.jpg"/></Relationships>
</file>

<file path=ppt/slideMasters/_rels/slideMaster15.xml.rels><?xml version="1.0" encoding="UTF-8" standalone="yes"?>
<Relationships xmlns="http://schemas.openxmlformats.org/package/2006/relationships"><Relationship Id="rId8" Type="http://schemas.openxmlformats.org/officeDocument/2006/relationships/theme" Target="../theme/theme15.xml"/><Relationship Id="rId3" Type="http://schemas.openxmlformats.org/officeDocument/2006/relationships/slideLayout" Target="../slideLayouts/slideLayout93.xml"/><Relationship Id="rId7" Type="http://schemas.openxmlformats.org/officeDocument/2006/relationships/slideLayout" Target="../slideLayouts/slideLayout97.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5" Type="http://schemas.openxmlformats.org/officeDocument/2006/relationships/slideLayout" Target="../slideLayouts/slideLayout95.xml"/><Relationship Id="rId4" Type="http://schemas.openxmlformats.org/officeDocument/2006/relationships/slideLayout" Target="../slideLayouts/slideLayout94.xml"/><Relationship Id="rId9" Type="http://schemas.openxmlformats.org/officeDocument/2006/relationships/image" Target="../media/image15.jpg"/></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5" Type="http://schemas.openxmlformats.org/officeDocument/2006/relationships/slideLayout" Target="../slideLayouts/slideLayout102.xml"/><Relationship Id="rId4" Type="http://schemas.openxmlformats.org/officeDocument/2006/relationships/slideLayout" Target="../slideLayouts/slideLayout101.xml"/><Relationship Id="rId9" Type="http://schemas.openxmlformats.org/officeDocument/2006/relationships/image" Target="../media/image16.jpg"/></Relationships>
</file>

<file path=ppt/slideMasters/_rels/slideMaster17.xml.rels><?xml version="1.0" encoding="UTF-8" standalone="yes"?>
<Relationships xmlns="http://schemas.openxmlformats.org/package/2006/relationships"><Relationship Id="rId8" Type="http://schemas.openxmlformats.org/officeDocument/2006/relationships/theme" Target="../theme/theme17.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5" Type="http://schemas.openxmlformats.org/officeDocument/2006/relationships/slideLayout" Target="../slideLayouts/slideLayout109.xml"/><Relationship Id="rId4" Type="http://schemas.openxmlformats.org/officeDocument/2006/relationships/slideLayout" Target="../slideLayouts/slideLayout108.xml"/><Relationship Id="rId9" Type="http://schemas.openxmlformats.org/officeDocument/2006/relationships/image" Target="../media/image17.jpg"/></Relationships>
</file>

<file path=ppt/slideMasters/_rels/slideMaster18.xml.rels><?xml version="1.0" encoding="UTF-8" standalone="yes"?>
<Relationships xmlns="http://schemas.openxmlformats.org/package/2006/relationships"><Relationship Id="rId8" Type="http://schemas.openxmlformats.org/officeDocument/2006/relationships/theme" Target="../theme/theme18.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5" Type="http://schemas.openxmlformats.org/officeDocument/2006/relationships/slideLayout" Target="../slideLayouts/slideLayout116.xml"/><Relationship Id="rId4" Type="http://schemas.openxmlformats.org/officeDocument/2006/relationships/slideLayout" Target="../slideLayouts/slideLayout115.xml"/><Relationship Id="rId9" Type="http://schemas.openxmlformats.org/officeDocument/2006/relationships/image" Target="../media/image18.jpg"/></Relationships>
</file>

<file path=ppt/slideMasters/_rels/slideMaster19.xml.rels><?xml version="1.0" encoding="UTF-8" standalone="yes"?>
<Relationships xmlns="http://schemas.openxmlformats.org/package/2006/relationships"><Relationship Id="rId8" Type="http://schemas.openxmlformats.org/officeDocument/2006/relationships/theme" Target="../theme/theme19.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5" Type="http://schemas.openxmlformats.org/officeDocument/2006/relationships/slideLayout" Target="../slideLayouts/slideLayout123.xml"/><Relationship Id="rId4" Type="http://schemas.openxmlformats.org/officeDocument/2006/relationships/slideLayout" Target="../slideLayouts/slideLayout122.xml"/><Relationship Id="rId9" Type="http://schemas.openxmlformats.org/officeDocument/2006/relationships/image" Target="../media/image19.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2.jp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20.xml.rels><?xml version="1.0" encoding="UTF-8" standalone="yes"?>
<Relationships xmlns="http://schemas.openxmlformats.org/package/2006/relationships"><Relationship Id="rId8" Type="http://schemas.openxmlformats.org/officeDocument/2006/relationships/theme" Target="../theme/theme20.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5" Type="http://schemas.openxmlformats.org/officeDocument/2006/relationships/slideLayout" Target="../slideLayouts/slideLayout130.xml"/><Relationship Id="rId4" Type="http://schemas.openxmlformats.org/officeDocument/2006/relationships/slideLayout" Target="../slideLayouts/slideLayout129.xml"/><Relationship Id="rId9" Type="http://schemas.openxmlformats.org/officeDocument/2006/relationships/image" Target="../media/image20.jpg"/></Relationships>
</file>

<file path=ppt/slideMasters/_rels/slideMaster21.xml.rels><?xml version="1.0" encoding="UTF-8" standalone="yes"?>
<Relationships xmlns="http://schemas.openxmlformats.org/package/2006/relationships"><Relationship Id="rId8" Type="http://schemas.openxmlformats.org/officeDocument/2006/relationships/theme" Target="../theme/theme21.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5" Type="http://schemas.openxmlformats.org/officeDocument/2006/relationships/slideLayout" Target="../slideLayouts/slideLayout137.xml"/><Relationship Id="rId4" Type="http://schemas.openxmlformats.org/officeDocument/2006/relationships/slideLayout" Target="../slideLayouts/slideLayout136.xml"/><Relationship Id="rId9" Type="http://schemas.openxmlformats.org/officeDocument/2006/relationships/image" Target="../media/image21.jpg"/></Relationships>
</file>

<file path=ppt/slideMasters/_rels/slideMaster22.xml.rels><?xml version="1.0" encoding="UTF-8" standalone="yes"?>
<Relationships xmlns="http://schemas.openxmlformats.org/package/2006/relationships"><Relationship Id="rId8" Type="http://schemas.openxmlformats.org/officeDocument/2006/relationships/theme" Target="../theme/theme22.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5" Type="http://schemas.openxmlformats.org/officeDocument/2006/relationships/slideLayout" Target="../slideLayouts/slideLayout144.xml"/><Relationship Id="rId4" Type="http://schemas.openxmlformats.org/officeDocument/2006/relationships/slideLayout" Target="../slideLayouts/slideLayout143.xml"/><Relationship Id="rId9" Type="http://schemas.openxmlformats.org/officeDocument/2006/relationships/image" Target="../media/image22.jpg"/></Relationships>
</file>

<file path=ppt/slideMasters/_rels/slideMaster23.xml.rels><?xml version="1.0" encoding="UTF-8" standalone="yes"?>
<Relationships xmlns="http://schemas.openxmlformats.org/package/2006/relationships"><Relationship Id="rId3" Type="http://schemas.openxmlformats.org/officeDocument/2006/relationships/slideLayout" Target="../slideLayouts/slideLayout149.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image" Target="../media/image23.jpg"/><Relationship Id="rId5" Type="http://schemas.openxmlformats.org/officeDocument/2006/relationships/theme" Target="../theme/theme23.xml"/><Relationship Id="rId4" Type="http://schemas.openxmlformats.org/officeDocument/2006/relationships/slideLayout" Target="../slideLayouts/slideLayout150.xml"/></Relationships>
</file>

<file path=ppt/slideMasters/_rels/slideMaster24.xml.rels><?xml version="1.0" encoding="UTF-8" standalone="yes"?>
<Relationships xmlns="http://schemas.openxmlformats.org/package/2006/relationships"><Relationship Id="rId3" Type="http://schemas.openxmlformats.org/officeDocument/2006/relationships/slideLayout" Target="../slideLayouts/slideLayout153.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image" Target="../media/image24.jpg"/><Relationship Id="rId5" Type="http://schemas.openxmlformats.org/officeDocument/2006/relationships/theme" Target="../theme/theme24.xml"/><Relationship Id="rId4" Type="http://schemas.openxmlformats.org/officeDocument/2006/relationships/slideLayout" Target="../slideLayouts/slideLayout15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3.jp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slideLayout" Target="../slideLayouts/slideLayout18.xml"/><Relationship Id="rId7"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slideLayout" Target="../slideLayouts/slideLayout24.xml"/><Relationship Id="rId7" Type="http://schemas.openxmlformats.org/officeDocument/2006/relationships/theme" Target="../theme/theme5.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9" Type="http://schemas.openxmlformats.org/officeDocument/2006/relationships/image" Target="../media/image6.jp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9" Type="http://schemas.openxmlformats.org/officeDocument/2006/relationships/image" Target="../media/image7.jpg"/></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 Id="rId9" Type="http://schemas.openxmlformats.org/officeDocument/2006/relationships/image" Target="../media/image8.jpg"/></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 Id="rId9" Type="http://schemas.openxmlformats.org/officeDocument/2006/relationships/image" Target="../media/image9.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343930" y="290986"/>
            <a:ext cx="7737389"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343930" y="1471269"/>
            <a:ext cx="7737389" cy="210382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18535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4" r:id="rId4"/>
    <p:sldLayoutId id="2147483675" r:id="rId5"/>
  </p:sldLayoutIdLst>
  <p:txStyles>
    <p:title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343928" y="510442"/>
            <a:ext cx="8483079"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343930" y="1706046"/>
            <a:ext cx="8483078" cy="292691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62394153"/>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343928" y="510442"/>
            <a:ext cx="8483079"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343930" y="1706046"/>
            <a:ext cx="8483078" cy="292691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93177235"/>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1001021" y="705514"/>
            <a:ext cx="10189958"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1001021" y="2120574"/>
            <a:ext cx="10189958" cy="3012257"/>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028816505"/>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1001021" y="705514"/>
            <a:ext cx="10189958"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1001021" y="1922871"/>
            <a:ext cx="10189958" cy="3012257"/>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365447301"/>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1270522" y="1741834"/>
            <a:ext cx="10189958"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1270522" y="3156894"/>
            <a:ext cx="10189958" cy="3012257"/>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824310287"/>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1270522" y="1741834"/>
            <a:ext cx="10189958"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1270522" y="3156894"/>
            <a:ext cx="10189958" cy="3012257"/>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17323823"/>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1270522" y="1741834"/>
            <a:ext cx="10189958"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1270522" y="3156894"/>
            <a:ext cx="10189958" cy="3012257"/>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81328220"/>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563386" y="620170"/>
            <a:ext cx="10311878"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563386" y="1840158"/>
            <a:ext cx="10311878" cy="463379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81966395"/>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563386" y="620170"/>
            <a:ext cx="10311878"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563386" y="1840158"/>
            <a:ext cx="10311878" cy="463379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85737055"/>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563386" y="620170"/>
            <a:ext cx="10311878"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563386" y="1840158"/>
            <a:ext cx="10311878" cy="463379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876314122"/>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343930" y="1501953"/>
            <a:ext cx="5537886"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343930" y="2768728"/>
            <a:ext cx="5537887" cy="2103824"/>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7298563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599962" y="498250"/>
            <a:ext cx="10311878"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599962" y="1718239"/>
            <a:ext cx="10311878" cy="429241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46770433"/>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599962" y="498250"/>
            <a:ext cx="10311878"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599962" y="1718239"/>
            <a:ext cx="10311878" cy="429241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621953024"/>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599962" y="498250"/>
            <a:ext cx="10311878"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599962" y="1718239"/>
            <a:ext cx="10311878" cy="429241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9395478"/>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587770" y="778666"/>
            <a:ext cx="5300966"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587770" y="2193727"/>
            <a:ext cx="5300966" cy="2103824"/>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143261167"/>
      </p:ext>
    </p:extLst>
  </p:cSld>
  <p:clrMap bg1="lt1" tx1="dk1" bg2="lt2" tx2="dk2" accent1="accent1" accent2="accent2" accent3="accent3" accent4="accent4" accent5="accent5" accent6="accent6" hlink="hlink" folHlink="folHlink"/>
  <p:sldLayoutIdLst>
    <p:sldLayoutId id="2147483887" r:id="rId1"/>
    <p:sldLayoutId id="2147483889" r:id="rId2"/>
    <p:sldLayoutId id="2147483892" r:id="rId3"/>
    <p:sldLayoutId id="2147483893" r:id="rId4"/>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587770" y="778666"/>
            <a:ext cx="5300966"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587770" y="2193727"/>
            <a:ext cx="5300966" cy="2103824"/>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566901864"/>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343930" y="1501953"/>
            <a:ext cx="5537886"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343930" y="2768728"/>
            <a:ext cx="5537887" cy="2103824"/>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86258062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3099487" y="2013939"/>
            <a:ext cx="8268729"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3099487" y="3429000"/>
            <a:ext cx="8268729" cy="210382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09449644"/>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3099487" y="2013939"/>
            <a:ext cx="8268729"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3099487" y="3429000"/>
            <a:ext cx="8268729" cy="210382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08844205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50" r:id="rId5"/>
    <p:sldLayoutId id="2147483751" r:id="rId6"/>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343930" y="290986"/>
            <a:ext cx="7737389"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343930" y="1706047"/>
            <a:ext cx="7737389" cy="210382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77545937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343930" y="290986"/>
            <a:ext cx="7737389"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343930" y="1706047"/>
            <a:ext cx="7737389" cy="210382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587004683"/>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343930" y="290986"/>
            <a:ext cx="7737389"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343930" y="1706047"/>
            <a:ext cx="7737389" cy="210382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691609352"/>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343928" y="510442"/>
            <a:ext cx="8483079"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343930" y="1706046"/>
            <a:ext cx="8483078" cy="292691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46873950"/>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46.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46.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46.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14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5.xml"/><Relationship Id="rId1" Type="http://schemas.openxmlformats.org/officeDocument/2006/relationships/tags" Target="../tags/tag1.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5.xml"/><Relationship Id="rId1" Type="http://schemas.openxmlformats.org/officeDocument/2006/relationships/tags" Target="../tags/tag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3.xml"/><Relationship Id="rId1" Type="http://schemas.openxmlformats.org/officeDocument/2006/relationships/tags" Target="../tags/tag3.xml"/><Relationship Id="rId4" Type="http://schemas.openxmlformats.org/officeDocument/2006/relationships/hyperlink" Target="https://www.dcu.ie/people/promotion-associate-professor-2025"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5.xml"/><Relationship Id="rId1" Type="http://schemas.openxmlformats.org/officeDocument/2006/relationships/tags" Target="../tags/tag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5.xml"/><Relationship Id="rId1" Type="http://schemas.openxmlformats.org/officeDocument/2006/relationships/tags" Target="../tags/tag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5.xml"/><Relationship Id="rId1" Type="http://schemas.openxmlformats.org/officeDocument/2006/relationships/tags" Target="../tags/tag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9.xml"/><Relationship Id="rId1" Type="http://schemas.openxmlformats.org/officeDocument/2006/relationships/tags" Target="../tags/tag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5.xml"/><Relationship Id="rId1" Type="http://schemas.openxmlformats.org/officeDocument/2006/relationships/tags" Target="../tags/tag8.xml"/><Relationship Id="rId4" Type="http://schemas.openxmlformats.org/officeDocument/2006/relationships/hyperlink" Target="mailto:apc.dcupeople@dcu.i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4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2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8AEB5-4732-87EE-546F-FD2911F41FFA}"/>
              </a:ext>
            </a:extLst>
          </p:cNvPr>
          <p:cNvSpPr>
            <a:spLocks noGrp="1"/>
          </p:cNvSpPr>
          <p:nvPr>
            <p:ph type="ctrTitle"/>
          </p:nvPr>
        </p:nvSpPr>
        <p:spPr/>
        <p:txBody>
          <a:bodyPr/>
          <a:lstStyle/>
          <a:p>
            <a:r>
              <a:rPr lang="en-US" dirty="0"/>
              <a:t>Promotion to</a:t>
            </a:r>
            <a:br>
              <a:rPr lang="en-US" dirty="0"/>
            </a:br>
            <a:r>
              <a:rPr lang="en-US" dirty="0"/>
              <a:t>Associate Professor 2025</a:t>
            </a:r>
            <a:endParaRPr lang="en-GB" dirty="0"/>
          </a:p>
        </p:txBody>
      </p:sp>
      <p:sp>
        <p:nvSpPr>
          <p:cNvPr id="3" name="Subtitle 2">
            <a:extLst>
              <a:ext uri="{FF2B5EF4-FFF2-40B4-BE49-F238E27FC236}">
                <a16:creationId xmlns:a16="http://schemas.microsoft.com/office/drawing/2014/main" id="{271EC2C6-7D1B-AFEF-D8E4-AC00EAE930A8}"/>
              </a:ext>
            </a:extLst>
          </p:cNvPr>
          <p:cNvSpPr>
            <a:spLocks noGrp="1"/>
          </p:cNvSpPr>
          <p:nvPr>
            <p:ph type="subTitle" idx="1"/>
          </p:nvPr>
        </p:nvSpPr>
        <p:spPr/>
        <p:txBody>
          <a:bodyPr>
            <a:normAutofit lnSpcReduction="10000"/>
          </a:bodyPr>
          <a:lstStyle/>
          <a:p>
            <a:r>
              <a:rPr lang="en-US" dirty="0"/>
              <a:t>Information Session</a:t>
            </a:r>
          </a:p>
          <a:p>
            <a:endParaRPr lang="en-US" dirty="0"/>
          </a:p>
          <a:p>
            <a:r>
              <a:rPr lang="en-US" dirty="0"/>
              <a:t>26 February 2025</a:t>
            </a:r>
            <a:endParaRPr lang="en-GB" dirty="0"/>
          </a:p>
        </p:txBody>
      </p:sp>
    </p:spTree>
    <p:extLst>
      <p:ext uri="{BB962C8B-B14F-4D97-AF65-F5344CB8AC3E}">
        <p14:creationId xmlns:p14="http://schemas.microsoft.com/office/powerpoint/2010/main" val="2019977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6304" y="1445030"/>
            <a:ext cx="9028888" cy="756252"/>
          </a:xfrm>
          <a:prstGeom prst="rect">
            <a:avLst/>
          </a:prstGeom>
          <a:ln>
            <a:solidFill>
              <a:schemeClr val="bg2">
                <a:lumMod val="75000"/>
              </a:schemeClr>
            </a:solidFill>
          </a:ln>
          <a:effectLst/>
        </p:spPr>
      </p:pic>
      <p:grpSp>
        <p:nvGrpSpPr>
          <p:cNvPr id="25" name="Group 24"/>
          <p:cNvGrpSpPr/>
          <p:nvPr/>
        </p:nvGrpSpPr>
        <p:grpSpPr>
          <a:xfrm>
            <a:off x="1835062" y="3269418"/>
            <a:ext cx="7464715" cy="889581"/>
            <a:chOff x="6100749" y="2004897"/>
            <a:chExt cx="6329053" cy="889581"/>
          </a:xfrm>
          <a:effectLst>
            <a:outerShdw blurRad="50800" dist="38100" dir="2700000" algn="tl" rotWithShape="0">
              <a:prstClr val="black">
                <a:alpha val="40000"/>
              </a:prstClr>
            </a:outerShdw>
          </a:effectLst>
        </p:grpSpPr>
        <p:sp>
          <p:nvSpPr>
            <p:cNvPr id="5" name="Chevron 4"/>
            <p:cNvSpPr/>
            <p:nvPr/>
          </p:nvSpPr>
          <p:spPr>
            <a:xfrm>
              <a:off x="10827325" y="2004897"/>
              <a:ext cx="1602477" cy="882271"/>
            </a:xfrm>
            <a:prstGeom prst="chevron">
              <a:avLst>
                <a:gd name="adj" fmla="val 20758"/>
              </a:avLst>
            </a:prstGeom>
            <a:solidFill>
              <a:srgbClr val="59A9F2"/>
            </a:solidFill>
            <a:ln>
              <a:noFill/>
            </a:ln>
            <a:effectLst/>
          </p:spPr>
          <p:style>
            <a:lnRef idx="1">
              <a:schemeClr val="accent1"/>
            </a:lnRef>
            <a:fillRef idx="3">
              <a:schemeClr val="accent1"/>
            </a:fillRef>
            <a:effectRef idx="2">
              <a:schemeClr val="accent1"/>
            </a:effectRef>
            <a:fontRef idx="minor">
              <a:schemeClr val="lt1"/>
            </a:fontRef>
          </p:style>
          <p:txBody>
            <a:bodyPr vert="horz" lIns="91440" tIns="0" bIns="45720" rtlCol="0" anchor="ctr" anchorCtr="0"/>
            <a:lstStyle/>
            <a:p>
              <a:pPr algn="ctr"/>
              <a:endParaRPr lang="en-US" b="1" dirty="0"/>
            </a:p>
            <a:p>
              <a:pPr algn="ctr"/>
              <a:r>
                <a:rPr lang="en-US" sz="1400" b="1" dirty="0">
                  <a:solidFill>
                    <a:schemeClr val="tx1">
                      <a:lumMod val="65000"/>
                      <a:lumOff val="35000"/>
                    </a:schemeClr>
                  </a:solidFill>
                </a:rPr>
                <a:t> Full Professor </a:t>
              </a:r>
            </a:p>
            <a:p>
              <a:pPr algn="ctr"/>
              <a:endParaRPr lang="en-US" b="1" dirty="0"/>
            </a:p>
          </p:txBody>
        </p:sp>
        <p:sp>
          <p:nvSpPr>
            <p:cNvPr id="6" name="Chevron 5"/>
            <p:cNvSpPr/>
            <p:nvPr/>
          </p:nvSpPr>
          <p:spPr>
            <a:xfrm>
              <a:off x="9234015" y="2004897"/>
              <a:ext cx="1745841" cy="880838"/>
            </a:xfrm>
            <a:prstGeom prst="chevron">
              <a:avLst>
                <a:gd name="adj" fmla="val 20758"/>
              </a:avLst>
            </a:prstGeom>
            <a:solidFill>
              <a:srgbClr val="4FCDFF"/>
            </a:solidFill>
            <a:ln>
              <a:noFill/>
            </a:ln>
            <a:effectLst/>
          </p:spPr>
          <p:style>
            <a:lnRef idx="1">
              <a:schemeClr val="accent1"/>
            </a:lnRef>
            <a:fillRef idx="3">
              <a:schemeClr val="accent1"/>
            </a:fillRef>
            <a:effectRef idx="2">
              <a:schemeClr val="accent1"/>
            </a:effectRef>
            <a:fontRef idx="minor">
              <a:schemeClr val="lt1"/>
            </a:fontRef>
          </p:style>
          <p:txBody>
            <a:bodyPr vert="horz" lIns="91440" tIns="0" bIns="45720" rtlCol="0" anchor="ctr" anchorCtr="0"/>
            <a:lstStyle/>
            <a:p>
              <a:pPr algn="ctr"/>
              <a:r>
                <a:rPr lang="en-US" sz="1400" b="1" dirty="0">
                  <a:solidFill>
                    <a:schemeClr val="tx1">
                      <a:lumMod val="65000"/>
                      <a:lumOff val="35000"/>
                    </a:schemeClr>
                  </a:solidFill>
                </a:rPr>
                <a:t>Professor</a:t>
              </a:r>
            </a:p>
          </p:txBody>
        </p:sp>
        <p:sp>
          <p:nvSpPr>
            <p:cNvPr id="7" name="Chevron 6"/>
            <p:cNvSpPr/>
            <p:nvPr/>
          </p:nvSpPr>
          <p:spPr>
            <a:xfrm>
              <a:off x="7671247" y="2012207"/>
              <a:ext cx="1716553" cy="874961"/>
            </a:xfrm>
            <a:prstGeom prst="chevron">
              <a:avLst>
                <a:gd name="adj" fmla="val 20758"/>
              </a:avLst>
            </a:prstGeom>
            <a:solidFill>
              <a:srgbClr val="5FF2CA"/>
            </a:solidFill>
            <a:ln>
              <a:noFill/>
            </a:ln>
            <a:effectLst/>
          </p:spPr>
          <p:style>
            <a:lnRef idx="1">
              <a:schemeClr val="accent1"/>
            </a:lnRef>
            <a:fillRef idx="3">
              <a:schemeClr val="accent1"/>
            </a:fillRef>
            <a:effectRef idx="2">
              <a:schemeClr val="accent1"/>
            </a:effectRef>
            <a:fontRef idx="minor">
              <a:schemeClr val="lt1"/>
            </a:fontRef>
          </p:style>
          <p:txBody>
            <a:bodyPr vert="horz" lIns="91440" tIns="0" bIns="45720" rtlCol="0" anchor="ctr" anchorCtr="0"/>
            <a:lstStyle/>
            <a:p>
              <a:pPr algn="ctr"/>
              <a:r>
                <a:rPr lang="en-US" sz="1400" b="1" dirty="0">
                  <a:solidFill>
                    <a:schemeClr val="tx1">
                      <a:lumMod val="65000"/>
                      <a:lumOff val="35000"/>
                    </a:schemeClr>
                  </a:solidFill>
                </a:rPr>
                <a:t>Associate </a:t>
              </a:r>
            </a:p>
            <a:p>
              <a:pPr algn="ctr"/>
              <a:r>
                <a:rPr lang="en-US" sz="1400" b="1" dirty="0">
                  <a:solidFill>
                    <a:schemeClr val="tx1">
                      <a:lumMod val="65000"/>
                      <a:lumOff val="35000"/>
                    </a:schemeClr>
                  </a:solidFill>
                </a:rPr>
                <a:t>Professor</a:t>
              </a:r>
            </a:p>
          </p:txBody>
        </p:sp>
        <p:sp>
          <p:nvSpPr>
            <p:cNvPr id="18" name="Chevron 17"/>
            <p:cNvSpPr/>
            <p:nvPr/>
          </p:nvSpPr>
          <p:spPr>
            <a:xfrm>
              <a:off x="6100749" y="2015498"/>
              <a:ext cx="1745962" cy="878980"/>
            </a:xfrm>
            <a:prstGeom prst="chevron">
              <a:avLst>
                <a:gd name="adj" fmla="val 20758"/>
              </a:avLst>
            </a:prstGeom>
            <a:solidFill>
              <a:srgbClr val="C8DA91"/>
            </a:solidFill>
            <a:ln>
              <a:noFill/>
            </a:ln>
            <a:effectLst/>
          </p:spPr>
          <p:style>
            <a:lnRef idx="1">
              <a:schemeClr val="accent1"/>
            </a:lnRef>
            <a:fillRef idx="3">
              <a:schemeClr val="accent1"/>
            </a:fillRef>
            <a:effectRef idx="2">
              <a:schemeClr val="accent1"/>
            </a:effectRef>
            <a:fontRef idx="minor">
              <a:schemeClr val="lt1"/>
            </a:fontRef>
          </p:style>
          <p:txBody>
            <a:bodyPr vert="horz" lIns="91440" tIns="0" bIns="45720" rtlCol="0" anchor="ctr" anchorCtr="0"/>
            <a:lstStyle/>
            <a:p>
              <a:pPr algn="ctr"/>
              <a:r>
                <a:rPr lang="en-US" sz="1400" b="1" dirty="0">
                  <a:solidFill>
                    <a:schemeClr val="tx1">
                      <a:lumMod val="65000"/>
                      <a:lumOff val="35000"/>
                    </a:schemeClr>
                  </a:solidFill>
                </a:rPr>
                <a:t>Assistant Professor</a:t>
              </a:r>
            </a:p>
          </p:txBody>
        </p:sp>
        <p:sp>
          <p:nvSpPr>
            <p:cNvPr id="19" name="Oval 18"/>
            <p:cNvSpPr/>
            <p:nvPr/>
          </p:nvSpPr>
          <p:spPr>
            <a:xfrm>
              <a:off x="7447710" y="2116866"/>
              <a:ext cx="504003" cy="588910"/>
            </a:xfrm>
            <a:prstGeom prst="ellipse">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bIns="68580" rtlCol="0" anchor="ctr"/>
            <a:lstStyle/>
            <a:p>
              <a:pPr algn="ctr"/>
              <a:endParaRPr lang="en-US" sz="1600" dirty="0">
                <a:solidFill>
                  <a:schemeClr val="bg1"/>
                </a:solidFill>
                <a:latin typeface="Lato Light"/>
                <a:cs typeface="Lato Light"/>
              </a:endParaRPr>
            </a:p>
          </p:txBody>
        </p:sp>
        <p:sp>
          <p:nvSpPr>
            <p:cNvPr id="20" name="Freeform 45"/>
            <p:cNvSpPr>
              <a:spLocks/>
            </p:cNvSpPr>
            <p:nvPr/>
          </p:nvSpPr>
          <p:spPr bwMode="auto">
            <a:xfrm>
              <a:off x="7640785" y="2295234"/>
              <a:ext cx="111898" cy="231535"/>
            </a:xfrm>
            <a:custGeom>
              <a:avLst/>
              <a:gdLst/>
              <a:ahLst/>
              <a:cxnLst>
                <a:cxn ang="0">
                  <a:pos x="4" y="21"/>
                </a:cxn>
                <a:cxn ang="0">
                  <a:pos x="67" y="84"/>
                </a:cxn>
                <a:cxn ang="0">
                  <a:pos x="3" y="148"/>
                </a:cxn>
                <a:cxn ang="0">
                  <a:pos x="3" y="148"/>
                </a:cxn>
                <a:cxn ang="0">
                  <a:pos x="0" y="156"/>
                </a:cxn>
                <a:cxn ang="0">
                  <a:pos x="12" y="168"/>
                </a:cxn>
                <a:cxn ang="0">
                  <a:pos x="20" y="165"/>
                </a:cxn>
                <a:cxn ang="0">
                  <a:pos x="20" y="165"/>
                </a:cxn>
                <a:cxn ang="0">
                  <a:pos x="92" y="93"/>
                </a:cxn>
                <a:cxn ang="0">
                  <a:pos x="92" y="93"/>
                </a:cxn>
                <a:cxn ang="0">
                  <a:pos x="96" y="84"/>
                </a:cxn>
                <a:cxn ang="0">
                  <a:pos x="96" y="84"/>
                </a:cxn>
                <a:cxn ang="0">
                  <a:pos x="96" y="84"/>
                </a:cxn>
                <a:cxn ang="0">
                  <a:pos x="92" y="75"/>
                </a:cxn>
                <a:cxn ang="0">
                  <a:pos x="92" y="75"/>
                </a:cxn>
                <a:cxn ang="0">
                  <a:pos x="20" y="3"/>
                </a:cxn>
                <a:cxn ang="0">
                  <a:pos x="20" y="3"/>
                </a:cxn>
                <a:cxn ang="0">
                  <a:pos x="12" y="0"/>
                </a:cxn>
                <a:cxn ang="0">
                  <a:pos x="0" y="12"/>
                </a:cxn>
                <a:cxn ang="0">
                  <a:pos x="4" y="21"/>
                </a:cxn>
              </a:cxnLst>
              <a:rect l="0" t="0" r="r" b="b"/>
              <a:pathLst>
                <a:path w="96" h="168">
                  <a:moveTo>
                    <a:pt x="4" y="21"/>
                  </a:moveTo>
                  <a:cubicBezTo>
                    <a:pt x="67" y="84"/>
                    <a:pt x="67" y="84"/>
                    <a:pt x="67" y="84"/>
                  </a:cubicBezTo>
                  <a:cubicBezTo>
                    <a:pt x="3" y="148"/>
                    <a:pt x="3" y="148"/>
                    <a:pt x="3" y="148"/>
                  </a:cubicBezTo>
                  <a:cubicBezTo>
                    <a:pt x="3" y="148"/>
                    <a:pt x="3" y="148"/>
                    <a:pt x="3" y="148"/>
                  </a:cubicBezTo>
                  <a:cubicBezTo>
                    <a:pt x="1" y="150"/>
                    <a:pt x="0" y="153"/>
                    <a:pt x="0" y="156"/>
                  </a:cubicBezTo>
                  <a:cubicBezTo>
                    <a:pt x="0" y="163"/>
                    <a:pt x="5" y="168"/>
                    <a:pt x="12" y="168"/>
                  </a:cubicBezTo>
                  <a:cubicBezTo>
                    <a:pt x="15" y="168"/>
                    <a:pt x="18" y="167"/>
                    <a:pt x="20" y="165"/>
                  </a:cubicBezTo>
                  <a:cubicBezTo>
                    <a:pt x="20" y="165"/>
                    <a:pt x="20" y="165"/>
                    <a:pt x="20" y="165"/>
                  </a:cubicBezTo>
                  <a:cubicBezTo>
                    <a:pt x="92" y="93"/>
                    <a:pt x="92" y="93"/>
                    <a:pt x="92" y="93"/>
                  </a:cubicBezTo>
                  <a:cubicBezTo>
                    <a:pt x="92" y="93"/>
                    <a:pt x="92" y="93"/>
                    <a:pt x="92" y="93"/>
                  </a:cubicBezTo>
                  <a:cubicBezTo>
                    <a:pt x="95" y="90"/>
                    <a:pt x="96" y="87"/>
                    <a:pt x="96" y="84"/>
                  </a:cubicBezTo>
                  <a:cubicBezTo>
                    <a:pt x="96" y="84"/>
                    <a:pt x="96" y="84"/>
                    <a:pt x="96" y="84"/>
                  </a:cubicBezTo>
                  <a:cubicBezTo>
                    <a:pt x="96" y="84"/>
                    <a:pt x="96" y="84"/>
                    <a:pt x="96" y="84"/>
                  </a:cubicBezTo>
                  <a:cubicBezTo>
                    <a:pt x="96" y="81"/>
                    <a:pt x="95" y="77"/>
                    <a:pt x="92" y="75"/>
                  </a:cubicBezTo>
                  <a:cubicBezTo>
                    <a:pt x="92" y="75"/>
                    <a:pt x="92" y="75"/>
                    <a:pt x="92" y="75"/>
                  </a:cubicBezTo>
                  <a:cubicBezTo>
                    <a:pt x="20" y="3"/>
                    <a:pt x="20" y="3"/>
                    <a:pt x="20" y="3"/>
                  </a:cubicBezTo>
                  <a:cubicBezTo>
                    <a:pt x="20" y="3"/>
                    <a:pt x="20" y="3"/>
                    <a:pt x="20" y="3"/>
                  </a:cubicBezTo>
                  <a:cubicBezTo>
                    <a:pt x="18" y="1"/>
                    <a:pt x="15" y="0"/>
                    <a:pt x="12" y="0"/>
                  </a:cubicBezTo>
                  <a:cubicBezTo>
                    <a:pt x="5" y="0"/>
                    <a:pt x="0" y="5"/>
                    <a:pt x="0" y="12"/>
                  </a:cubicBezTo>
                  <a:cubicBezTo>
                    <a:pt x="0" y="16"/>
                    <a:pt x="2" y="19"/>
                    <a:pt x="4" y="21"/>
                  </a:cubicBezTo>
                </a:path>
              </a:pathLst>
            </a:custGeom>
            <a:solidFill>
              <a:schemeClr val="accent1"/>
            </a:solidFill>
            <a:ln w="9525">
              <a:noFill/>
              <a:round/>
              <a:headEnd/>
              <a:tailEnd/>
            </a:ln>
          </p:spPr>
          <p:txBody>
            <a:bodyPr vert="horz" wrap="square" lIns="45720" tIns="22860" rIns="45720" bIns="22860" numCol="1" anchor="t" anchorCtr="0" compatLnSpc="1">
              <a:prstTxWarp prst="textNoShape">
                <a:avLst/>
              </a:prstTxWarp>
            </a:bodyPr>
            <a:lstStyle/>
            <a:p>
              <a:endParaRPr lang="en-US" sz="900" dirty="0">
                <a:solidFill>
                  <a:schemeClr val="bg1"/>
                </a:solidFill>
              </a:endParaRPr>
            </a:p>
          </p:txBody>
        </p:sp>
        <p:sp>
          <p:nvSpPr>
            <p:cNvPr id="21" name="Oval 20"/>
            <p:cNvSpPr/>
            <p:nvPr/>
          </p:nvSpPr>
          <p:spPr>
            <a:xfrm>
              <a:off x="8976363" y="2116866"/>
              <a:ext cx="504003" cy="588910"/>
            </a:xfrm>
            <a:prstGeom prst="ellipse">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bIns="68580" rtlCol="0" anchor="ctr"/>
            <a:lstStyle/>
            <a:p>
              <a:pPr algn="ctr"/>
              <a:endParaRPr lang="en-US" sz="1600" dirty="0">
                <a:solidFill>
                  <a:schemeClr val="bg1"/>
                </a:solidFill>
                <a:latin typeface="Lato Light"/>
                <a:cs typeface="Lato Light"/>
              </a:endParaRPr>
            </a:p>
          </p:txBody>
        </p:sp>
        <p:sp>
          <p:nvSpPr>
            <p:cNvPr id="22" name="Freeform 45"/>
            <p:cNvSpPr>
              <a:spLocks/>
            </p:cNvSpPr>
            <p:nvPr/>
          </p:nvSpPr>
          <p:spPr bwMode="auto">
            <a:xfrm>
              <a:off x="9169442" y="2295234"/>
              <a:ext cx="111898" cy="231535"/>
            </a:xfrm>
            <a:custGeom>
              <a:avLst/>
              <a:gdLst/>
              <a:ahLst/>
              <a:cxnLst>
                <a:cxn ang="0">
                  <a:pos x="4" y="21"/>
                </a:cxn>
                <a:cxn ang="0">
                  <a:pos x="67" y="84"/>
                </a:cxn>
                <a:cxn ang="0">
                  <a:pos x="3" y="148"/>
                </a:cxn>
                <a:cxn ang="0">
                  <a:pos x="3" y="148"/>
                </a:cxn>
                <a:cxn ang="0">
                  <a:pos x="0" y="156"/>
                </a:cxn>
                <a:cxn ang="0">
                  <a:pos x="12" y="168"/>
                </a:cxn>
                <a:cxn ang="0">
                  <a:pos x="20" y="165"/>
                </a:cxn>
                <a:cxn ang="0">
                  <a:pos x="20" y="165"/>
                </a:cxn>
                <a:cxn ang="0">
                  <a:pos x="92" y="93"/>
                </a:cxn>
                <a:cxn ang="0">
                  <a:pos x="92" y="93"/>
                </a:cxn>
                <a:cxn ang="0">
                  <a:pos x="96" y="84"/>
                </a:cxn>
                <a:cxn ang="0">
                  <a:pos x="96" y="84"/>
                </a:cxn>
                <a:cxn ang="0">
                  <a:pos x="96" y="84"/>
                </a:cxn>
                <a:cxn ang="0">
                  <a:pos x="92" y="75"/>
                </a:cxn>
                <a:cxn ang="0">
                  <a:pos x="92" y="75"/>
                </a:cxn>
                <a:cxn ang="0">
                  <a:pos x="20" y="3"/>
                </a:cxn>
                <a:cxn ang="0">
                  <a:pos x="20" y="3"/>
                </a:cxn>
                <a:cxn ang="0">
                  <a:pos x="12" y="0"/>
                </a:cxn>
                <a:cxn ang="0">
                  <a:pos x="0" y="12"/>
                </a:cxn>
                <a:cxn ang="0">
                  <a:pos x="4" y="21"/>
                </a:cxn>
              </a:cxnLst>
              <a:rect l="0" t="0" r="r" b="b"/>
              <a:pathLst>
                <a:path w="96" h="168">
                  <a:moveTo>
                    <a:pt x="4" y="21"/>
                  </a:moveTo>
                  <a:cubicBezTo>
                    <a:pt x="67" y="84"/>
                    <a:pt x="67" y="84"/>
                    <a:pt x="67" y="84"/>
                  </a:cubicBezTo>
                  <a:cubicBezTo>
                    <a:pt x="3" y="148"/>
                    <a:pt x="3" y="148"/>
                    <a:pt x="3" y="148"/>
                  </a:cubicBezTo>
                  <a:cubicBezTo>
                    <a:pt x="3" y="148"/>
                    <a:pt x="3" y="148"/>
                    <a:pt x="3" y="148"/>
                  </a:cubicBezTo>
                  <a:cubicBezTo>
                    <a:pt x="1" y="150"/>
                    <a:pt x="0" y="153"/>
                    <a:pt x="0" y="156"/>
                  </a:cubicBezTo>
                  <a:cubicBezTo>
                    <a:pt x="0" y="163"/>
                    <a:pt x="5" y="168"/>
                    <a:pt x="12" y="168"/>
                  </a:cubicBezTo>
                  <a:cubicBezTo>
                    <a:pt x="15" y="168"/>
                    <a:pt x="18" y="167"/>
                    <a:pt x="20" y="165"/>
                  </a:cubicBezTo>
                  <a:cubicBezTo>
                    <a:pt x="20" y="165"/>
                    <a:pt x="20" y="165"/>
                    <a:pt x="20" y="165"/>
                  </a:cubicBezTo>
                  <a:cubicBezTo>
                    <a:pt x="92" y="93"/>
                    <a:pt x="92" y="93"/>
                    <a:pt x="92" y="93"/>
                  </a:cubicBezTo>
                  <a:cubicBezTo>
                    <a:pt x="92" y="93"/>
                    <a:pt x="92" y="93"/>
                    <a:pt x="92" y="93"/>
                  </a:cubicBezTo>
                  <a:cubicBezTo>
                    <a:pt x="95" y="90"/>
                    <a:pt x="96" y="87"/>
                    <a:pt x="96" y="84"/>
                  </a:cubicBezTo>
                  <a:cubicBezTo>
                    <a:pt x="96" y="84"/>
                    <a:pt x="96" y="84"/>
                    <a:pt x="96" y="84"/>
                  </a:cubicBezTo>
                  <a:cubicBezTo>
                    <a:pt x="96" y="84"/>
                    <a:pt x="96" y="84"/>
                    <a:pt x="96" y="84"/>
                  </a:cubicBezTo>
                  <a:cubicBezTo>
                    <a:pt x="96" y="81"/>
                    <a:pt x="95" y="77"/>
                    <a:pt x="92" y="75"/>
                  </a:cubicBezTo>
                  <a:cubicBezTo>
                    <a:pt x="92" y="75"/>
                    <a:pt x="92" y="75"/>
                    <a:pt x="92" y="75"/>
                  </a:cubicBezTo>
                  <a:cubicBezTo>
                    <a:pt x="20" y="3"/>
                    <a:pt x="20" y="3"/>
                    <a:pt x="20" y="3"/>
                  </a:cubicBezTo>
                  <a:cubicBezTo>
                    <a:pt x="20" y="3"/>
                    <a:pt x="20" y="3"/>
                    <a:pt x="20" y="3"/>
                  </a:cubicBezTo>
                  <a:cubicBezTo>
                    <a:pt x="18" y="1"/>
                    <a:pt x="15" y="0"/>
                    <a:pt x="12" y="0"/>
                  </a:cubicBezTo>
                  <a:cubicBezTo>
                    <a:pt x="5" y="0"/>
                    <a:pt x="0" y="5"/>
                    <a:pt x="0" y="12"/>
                  </a:cubicBezTo>
                  <a:cubicBezTo>
                    <a:pt x="0" y="16"/>
                    <a:pt x="2" y="19"/>
                    <a:pt x="4" y="21"/>
                  </a:cubicBezTo>
                </a:path>
              </a:pathLst>
            </a:custGeom>
            <a:solidFill>
              <a:schemeClr val="accent1"/>
            </a:solidFill>
            <a:ln w="9525">
              <a:noFill/>
              <a:round/>
              <a:headEnd/>
              <a:tailEnd/>
            </a:ln>
          </p:spPr>
          <p:txBody>
            <a:bodyPr vert="horz" wrap="square" lIns="45720" tIns="22860" rIns="45720" bIns="22860" numCol="1" anchor="t" anchorCtr="0" compatLnSpc="1">
              <a:prstTxWarp prst="textNoShape">
                <a:avLst/>
              </a:prstTxWarp>
            </a:bodyPr>
            <a:lstStyle/>
            <a:p>
              <a:endParaRPr lang="en-US" sz="900" dirty="0">
                <a:solidFill>
                  <a:schemeClr val="bg1"/>
                </a:solidFill>
              </a:endParaRPr>
            </a:p>
          </p:txBody>
        </p:sp>
        <p:sp>
          <p:nvSpPr>
            <p:cNvPr id="23" name="Oval 22"/>
            <p:cNvSpPr/>
            <p:nvPr/>
          </p:nvSpPr>
          <p:spPr>
            <a:xfrm>
              <a:off x="10579907" y="2134626"/>
              <a:ext cx="504003" cy="588910"/>
            </a:xfrm>
            <a:prstGeom prst="ellipse">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bIns="68580" rtlCol="0" anchor="ctr"/>
            <a:lstStyle/>
            <a:p>
              <a:pPr algn="ctr"/>
              <a:endParaRPr lang="en-US" sz="1600" dirty="0">
                <a:solidFill>
                  <a:schemeClr val="bg1"/>
                </a:solidFill>
                <a:latin typeface="Lato Light"/>
                <a:cs typeface="Lato Light"/>
              </a:endParaRPr>
            </a:p>
          </p:txBody>
        </p:sp>
        <p:sp>
          <p:nvSpPr>
            <p:cNvPr id="24" name="Freeform 45"/>
            <p:cNvSpPr>
              <a:spLocks/>
            </p:cNvSpPr>
            <p:nvPr/>
          </p:nvSpPr>
          <p:spPr bwMode="auto">
            <a:xfrm>
              <a:off x="10772982" y="2312994"/>
              <a:ext cx="111898" cy="231535"/>
            </a:xfrm>
            <a:custGeom>
              <a:avLst/>
              <a:gdLst/>
              <a:ahLst/>
              <a:cxnLst>
                <a:cxn ang="0">
                  <a:pos x="4" y="21"/>
                </a:cxn>
                <a:cxn ang="0">
                  <a:pos x="67" y="84"/>
                </a:cxn>
                <a:cxn ang="0">
                  <a:pos x="3" y="148"/>
                </a:cxn>
                <a:cxn ang="0">
                  <a:pos x="3" y="148"/>
                </a:cxn>
                <a:cxn ang="0">
                  <a:pos x="0" y="156"/>
                </a:cxn>
                <a:cxn ang="0">
                  <a:pos x="12" y="168"/>
                </a:cxn>
                <a:cxn ang="0">
                  <a:pos x="20" y="165"/>
                </a:cxn>
                <a:cxn ang="0">
                  <a:pos x="20" y="165"/>
                </a:cxn>
                <a:cxn ang="0">
                  <a:pos x="92" y="93"/>
                </a:cxn>
                <a:cxn ang="0">
                  <a:pos x="92" y="93"/>
                </a:cxn>
                <a:cxn ang="0">
                  <a:pos x="96" y="84"/>
                </a:cxn>
                <a:cxn ang="0">
                  <a:pos x="96" y="84"/>
                </a:cxn>
                <a:cxn ang="0">
                  <a:pos x="96" y="84"/>
                </a:cxn>
                <a:cxn ang="0">
                  <a:pos x="92" y="75"/>
                </a:cxn>
                <a:cxn ang="0">
                  <a:pos x="92" y="75"/>
                </a:cxn>
                <a:cxn ang="0">
                  <a:pos x="20" y="3"/>
                </a:cxn>
                <a:cxn ang="0">
                  <a:pos x="20" y="3"/>
                </a:cxn>
                <a:cxn ang="0">
                  <a:pos x="12" y="0"/>
                </a:cxn>
                <a:cxn ang="0">
                  <a:pos x="0" y="12"/>
                </a:cxn>
                <a:cxn ang="0">
                  <a:pos x="4" y="21"/>
                </a:cxn>
              </a:cxnLst>
              <a:rect l="0" t="0" r="r" b="b"/>
              <a:pathLst>
                <a:path w="96" h="168">
                  <a:moveTo>
                    <a:pt x="4" y="21"/>
                  </a:moveTo>
                  <a:cubicBezTo>
                    <a:pt x="67" y="84"/>
                    <a:pt x="67" y="84"/>
                    <a:pt x="67" y="84"/>
                  </a:cubicBezTo>
                  <a:cubicBezTo>
                    <a:pt x="3" y="148"/>
                    <a:pt x="3" y="148"/>
                    <a:pt x="3" y="148"/>
                  </a:cubicBezTo>
                  <a:cubicBezTo>
                    <a:pt x="3" y="148"/>
                    <a:pt x="3" y="148"/>
                    <a:pt x="3" y="148"/>
                  </a:cubicBezTo>
                  <a:cubicBezTo>
                    <a:pt x="1" y="150"/>
                    <a:pt x="0" y="153"/>
                    <a:pt x="0" y="156"/>
                  </a:cubicBezTo>
                  <a:cubicBezTo>
                    <a:pt x="0" y="163"/>
                    <a:pt x="5" y="168"/>
                    <a:pt x="12" y="168"/>
                  </a:cubicBezTo>
                  <a:cubicBezTo>
                    <a:pt x="15" y="168"/>
                    <a:pt x="18" y="167"/>
                    <a:pt x="20" y="165"/>
                  </a:cubicBezTo>
                  <a:cubicBezTo>
                    <a:pt x="20" y="165"/>
                    <a:pt x="20" y="165"/>
                    <a:pt x="20" y="165"/>
                  </a:cubicBezTo>
                  <a:cubicBezTo>
                    <a:pt x="92" y="93"/>
                    <a:pt x="92" y="93"/>
                    <a:pt x="92" y="93"/>
                  </a:cubicBezTo>
                  <a:cubicBezTo>
                    <a:pt x="92" y="93"/>
                    <a:pt x="92" y="93"/>
                    <a:pt x="92" y="93"/>
                  </a:cubicBezTo>
                  <a:cubicBezTo>
                    <a:pt x="95" y="90"/>
                    <a:pt x="96" y="87"/>
                    <a:pt x="96" y="84"/>
                  </a:cubicBezTo>
                  <a:cubicBezTo>
                    <a:pt x="96" y="84"/>
                    <a:pt x="96" y="84"/>
                    <a:pt x="96" y="84"/>
                  </a:cubicBezTo>
                  <a:cubicBezTo>
                    <a:pt x="96" y="84"/>
                    <a:pt x="96" y="84"/>
                    <a:pt x="96" y="84"/>
                  </a:cubicBezTo>
                  <a:cubicBezTo>
                    <a:pt x="96" y="81"/>
                    <a:pt x="95" y="77"/>
                    <a:pt x="92" y="75"/>
                  </a:cubicBezTo>
                  <a:cubicBezTo>
                    <a:pt x="92" y="75"/>
                    <a:pt x="92" y="75"/>
                    <a:pt x="92" y="75"/>
                  </a:cubicBezTo>
                  <a:cubicBezTo>
                    <a:pt x="20" y="3"/>
                    <a:pt x="20" y="3"/>
                    <a:pt x="20" y="3"/>
                  </a:cubicBezTo>
                  <a:cubicBezTo>
                    <a:pt x="20" y="3"/>
                    <a:pt x="20" y="3"/>
                    <a:pt x="20" y="3"/>
                  </a:cubicBezTo>
                  <a:cubicBezTo>
                    <a:pt x="18" y="1"/>
                    <a:pt x="15" y="0"/>
                    <a:pt x="12" y="0"/>
                  </a:cubicBezTo>
                  <a:cubicBezTo>
                    <a:pt x="5" y="0"/>
                    <a:pt x="0" y="5"/>
                    <a:pt x="0" y="12"/>
                  </a:cubicBezTo>
                  <a:cubicBezTo>
                    <a:pt x="0" y="16"/>
                    <a:pt x="2" y="19"/>
                    <a:pt x="4" y="21"/>
                  </a:cubicBezTo>
                </a:path>
              </a:pathLst>
            </a:custGeom>
            <a:solidFill>
              <a:schemeClr val="accent1"/>
            </a:solidFill>
            <a:ln w="9525">
              <a:noFill/>
              <a:round/>
              <a:headEnd/>
              <a:tailEnd/>
            </a:ln>
          </p:spPr>
          <p:txBody>
            <a:bodyPr vert="horz" wrap="square" lIns="45720" tIns="22860" rIns="45720" bIns="22860" numCol="1" anchor="t" anchorCtr="0" compatLnSpc="1">
              <a:prstTxWarp prst="textNoShape">
                <a:avLst/>
              </a:prstTxWarp>
            </a:bodyPr>
            <a:lstStyle/>
            <a:p>
              <a:endParaRPr lang="en-US" sz="900" dirty="0">
                <a:solidFill>
                  <a:schemeClr val="bg1"/>
                </a:solidFill>
              </a:endParaRPr>
            </a:p>
          </p:txBody>
        </p:sp>
      </p:grpSp>
      <p:cxnSp>
        <p:nvCxnSpPr>
          <p:cNvPr id="12" name="Straight Arrow Connector 11"/>
          <p:cNvCxnSpPr/>
          <p:nvPr/>
        </p:nvCxnSpPr>
        <p:spPr>
          <a:xfrm>
            <a:off x="2628474" y="2336796"/>
            <a:ext cx="0" cy="660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661853" y="2362196"/>
            <a:ext cx="0" cy="660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6280839" y="2362196"/>
            <a:ext cx="0" cy="660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8586075" y="2362196"/>
            <a:ext cx="0" cy="660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itle 1"/>
          <p:cNvSpPr txBox="1">
            <a:spLocks/>
          </p:cNvSpPr>
          <p:nvPr/>
        </p:nvSpPr>
        <p:spPr>
          <a:xfrm>
            <a:off x="106026" y="-102243"/>
            <a:ext cx="9028888"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dirty="0">
              <a:solidFill>
                <a:schemeClr val="bg1"/>
              </a:solidFill>
            </a:endParaRPr>
          </a:p>
        </p:txBody>
      </p:sp>
      <p:sp>
        <p:nvSpPr>
          <p:cNvPr id="3" name="Title 1">
            <a:extLst>
              <a:ext uri="{FF2B5EF4-FFF2-40B4-BE49-F238E27FC236}">
                <a16:creationId xmlns:a16="http://schemas.microsoft.com/office/drawing/2014/main" id="{FDD64A42-E8F4-52AB-A966-65BB7FFB0962}"/>
              </a:ext>
            </a:extLst>
          </p:cNvPr>
          <p:cNvSpPr txBox="1">
            <a:spLocks/>
          </p:cNvSpPr>
          <p:nvPr/>
        </p:nvSpPr>
        <p:spPr>
          <a:xfrm>
            <a:off x="343930" y="290986"/>
            <a:ext cx="7737389" cy="93233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r>
              <a:rPr lang="en-US" sz="3600" dirty="0"/>
              <a:t>Levels of Achievement</a:t>
            </a:r>
            <a:endParaRPr lang="en-GB" sz="3600" dirty="0"/>
          </a:p>
        </p:txBody>
      </p:sp>
    </p:spTree>
    <p:extLst>
      <p:ext uri="{BB962C8B-B14F-4D97-AF65-F5344CB8AC3E}">
        <p14:creationId xmlns:p14="http://schemas.microsoft.com/office/powerpoint/2010/main" val="208455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10342" y="1479013"/>
            <a:ext cx="10270671" cy="3899974"/>
          </a:xfrm>
          <a:prstGeom prst="rect">
            <a:avLst/>
          </a:prstGeom>
        </p:spPr>
      </p:pic>
      <p:sp>
        <p:nvSpPr>
          <p:cNvPr id="7" name="Title 1"/>
          <p:cNvSpPr>
            <a:spLocks noGrp="1"/>
          </p:cNvSpPr>
          <p:nvPr>
            <p:ph type="ctrTitle" idx="4294967295"/>
          </p:nvPr>
        </p:nvSpPr>
        <p:spPr>
          <a:xfrm>
            <a:off x="0" y="292100"/>
            <a:ext cx="9144000" cy="954088"/>
          </a:xfrm>
        </p:spPr>
        <p:txBody>
          <a:bodyPr>
            <a:normAutofit/>
          </a:bodyPr>
          <a:lstStyle/>
          <a:p>
            <a:r>
              <a:rPr lang="en-US" sz="3600" i="1" dirty="0"/>
              <a:t>Example</a:t>
            </a:r>
            <a:r>
              <a:rPr lang="en-US" sz="3600" dirty="0"/>
              <a:t>: Domain 1 / Dimension 2</a:t>
            </a:r>
          </a:p>
        </p:txBody>
      </p:sp>
    </p:spTree>
    <p:extLst>
      <p:ext uri="{BB962C8B-B14F-4D97-AF65-F5344CB8AC3E}">
        <p14:creationId xmlns:p14="http://schemas.microsoft.com/office/powerpoint/2010/main" val="2077405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40803" y="1476741"/>
            <a:ext cx="10327930" cy="3562431"/>
          </a:xfrm>
          <a:prstGeom prst="rect">
            <a:avLst/>
          </a:prstGeom>
        </p:spPr>
      </p:pic>
      <p:sp>
        <p:nvSpPr>
          <p:cNvPr id="4" name="Rectangle 3"/>
          <p:cNvSpPr/>
          <p:nvPr/>
        </p:nvSpPr>
        <p:spPr>
          <a:xfrm>
            <a:off x="3043295" y="1476741"/>
            <a:ext cx="2165140" cy="3554267"/>
          </a:xfrm>
          <a:prstGeom prst="rect">
            <a:avLst/>
          </a:prstGeom>
          <a:noFill/>
          <a:ln w="793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Title 1"/>
          <p:cNvSpPr>
            <a:spLocks noGrp="1"/>
          </p:cNvSpPr>
          <p:nvPr>
            <p:ph type="ctrTitle" idx="4294967295"/>
          </p:nvPr>
        </p:nvSpPr>
        <p:spPr>
          <a:xfrm>
            <a:off x="0" y="292100"/>
            <a:ext cx="9144000" cy="954088"/>
          </a:xfrm>
        </p:spPr>
        <p:txBody>
          <a:bodyPr>
            <a:normAutofit/>
          </a:bodyPr>
          <a:lstStyle/>
          <a:p>
            <a:r>
              <a:rPr lang="en-US" sz="3600" i="1" dirty="0"/>
              <a:t>Example</a:t>
            </a:r>
            <a:r>
              <a:rPr lang="en-US" sz="3600" dirty="0"/>
              <a:t>: Domain 1 / Dimension 2</a:t>
            </a:r>
          </a:p>
        </p:txBody>
      </p:sp>
    </p:spTree>
    <p:extLst>
      <p:ext uri="{BB962C8B-B14F-4D97-AF65-F5344CB8AC3E}">
        <p14:creationId xmlns:p14="http://schemas.microsoft.com/office/powerpoint/2010/main" val="3631944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209184" y="1468577"/>
            <a:ext cx="10008543" cy="3562431"/>
          </a:xfrm>
          <a:prstGeom prst="rect">
            <a:avLst/>
          </a:prstGeom>
        </p:spPr>
      </p:pic>
      <p:sp>
        <p:nvSpPr>
          <p:cNvPr id="8" name="Rectangle 7"/>
          <p:cNvSpPr/>
          <p:nvPr/>
        </p:nvSpPr>
        <p:spPr>
          <a:xfrm>
            <a:off x="5060332" y="1468577"/>
            <a:ext cx="2042597" cy="3554267"/>
          </a:xfrm>
          <a:prstGeom prst="rect">
            <a:avLst/>
          </a:prstGeom>
          <a:noFill/>
          <a:ln w="793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Title 1"/>
          <p:cNvSpPr>
            <a:spLocks noGrp="1"/>
          </p:cNvSpPr>
          <p:nvPr>
            <p:ph type="ctrTitle" idx="4294967295"/>
          </p:nvPr>
        </p:nvSpPr>
        <p:spPr>
          <a:xfrm>
            <a:off x="0" y="292100"/>
            <a:ext cx="9144000" cy="954088"/>
          </a:xfrm>
        </p:spPr>
        <p:txBody>
          <a:bodyPr>
            <a:normAutofit/>
          </a:bodyPr>
          <a:lstStyle/>
          <a:p>
            <a:r>
              <a:rPr lang="en-US" sz="3600" i="1" dirty="0"/>
              <a:t>Example</a:t>
            </a:r>
            <a:r>
              <a:rPr lang="en-US" sz="3600" dirty="0"/>
              <a:t>: Domain 1 / Dimension 2</a:t>
            </a:r>
          </a:p>
        </p:txBody>
      </p:sp>
    </p:spTree>
    <p:extLst>
      <p:ext uri="{BB962C8B-B14F-4D97-AF65-F5344CB8AC3E}">
        <p14:creationId xmlns:p14="http://schemas.microsoft.com/office/powerpoint/2010/main" val="2472093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702129" y="1415247"/>
            <a:ext cx="10401300" cy="3585600"/>
          </a:xfrm>
          <a:prstGeom prst="rect">
            <a:avLst/>
          </a:prstGeom>
        </p:spPr>
      </p:pic>
      <p:sp>
        <p:nvSpPr>
          <p:cNvPr id="7" name="Title 1"/>
          <p:cNvSpPr>
            <a:spLocks noGrp="1"/>
          </p:cNvSpPr>
          <p:nvPr>
            <p:ph type="ctrTitle" idx="4294967295"/>
          </p:nvPr>
        </p:nvSpPr>
        <p:spPr>
          <a:xfrm>
            <a:off x="0" y="292100"/>
            <a:ext cx="9144000" cy="954088"/>
          </a:xfrm>
        </p:spPr>
        <p:txBody>
          <a:bodyPr>
            <a:normAutofit/>
          </a:bodyPr>
          <a:lstStyle/>
          <a:p>
            <a:r>
              <a:rPr lang="en-US" sz="3600" i="1" dirty="0"/>
              <a:t>Example</a:t>
            </a:r>
            <a:r>
              <a:rPr lang="en-US" sz="3600" dirty="0"/>
              <a:t>: Domain 3 / Dimension 1</a:t>
            </a:r>
          </a:p>
        </p:txBody>
      </p:sp>
      <p:sp>
        <p:nvSpPr>
          <p:cNvPr id="10" name="Rectangle 9"/>
          <p:cNvSpPr/>
          <p:nvPr/>
        </p:nvSpPr>
        <p:spPr>
          <a:xfrm>
            <a:off x="4761778" y="1384283"/>
            <a:ext cx="2128879" cy="3585599"/>
          </a:xfrm>
          <a:prstGeom prst="rect">
            <a:avLst/>
          </a:prstGeom>
          <a:noFill/>
          <a:ln w="793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Tree>
    <p:extLst>
      <p:ext uri="{BB962C8B-B14F-4D97-AF65-F5344CB8AC3E}">
        <p14:creationId xmlns:p14="http://schemas.microsoft.com/office/powerpoint/2010/main" val="499321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BD903-5211-30D2-8BF5-B7F058CF64FA}"/>
              </a:ext>
            </a:extLst>
          </p:cNvPr>
          <p:cNvSpPr>
            <a:spLocks noGrp="1"/>
          </p:cNvSpPr>
          <p:nvPr>
            <p:ph type="title"/>
          </p:nvPr>
        </p:nvSpPr>
        <p:spPr>
          <a:xfrm>
            <a:off x="343930" y="290986"/>
            <a:ext cx="8533370" cy="932334"/>
          </a:xfrm>
        </p:spPr>
        <p:txBody>
          <a:bodyPr>
            <a:noAutofit/>
          </a:bodyPr>
          <a:lstStyle/>
          <a:p>
            <a:r>
              <a:rPr lang="en-US" dirty="0"/>
              <a:t>Core Academic Activities </a:t>
            </a:r>
            <a:r>
              <a:rPr lang="en-IE" kern="0" dirty="0">
                <a:solidFill>
                  <a:schemeClr val="bg1"/>
                </a:solidFill>
                <a:cs typeface="Times New Roman" pitchFamily="18" charset="0"/>
              </a:rPr>
              <a:t>– 3 Domains</a:t>
            </a:r>
            <a:endParaRPr lang="en-GB" dirty="0"/>
          </a:p>
        </p:txBody>
      </p:sp>
      <p:sp>
        <p:nvSpPr>
          <p:cNvPr id="3" name="Content Placeholder 2">
            <a:extLst>
              <a:ext uri="{FF2B5EF4-FFF2-40B4-BE49-F238E27FC236}">
                <a16:creationId xmlns:a16="http://schemas.microsoft.com/office/drawing/2014/main" id="{CDA308D5-1503-E313-A168-D46FCE1B2990}"/>
              </a:ext>
            </a:extLst>
          </p:cNvPr>
          <p:cNvSpPr>
            <a:spLocks noGrp="1"/>
          </p:cNvSpPr>
          <p:nvPr>
            <p:ph idx="1"/>
          </p:nvPr>
        </p:nvSpPr>
        <p:spPr/>
        <p:txBody>
          <a:bodyPr>
            <a:normAutofit fontScale="92500" lnSpcReduction="20000"/>
          </a:bodyPr>
          <a:lstStyle/>
          <a:p>
            <a:pPr marL="493712" indent="-457200">
              <a:buFont typeface="Arial" panose="020B0604020202020204" pitchFamily="34" charset="0"/>
              <a:buChar char="•"/>
            </a:pPr>
            <a:r>
              <a:rPr lang="en-IE" dirty="0">
                <a:solidFill>
                  <a:schemeClr val="bg1"/>
                </a:solidFill>
                <a:cs typeface="Times New Roman" pitchFamily="18" charset="0"/>
              </a:rPr>
              <a:t>Teaching and Learning</a:t>
            </a:r>
          </a:p>
          <a:p>
            <a:pPr marL="36512" indent="0">
              <a:buNone/>
            </a:pPr>
            <a:endParaRPr lang="en-IE" dirty="0">
              <a:solidFill>
                <a:schemeClr val="bg1"/>
              </a:solidFill>
              <a:cs typeface="Times New Roman" pitchFamily="18" charset="0"/>
            </a:endParaRPr>
          </a:p>
          <a:p>
            <a:pPr marL="493712" indent="-457200">
              <a:buFont typeface="Arial" panose="020B0604020202020204" pitchFamily="34" charset="0"/>
              <a:buChar char="•"/>
            </a:pPr>
            <a:r>
              <a:rPr lang="en-IE" dirty="0">
                <a:solidFill>
                  <a:schemeClr val="bg1"/>
                </a:solidFill>
                <a:cs typeface="Times New Roman" pitchFamily="18" charset="0"/>
              </a:rPr>
              <a:t>Research and Scholarship</a:t>
            </a:r>
          </a:p>
          <a:p>
            <a:pPr marL="36512" indent="0">
              <a:buNone/>
            </a:pPr>
            <a:endParaRPr lang="en-IE" dirty="0">
              <a:solidFill>
                <a:schemeClr val="bg1"/>
              </a:solidFill>
              <a:cs typeface="Times New Roman" pitchFamily="18" charset="0"/>
            </a:endParaRPr>
          </a:p>
          <a:p>
            <a:pPr marL="493712" indent="-457200">
              <a:buFont typeface="Arial" panose="020B0604020202020204" pitchFamily="34" charset="0"/>
              <a:buChar char="•"/>
            </a:pPr>
            <a:r>
              <a:rPr lang="en-GB" dirty="0">
                <a:solidFill>
                  <a:schemeClr val="bg1"/>
                </a:solidFill>
              </a:rPr>
              <a:t>Service and Contribution </a:t>
            </a:r>
            <a:r>
              <a:rPr lang="en-IE" dirty="0">
                <a:solidFill>
                  <a:schemeClr val="bg1"/>
                </a:solidFill>
              </a:rPr>
              <a:t>University and Society</a:t>
            </a:r>
          </a:p>
          <a:p>
            <a:endParaRPr lang="en-GB" dirty="0"/>
          </a:p>
        </p:txBody>
      </p:sp>
    </p:spTree>
    <p:extLst>
      <p:ext uri="{BB962C8B-B14F-4D97-AF65-F5344CB8AC3E}">
        <p14:creationId xmlns:p14="http://schemas.microsoft.com/office/powerpoint/2010/main" val="2970445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321AE-C951-BD65-D924-0E2777A435E0}"/>
              </a:ext>
            </a:extLst>
          </p:cNvPr>
          <p:cNvSpPr>
            <a:spLocks noGrp="1"/>
          </p:cNvSpPr>
          <p:nvPr>
            <p:ph type="title"/>
          </p:nvPr>
        </p:nvSpPr>
        <p:spPr/>
        <p:txBody>
          <a:bodyPr>
            <a:noAutofit/>
          </a:bodyPr>
          <a:lstStyle/>
          <a:p>
            <a:r>
              <a:rPr lang="en-IE" dirty="0">
                <a:solidFill>
                  <a:schemeClr val="bg1"/>
                </a:solidFill>
                <a:cs typeface="Times New Roman" pitchFamily="18" charset="0"/>
              </a:rPr>
              <a:t>Core Academic Activities – Sub Dimensions</a:t>
            </a:r>
            <a:br>
              <a:rPr lang="en-IE" dirty="0">
                <a:solidFill>
                  <a:schemeClr val="bg1"/>
                </a:solidFill>
                <a:cs typeface="Times New Roman" pitchFamily="18" charset="0"/>
              </a:rPr>
            </a:br>
            <a:endParaRPr lang="en-GB" dirty="0"/>
          </a:p>
        </p:txBody>
      </p:sp>
      <p:sp>
        <p:nvSpPr>
          <p:cNvPr id="3" name="Content Placeholder 2">
            <a:extLst>
              <a:ext uri="{FF2B5EF4-FFF2-40B4-BE49-F238E27FC236}">
                <a16:creationId xmlns:a16="http://schemas.microsoft.com/office/drawing/2014/main" id="{046A3C7F-19E0-0B20-683D-18E891BA448D}"/>
              </a:ext>
            </a:extLst>
          </p:cNvPr>
          <p:cNvSpPr>
            <a:spLocks noGrp="1"/>
          </p:cNvSpPr>
          <p:nvPr>
            <p:ph idx="4294967295"/>
          </p:nvPr>
        </p:nvSpPr>
        <p:spPr>
          <a:xfrm>
            <a:off x="362166" y="1544638"/>
            <a:ext cx="7737475" cy="3446462"/>
          </a:xfrm>
        </p:spPr>
        <p:txBody>
          <a:bodyPr>
            <a:normAutofit fontScale="92500" lnSpcReduction="10000"/>
          </a:bodyPr>
          <a:lstStyle/>
          <a:p>
            <a:pPr marL="493712" indent="-457200">
              <a:buFont typeface="Arial" panose="020B0604020202020204" pitchFamily="34" charset="0"/>
              <a:buChar char="•"/>
            </a:pPr>
            <a:r>
              <a:rPr lang="en-GB" dirty="0">
                <a:solidFill>
                  <a:schemeClr val="bg1"/>
                </a:solidFill>
              </a:rPr>
              <a:t>Quality and Productivity</a:t>
            </a:r>
            <a:endParaRPr lang="en-IE" dirty="0">
              <a:solidFill>
                <a:schemeClr val="bg1"/>
              </a:solidFill>
            </a:endParaRPr>
          </a:p>
          <a:p>
            <a:pPr marL="493712" indent="-457200">
              <a:buFont typeface="Arial" panose="020B0604020202020204" pitchFamily="34" charset="0"/>
              <a:buChar char="•"/>
            </a:pPr>
            <a:r>
              <a:rPr lang="en-GB" dirty="0">
                <a:solidFill>
                  <a:schemeClr val="bg1"/>
                </a:solidFill>
              </a:rPr>
              <a:t>Innovation and Creativity</a:t>
            </a:r>
            <a:endParaRPr lang="en-IE" dirty="0">
              <a:solidFill>
                <a:schemeClr val="bg1"/>
              </a:solidFill>
            </a:endParaRPr>
          </a:p>
          <a:p>
            <a:pPr marL="493712" indent="-457200">
              <a:buFont typeface="Arial" panose="020B0604020202020204" pitchFamily="34" charset="0"/>
              <a:buChar char="•"/>
            </a:pPr>
            <a:r>
              <a:rPr lang="en-GB" dirty="0">
                <a:solidFill>
                  <a:schemeClr val="bg1"/>
                </a:solidFill>
              </a:rPr>
              <a:t>Knowledge Transfer and Dissemination</a:t>
            </a:r>
            <a:endParaRPr lang="en-IE" dirty="0">
              <a:solidFill>
                <a:schemeClr val="bg1"/>
              </a:solidFill>
            </a:endParaRPr>
          </a:p>
          <a:p>
            <a:pPr marL="493712" indent="-457200">
              <a:buFont typeface="Arial" panose="020B0604020202020204" pitchFamily="34" charset="0"/>
              <a:buChar char="•"/>
            </a:pPr>
            <a:r>
              <a:rPr lang="en-GB" dirty="0">
                <a:solidFill>
                  <a:schemeClr val="bg1"/>
                </a:solidFill>
              </a:rPr>
              <a:t>National and International Recognition</a:t>
            </a:r>
            <a:endParaRPr lang="en-IE" dirty="0">
              <a:solidFill>
                <a:schemeClr val="bg1"/>
              </a:solidFill>
            </a:endParaRPr>
          </a:p>
          <a:p>
            <a:pPr marL="493712" indent="-457200">
              <a:buFont typeface="Arial" panose="020B0604020202020204" pitchFamily="34" charset="0"/>
              <a:buChar char="•"/>
            </a:pPr>
            <a:r>
              <a:rPr lang="en-GB" dirty="0">
                <a:solidFill>
                  <a:schemeClr val="bg1"/>
                </a:solidFill>
              </a:rPr>
              <a:t>Leadership and Responsibility</a:t>
            </a:r>
            <a:endParaRPr lang="en-IE" dirty="0">
              <a:solidFill>
                <a:schemeClr val="bg1"/>
              </a:solidFill>
            </a:endParaRPr>
          </a:p>
          <a:p>
            <a:pPr marL="493712" indent="-457200">
              <a:buFont typeface="Arial" panose="020B0604020202020204" pitchFamily="34" charset="0"/>
              <a:buChar char="•"/>
            </a:pPr>
            <a:r>
              <a:rPr lang="en-GB" dirty="0">
                <a:solidFill>
                  <a:schemeClr val="bg1"/>
                </a:solidFill>
              </a:rPr>
              <a:t>Capacity Development and Mentorship</a:t>
            </a:r>
            <a:endParaRPr lang="en-IE" dirty="0">
              <a:solidFill>
                <a:schemeClr val="bg1"/>
              </a:solidFill>
            </a:endParaRPr>
          </a:p>
          <a:p>
            <a:pPr marL="493712" indent="-457200">
              <a:buFont typeface="Arial" panose="020B0604020202020204" pitchFamily="34" charset="0"/>
              <a:buChar char="•"/>
            </a:pPr>
            <a:r>
              <a:rPr lang="en-GB" dirty="0">
                <a:solidFill>
                  <a:schemeClr val="bg1"/>
                </a:solidFill>
              </a:rPr>
              <a:t>Social or Economic Impact or Enterprise Awareness</a:t>
            </a:r>
            <a:endParaRPr lang="en-IE" dirty="0">
              <a:solidFill>
                <a:schemeClr val="bg1"/>
              </a:solidFill>
            </a:endParaRPr>
          </a:p>
          <a:p>
            <a:endParaRPr lang="en-GB" dirty="0"/>
          </a:p>
        </p:txBody>
      </p:sp>
    </p:spTree>
    <p:extLst>
      <p:ext uri="{BB962C8B-B14F-4D97-AF65-F5344CB8AC3E}">
        <p14:creationId xmlns:p14="http://schemas.microsoft.com/office/powerpoint/2010/main" val="2641821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30728" y="90487"/>
            <a:ext cx="9028113" cy="1243013"/>
          </a:xfrm>
        </p:spPr>
        <p:txBody>
          <a:bodyPr>
            <a:normAutofit/>
          </a:bodyPr>
          <a:lstStyle/>
          <a:p>
            <a:r>
              <a:rPr lang="en-IE" sz="3600" b="1" dirty="0">
                <a:solidFill>
                  <a:schemeClr val="bg1"/>
                </a:solidFill>
              </a:rPr>
              <a:t>Criteria for Promotion </a:t>
            </a:r>
            <a:endParaRPr lang="en-US" sz="3600" b="1" dirty="0">
              <a:solidFill>
                <a:schemeClr val="bg1"/>
              </a:solidFill>
            </a:endParaRPr>
          </a:p>
        </p:txBody>
      </p:sp>
      <p:pic>
        <p:nvPicPr>
          <p:cNvPr id="7" name="Picture 2"/>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tretch>
            <a:fillRect/>
          </a:stretch>
        </p:blipFill>
        <p:spPr bwMode="auto">
          <a:xfrm>
            <a:off x="1045029" y="1535113"/>
            <a:ext cx="9503228" cy="39893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3595846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92100"/>
            <a:ext cx="9871075" cy="1668463"/>
          </a:xfrm>
        </p:spPr>
        <p:txBody>
          <a:bodyPr>
            <a:normAutofit fontScale="90000"/>
          </a:bodyPr>
          <a:lstStyle/>
          <a:p>
            <a:r>
              <a:rPr lang="en-IE" sz="3600" kern="0" dirty="0">
                <a:solidFill>
                  <a:schemeClr val="bg1"/>
                </a:solidFill>
              </a:rPr>
              <a:t>Scoring of Applications: </a:t>
            </a:r>
            <a:br>
              <a:rPr lang="en-IE" sz="3600" kern="0" dirty="0">
                <a:solidFill>
                  <a:schemeClr val="bg1"/>
                </a:solidFill>
              </a:rPr>
            </a:br>
            <a:r>
              <a:rPr lang="en-IE" sz="3600" kern="0" dirty="0">
                <a:solidFill>
                  <a:schemeClr val="bg1"/>
                </a:solidFill>
              </a:rPr>
              <a:t>T&amp;L or Research Domain</a:t>
            </a:r>
            <a:br>
              <a:rPr lang="en-GB" sz="4400" kern="0" dirty="0"/>
            </a:b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427852588"/>
              </p:ext>
            </p:extLst>
          </p:nvPr>
        </p:nvGraphicFramePr>
        <p:xfrm>
          <a:off x="348354" y="1394921"/>
          <a:ext cx="10379517" cy="5358682"/>
        </p:xfrm>
        <a:graphic>
          <a:graphicData uri="http://schemas.openxmlformats.org/drawingml/2006/table">
            <a:tbl>
              <a:tblPr firstRow="1" bandRow="1">
                <a:tableStyleId>{5C22544A-7EE6-4342-B048-85BDC9FD1C3A}</a:tableStyleId>
              </a:tblPr>
              <a:tblGrid>
                <a:gridCol w="2413659">
                  <a:extLst>
                    <a:ext uri="{9D8B030D-6E8A-4147-A177-3AD203B41FA5}">
                      <a16:colId xmlns:a16="http://schemas.microsoft.com/office/drawing/2014/main" val="20000"/>
                    </a:ext>
                  </a:extLst>
                </a:gridCol>
                <a:gridCol w="973606">
                  <a:extLst>
                    <a:ext uri="{9D8B030D-6E8A-4147-A177-3AD203B41FA5}">
                      <a16:colId xmlns:a16="http://schemas.microsoft.com/office/drawing/2014/main" val="20001"/>
                    </a:ext>
                  </a:extLst>
                </a:gridCol>
                <a:gridCol w="885095">
                  <a:extLst>
                    <a:ext uri="{9D8B030D-6E8A-4147-A177-3AD203B41FA5}">
                      <a16:colId xmlns:a16="http://schemas.microsoft.com/office/drawing/2014/main" val="20002"/>
                    </a:ext>
                  </a:extLst>
                </a:gridCol>
                <a:gridCol w="1504662">
                  <a:extLst>
                    <a:ext uri="{9D8B030D-6E8A-4147-A177-3AD203B41FA5}">
                      <a16:colId xmlns:a16="http://schemas.microsoft.com/office/drawing/2014/main" val="20003"/>
                    </a:ext>
                  </a:extLst>
                </a:gridCol>
                <a:gridCol w="1681681">
                  <a:extLst>
                    <a:ext uri="{9D8B030D-6E8A-4147-A177-3AD203B41FA5}">
                      <a16:colId xmlns:a16="http://schemas.microsoft.com/office/drawing/2014/main" val="20004"/>
                    </a:ext>
                  </a:extLst>
                </a:gridCol>
                <a:gridCol w="1593173">
                  <a:extLst>
                    <a:ext uri="{9D8B030D-6E8A-4147-A177-3AD203B41FA5}">
                      <a16:colId xmlns:a16="http://schemas.microsoft.com/office/drawing/2014/main" val="20005"/>
                    </a:ext>
                  </a:extLst>
                </a:gridCol>
                <a:gridCol w="1327641">
                  <a:extLst>
                    <a:ext uri="{9D8B030D-6E8A-4147-A177-3AD203B41FA5}">
                      <a16:colId xmlns:a16="http://schemas.microsoft.com/office/drawing/2014/main" val="20006"/>
                    </a:ext>
                  </a:extLst>
                </a:gridCol>
              </a:tblGrid>
              <a:tr h="844025">
                <a:tc>
                  <a:txBody>
                    <a:bodyPr/>
                    <a:lstStyle/>
                    <a:p>
                      <a:endParaRPr lang="en-US" sz="1050" dirty="0">
                        <a:solidFill>
                          <a:schemeClr val="tx1"/>
                        </a:solidFill>
                        <a:effectLst/>
                      </a:endParaRPr>
                    </a:p>
                  </a:txBody>
                  <a:tcPr>
                    <a:solidFill>
                      <a:srgbClr val="FFFF00"/>
                    </a:solidFill>
                  </a:tcPr>
                </a:tc>
                <a:tc gridSpan="2">
                  <a:txBody>
                    <a:bodyPr/>
                    <a:lstStyle/>
                    <a:p>
                      <a:r>
                        <a:rPr lang="en-US" sz="1200" dirty="0">
                          <a:solidFill>
                            <a:schemeClr val="tx1"/>
                          </a:solidFill>
                          <a:effectLst/>
                        </a:rPr>
                        <a:t>Satisfactory</a:t>
                      </a:r>
                    </a:p>
                    <a:p>
                      <a:r>
                        <a:rPr lang="en-US" sz="1200" dirty="0">
                          <a:solidFill>
                            <a:schemeClr val="tx1"/>
                          </a:solidFill>
                          <a:effectLst/>
                        </a:rPr>
                        <a:t>(10-24)       (25-39)</a:t>
                      </a:r>
                    </a:p>
                  </a:txBody>
                  <a:tcPr>
                    <a:lnR w="12700" cap="flat" cmpd="sng" algn="ctr">
                      <a:solidFill>
                        <a:schemeClr val="bg1"/>
                      </a:solidFill>
                      <a:prstDash val="solid"/>
                      <a:round/>
                      <a:headEnd type="none" w="med" len="med"/>
                      <a:tailEnd type="none" w="med" len="med"/>
                    </a:lnR>
                    <a:solidFill>
                      <a:srgbClr val="FFFF00"/>
                    </a:solidFill>
                  </a:tcPr>
                </a:tc>
                <a:tc hMerge="1">
                  <a:txBody>
                    <a:bodyPr/>
                    <a:lstStyle/>
                    <a:p>
                      <a:endParaRPr lang="en-US" sz="1400" dirty="0">
                        <a:solidFill>
                          <a:schemeClr val="tx1"/>
                        </a:solidFill>
                      </a:endParaRPr>
                    </a:p>
                  </a:txBody>
                  <a:tcPr/>
                </a:tc>
                <a:tc gridSpan="2">
                  <a:txBody>
                    <a:bodyPr/>
                    <a:lstStyle/>
                    <a:p>
                      <a:pPr algn="ctr"/>
                      <a:r>
                        <a:rPr lang="en-US" sz="1200" dirty="0">
                          <a:solidFill>
                            <a:schemeClr val="tx1"/>
                          </a:solidFill>
                          <a:effectLst/>
                        </a:rPr>
                        <a:t>Substantial</a:t>
                      </a:r>
                    </a:p>
                    <a:p>
                      <a:r>
                        <a:rPr lang="en-US" sz="1200" dirty="0">
                          <a:solidFill>
                            <a:schemeClr val="tx1"/>
                          </a:solidFill>
                          <a:effectLst/>
                        </a:rPr>
                        <a:t>        (40-54)                    (55-69)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effectLst/>
                        </a:rPr>
                        <a:t>                           </a:t>
                      </a:r>
                      <a:r>
                        <a:rPr lang="en-US" sz="800" b="1" dirty="0">
                          <a:solidFill>
                            <a:schemeClr val="tx1"/>
                          </a:solidFill>
                          <a:effectLst/>
                        </a:rPr>
                        <a:t>Sustained &amp; Substantial</a:t>
                      </a:r>
                      <a:endParaRPr lang="en-US" sz="1200" dirty="0">
                        <a:solidFill>
                          <a:schemeClr val="tx1"/>
                        </a:solidFill>
                        <a:effectLs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endParaRPr lang="en-US" sz="1200" dirty="0">
                        <a:solidFill>
                          <a:schemeClr val="tx1"/>
                        </a:solidFill>
                      </a:endParaRPr>
                    </a:p>
                  </a:txBody>
                  <a:tcPr/>
                </a:tc>
                <a:tc>
                  <a:txBody>
                    <a:bodyPr/>
                    <a:lstStyle/>
                    <a:p>
                      <a:r>
                        <a:rPr lang="en-US" sz="1200" dirty="0">
                          <a:solidFill>
                            <a:schemeClr val="tx1"/>
                          </a:solidFill>
                          <a:effectLst/>
                        </a:rPr>
                        <a:t>Outstanding</a:t>
                      </a:r>
                    </a:p>
                    <a:p>
                      <a:r>
                        <a:rPr lang="en-US" sz="1200" dirty="0">
                          <a:solidFill>
                            <a:schemeClr val="tx1"/>
                          </a:solidFill>
                          <a:effectLst/>
                        </a:rPr>
                        <a:t>(70-84)</a:t>
                      </a:r>
                    </a:p>
                  </a:txBody>
                  <a:tcPr>
                    <a:lnL w="12700" cap="flat" cmpd="sng" algn="ctr">
                      <a:solidFill>
                        <a:schemeClr val="bg1"/>
                      </a:solidFill>
                      <a:prstDash val="solid"/>
                      <a:round/>
                      <a:headEnd type="none" w="med" len="med"/>
                      <a:tailEnd type="none" w="med" len="med"/>
                    </a:lnL>
                    <a:solidFill>
                      <a:srgbClr val="FFFF00"/>
                    </a:solidFill>
                  </a:tcPr>
                </a:tc>
                <a:tc>
                  <a:txBody>
                    <a:bodyPr/>
                    <a:lstStyle/>
                    <a:p>
                      <a:r>
                        <a:rPr lang="en-US" sz="1200" dirty="0">
                          <a:solidFill>
                            <a:schemeClr val="tx1"/>
                          </a:solidFill>
                          <a:effectLst/>
                        </a:rPr>
                        <a:t>Exceptional</a:t>
                      </a:r>
                    </a:p>
                    <a:p>
                      <a:r>
                        <a:rPr lang="en-US" sz="1200" dirty="0">
                          <a:solidFill>
                            <a:schemeClr val="tx1"/>
                          </a:solidFill>
                          <a:effectLst/>
                        </a:rPr>
                        <a:t>(85-100)</a:t>
                      </a:r>
                    </a:p>
                  </a:txBody>
                  <a:tcPr>
                    <a:solidFill>
                      <a:srgbClr val="FFFF00"/>
                    </a:solidFill>
                  </a:tcPr>
                </a:tc>
                <a:extLst>
                  <a:ext uri="{0D108BD9-81ED-4DB2-BD59-A6C34878D82A}">
                    <a16:rowId xmlns:a16="http://schemas.microsoft.com/office/drawing/2014/main" val="10000"/>
                  </a:ext>
                </a:extLst>
              </a:tr>
              <a:tr h="722782">
                <a:tc>
                  <a:txBody>
                    <a:bodyPr/>
                    <a:lstStyle/>
                    <a:p>
                      <a:r>
                        <a:rPr lang="en-US" sz="1400" b="0" dirty="0">
                          <a:effectLst/>
                        </a:rPr>
                        <a:t>Quality &amp; Productivity</a:t>
                      </a:r>
                    </a:p>
                  </a:txBody>
                  <a:tcPr/>
                </a:tc>
                <a:tc>
                  <a:txBody>
                    <a:bodyPr/>
                    <a:lstStyle/>
                    <a:p>
                      <a:endParaRPr lang="en-US" dirty="0">
                        <a:effectLst/>
                      </a:endParaRPr>
                    </a:p>
                  </a:txBody>
                  <a:tcPr/>
                </a:tc>
                <a:tc>
                  <a:txBody>
                    <a:bodyPr/>
                    <a:lstStyle/>
                    <a:p>
                      <a:pPr algn="ctr"/>
                      <a:r>
                        <a:rPr lang="en-US" sz="1800" b="1" kern="1200" dirty="0">
                          <a:solidFill>
                            <a:schemeClr val="dk1"/>
                          </a:solidFill>
                          <a:effectLst/>
                          <a:latin typeface="+mn-lt"/>
                          <a:ea typeface="+mn-ea"/>
                          <a:cs typeface="+mn-cs"/>
                        </a:rPr>
                        <a:t>X</a:t>
                      </a:r>
                    </a:p>
                  </a:txBody>
                  <a:tcPr>
                    <a:lnR w="12700" cap="flat" cmpd="sng" algn="ctr">
                      <a:solidFill>
                        <a:schemeClr val="bg1"/>
                      </a:solidFill>
                      <a:prstDash val="solid"/>
                      <a:round/>
                      <a:headEnd type="none" w="med" len="med"/>
                      <a:tailEnd type="none" w="med" len="med"/>
                    </a:lnR>
                  </a:tcPr>
                </a:tc>
                <a:tc>
                  <a:txBody>
                    <a:bodyPr/>
                    <a:lstStyle/>
                    <a:p>
                      <a:endParaRPr lang="en-US" dirty="0">
                        <a:effectLst/>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a:effectLst/>
                        </a:rPr>
                        <a:t>X</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a:solidFill>
                            <a:schemeClr val="bg1">
                              <a:lumMod val="75000"/>
                            </a:schemeClr>
                          </a:solidFill>
                          <a:effectLst/>
                        </a:rPr>
                        <a:t>X</a:t>
                      </a:r>
                    </a:p>
                  </a:txBody>
                  <a:tcPr>
                    <a:lnL w="12700" cap="flat" cmpd="sng" algn="ctr">
                      <a:solidFill>
                        <a:schemeClr val="bg1"/>
                      </a:solidFill>
                      <a:prstDash val="solid"/>
                      <a:round/>
                      <a:headEnd type="none" w="med" len="med"/>
                      <a:tailEnd type="none" w="med" len="med"/>
                    </a:lnL>
                  </a:tcPr>
                </a:tc>
                <a:tc>
                  <a:txBody>
                    <a:bodyPr/>
                    <a:lstStyle/>
                    <a:p>
                      <a:pPr algn="ctr"/>
                      <a:r>
                        <a:rPr lang="en-US" b="1" dirty="0">
                          <a:solidFill>
                            <a:schemeClr val="bg1">
                              <a:lumMod val="75000"/>
                            </a:schemeClr>
                          </a:solidFill>
                          <a:effectLst/>
                        </a:rPr>
                        <a:t>X</a:t>
                      </a:r>
                    </a:p>
                  </a:txBody>
                  <a:tcPr/>
                </a:tc>
                <a:extLst>
                  <a:ext uri="{0D108BD9-81ED-4DB2-BD59-A6C34878D82A}">
                    <a16:rowId xmlns:a16="http://schemas.microsoft.com/office/drawing/2014/main" val="10001"/>
                  </a:ext>
                </a:extLst>
              </a:tr>
              <a:tr h="508359">
                <a:tc>
                  <a:txBody>
                    <a:bodyPr/>
                    <a:lstStyle/>
                    <a:p>
                      <a:r>
                        <a:rPr lang="en-US" sz="1400" dirty="0">
                          <a:effectLst/>
                        </a:rPr>
                        <a:t>Innovation and Creativity</a:t>
                      </a:r>
                    </a:p>
                  </a:txBody>
                  <a:tcPr/>
                </a:tc>
                <a:tc>
                  <a:txBody>
                    <a:bodyPr/>
                    <a:lstStyle/>
                    <a:p>
                      <a:endParaRPr lang="en-US" dirty="0">
                        <a:effectLst/>
                      </a:endParaRPr>
                    </a:p>
                  </a:txBody>
                  <a:tcPr/>
                </a:tc>
                <a:tc>
                  <a:txBody>
                    <a:bodyPr/>
                    <a:lstStyle/>
                    <a:p>
                      <a:endParaRPr lang="en-US">
                        <a:effectLst/>
                      </a:endParaRPr>
                    </a:p>
                  </a:txBody>
                  <a:tcPr>
                    <a:lnR w="12700" cap="flat" cmpd="sng" algn="ctr">
                      <a:solidFill>
                        <a:schemeClr val="bg1"/>
                      </a:solidFill>
                      <a:prstDash val="solid"/>
                      <a:round/>
                      <a:headEnd type="none" w="med" len="med"/>
                      <a:tailEnd type="none" w="med" len="med"/>
                    </a:lnR>
                  </a:tcPr>
                </a:tc>
                <a:tc>
                  <a:txBody>
                    <a:bodyPr/>
                    <a:lstStyle/>
                    <a:p>
                      <a:endParaRPr lang="en-US" dirty="0">
                        <a:effectLst/>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solidFill>
                          <a:schemeClr val="bg1">
                            <a:lumMod val="50000"/>
                          </a:schemeClr>
                        </a:solidFill>
                        <a:effectLst/>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effectLst/>
                      </a:endParaRPr>
                    </a:p>
                  </a:txBody>
                  <a:tcPr>
                    <a:lnL w="12700" cap="flat" cmpd="sng" algn="ctr">
                      <a:solidFill>
                        <a:schemeClr val="bg1"/>
                      </a:solidFill>
                      <a:prstDash val="solid"/>
                      <a:round/>
                      <a:headEnd type="none" w="med" len="med"/>
                      <a:tailEnd type="none" w="med" len="med"/>
                    </a:lnL>
                  </a:tcPr>
                </a:tc>
                <a:tc>
                  <a:txBody>
                    <a:bodyPr/>
                    <a:lstStyle/>
                    <a:p>
                      <a:endParaRPr lang="en-US">
                        <a:effectLst/>
                      </a:endParaRPr>
                    </a:p>
                  </a:txBody>
                  <a:tcPr/>
                </a:tc>
                <a:extLst>
                  <a:ext uri="{0D108BD9-81ED-4DB2-BD59-A6C34878D82A}">
                    <a16:rowId xmlns:a16="http://schemas.microsoft.com/office/drawing/2014/main" val="10002"/>
                  </a:ext>
                </a:extLst>
              </a:tr>
              <a:tr h="562683">
                <a:tc>
                  <a:txBody>
                    <a:bodyPr/>
                    <a:lstStyle/>
                    <a:p>
                      <a:r>
                        <a:rPr lang="en-US" sz="1400" dirty="0">
                          <a:effectLst/>
                        </a:rPr>
                        <a:t>Knowledge Transfer &amp; Dissemination</a:t>
                      </a:r>
                    </a:p>
                  </a:txBody>
                  <a:tcPr/>
                </a:tc>
                <a:tc>
                  <a:txBody>
                    <a:bodyPr/>
                    <a:lstStyle/>
                    <a:p>
                      <a:endParaRPr lang="en-US" dirty="0">
                        <a:effectLst/>
                      </a:endParaRPr>
                    </a:p>
                  </a:txBody>
                  <a:tcPr/>
                </a:tc>
                <a:tc>
                  <a:txBody>
                    <a:bodyPr/>
                    <a:lstStyle/>
                    <a:p>
                      <a:endParaRPr lang="en-US">
                        <a:effectLst/>
                      </a:endParaRPr>
                    </a:p>
                  </a:txBody>
                  <a:tcPr>
                    <a:lnR w="12700" cap="flat" cmpd="sng" algn="ctr">
                      <a:solidFill>
                        <a:schemeClr val="bg1"/>
                      </a:solidFill>
                      <a:prstDash val="solid"/>
                      <a:round/>
                      <a:headEnd type="none" w="med" len="med"/>
                      <a:tailEnd type="none" w="med" len="med"/>
                    </a:lnR>
                  </a:tcPr>
                </a:tc>
                <a:tc>
                  <a:txBody>
                    <a:bodyPr/>
                    <a:lstStyle/>
                    <a:p>
                      <a:endParaRPr lang="en-US" dirty="0">
                        <a:effectLst/>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solidFill>
                          <a:schemeClr val="bg1">
                            <a:lumMod val="50000"/>
                          </a:schemeClr>
                        </a:solidFill>
                        <a:effectLst/>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effectLst/>
                      </a:endParaRPr>
                    </a:p>
                  </a:txBody>
                  <a:tcPr>
                    <a:lnL w="12700" cap="flat" cmpd="sng" algn="ctr">
                      <a:solidFill>
                        <a:schemeClr val="bg1"/>
                      </a:solidFill>
                      <a:prstDash val="solid"/>
                      <a:round/>
                      <a:headEnd type="none" w="med" len="med"/>
                      <a:tailEnd type="none" w="med" len="med"/>
                    </a:lnL>
                  </a:tcPr>
                </a:tc>
                <a:tc>
                  <a:txBody>
                    <a:bodyPr/>
                    <a:lstStyle/>
                    <a:p>
                      <a:endParaRPr lang="en-US" dirty="0">
                        <a:effectLst/>
                      </a:endParaRPr>
                    </a:p>
                  </a:txBody>
                  <a:tcPr/>
                </a:tc>
                <a:extLst>
                  <a:ext uri="{0D108BD9-81ED-4DB2-BD59-A6C34878D82A}">
                    <a16:rowId xmlns:a16="http://schemas.microsoft.com/office/drawing/2014/main" val="10003"/>
                  </a:ext>
                </a:extLst>
              </a:tr>
              <a:tr h="717684">
                <a:tc>
                  <a:txBody>
                    <a:bodyPr/>
                    <a:lstStyle/>
                    <a:p>
                      <a:r>
                        <a:rPr lang="en-US" sz="1400" dirty="0">
                          <a:effectLst/>
                        </a:rPr>
                        <a:t>National and International Recognition</a:t>
                      </a:r>
                    </a:p>
                  </a:txBody>
                  <a:tcPr/>
                </a:tc>
                <a:tc>
                  <a:txBody>
                    <a:bodyPr/>
                    <a:lstStyle/>
                    <a:p>
                      <a:endParaRPr lang="en-US" dirty="0">
                        <a:effectLst/>
                      </a:endParaRPr>
                    </a:p>
                  </a:txBody>
                  <a:tcPr/>
                </a:tc>
                <a:tc>
                  <a:txBody>
                    <a:bodyPr/>
                    <a:lstStyle/>
                    <a:p>
                      <a:endParaRPr lang="en-US" dirty="0">
                        <a:effectLst/>
                      </a:endParaRPr>
                    </a:p>
                  </a:txBody>
                  <a:tcPr>
                    <a:lnR w="12700" cap="flat" cmpd="sng" algn="ctr">
                      <a:solidFill>
                        <a:schemeClr val="bg1"/>
                      </a:solidFill>
                      <a:prstDash val="solid"/>
                      <a:round/>
                      <a:headEnd type="none" w="med" len="med"/>
                      <a:tailEnd type="none" w="med" len="med"/>
                    </a:lnR>
                  </a:tcPr>
                </a:tc>
                <a:tc>
                  <a:txBody>
                    <a:bodyPr/>
                    <a:lstStyle/>
                    <a:p>
                      <a:endParaRPr lang="en-US" dirty="0">
                        <a:effectLs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solidFill>
                          <a:schemeClr val="bg1">
                            <a:lumMod val="50000"/>
                          </a:schemeClr>
                        </a:solidFill>
                        <a:effectLs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effectLst/>
                      </a:endParaRPr>
                    </a:p>
                  </a:txBody>
                  <a:tcPr>
                    <a:lnL w="12700" cap="flat" cmpd="sng" algn="ctr">
                      <a:solidFill>
                        <a:schemeClr val="bg1"/>
                      </a:solidFill>
                      <a:prstDash val="solid"/>
                      <a:round/>
                      <a:headEnd type="none" w="med" len="med"/>
                      <a:tailEnd type="none" w="med" len="med"/>
                    </a:lnL>
                  </a:tcPr>
                </a:tc>
                <a:tc>
                  <a:txBody>
                    <a:bodyPr/>
                    <a:lstStyle/>
                    <a:p>
                      <a:endParaRPr lang="en-US" dirty="0">
                        <a:effectLst/>
                      </a:endParaRPr>
                    </a:p>
                  </a:txBody>
                  <a:tcPr/>
                </a:tc>
                <a:extLst>
                  <a:ext uri="{0D108BD9-81ED-4DB2-BD59-A6C34878D82A}">
                    <a16:rowId xmlns:a16="http://schemas.microsoft.com/office/drawing/2014/main" val="10004"/>
                  </a:ext>
                </a:extLst>
              </a:tr>
              <a:tr h="562683">
                <a:tc>
                  <a:txBody>
                    <a:bodyPr/>
                    <a:lstStyle/>
                    <a:p>
                      <a:r>
                        <a:rPr lang="en-US" sz="1400" dirty="0">
                          <a:effectLst/>
                        </a:rPr>
                        <a:t>Leadership and Responsibility</a:t>
                      </a:r>
                    </a:p>
                  </a:txBody>
                  <a:tcPr/>
                </a:tc>
                <a:tc>
                  <a:txBody>
                    <a:bodyPr/>
                    <a:lstStyle/>
                    <a:p>
                      <a:endParaRPr lang="en-US" dirty="0">
                        <a:effectLst/>
                      </a:endParaRPr>
                    </a:p>
                  </a:txBody>
                  <a:tcPr/>
                </a:tc>
                <a:tc>
                  <a:txBody>
                    <a:bodyPr/>
                    <a:lstStyle/>
                    <a:p>
                      <a:endParaRPr lang="en-US" dirty="0">
                        <a:effectLst/>
                      </a:endParaRPr>
                    </a:p>
                  </a:txBody>
                  <a:tcPr>
                    <a:lnR w="12700" cap="flat" cmpd="sng" algn="ctr">
                      <a:solidFill>
                        <a:schemeClr val="bg1"/>
                      </a:solidFill>
                      <a:prstDash val="solid"/>
                      <a:round/>
                      <a:headEnd type="none" w="med" len="med"/>
                      <a:tailEnd type="none" w="med" len="med"/>
                    </a:lnR>
                  </a:tcPr>
                </a:tc>
                <a:tc>
                  <a:txBody>
                    <a:bodyPr/>
                    <a:lstStyle/>
                    <a:p>
                      <a:endParaRPr lang="en-US" dirty="0">
                        <a:effectLst/>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solidFill>
                          <a:schemeClr val="bg1">
                            <a:lumMod val="50000"/>
                          </a:schemeClr>
                        </a:solidFill>
                        <a:effectLst/>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effectLst/>
                      </a:endParaRPr>
                    </a:p>
                  </a:txBody>
                  <a:tcPr>
                    <a:lnL w="12700" cap="flat" cmpd="sng" algn="ctr">
                      <a:solidFill>
                        <a:schemeClr val="bg1"/>
                      </a:solidFill>
                      <a:prstDash val="solid"/>
                      <a:round/>
                      <a:headEnd type="none" w="med" len="med"/>
                      <a:tailEnd type="none" w="med" len="med"/>
                    </a:lnL>
                  </a:tcPr>
                </a:tc>
                <a:tc>
                  <a:txBody>
                    <a:bodyPr/>
                    <a:lstStyle/>
                    <a:p>
                      <a:endParaRPr lang="en-US" dirty="0">
                        <a:effectLst/>
                      </a:endParaRPr>
                    </a:p>
                  </a:txBody>
                  <a:tcPr/>
                </a:tc>
                <a:extLst>
                  <a:ext uri="{0D108BD9-81ED-4DB2-BD59-A6C34878D82A}">
                    <a16:rowId xmlns:a16="http://schemas.microsoft.com/office/drawing/2014/main" val="10005"/>
                  </a:ext>
                </a:extLst>
              </a:tr>
              <a:tr h="717684">
                <a:tc>
                  <a:txBody>
                    <a:bodyPr/>
                    <a:lstStyle/>
                    <a:p>
                      <a:r>
                        <a:rPr lang="en-US" sz="1400" dirty="0">
                          <a:effectLst/>
                        </a:rPr>
                        <a:t>Capacity Development, and Mentorship</a:t>
                      </a:r>
                    </a:p>
                  </a:txBody>
                  <a:tcPr/>
                </a:tc>
                <a:tc>
                  <a:txBody>
                    <a:bodyPr/>
                    <a:lstStyle/>
                    <a:p>
                      <a:endParaRPr lang="en-US">
                        <a:effectLst/>
                      </a:endParaRPr>
                    </a:p>
                  </a:txBody>
                  <a:tcPr/>
                </a:tc>
                <a:tc>
                  <a:txBody>
                    <a:bodyPr/>
                    <a:lstStyle/>
                    <a:p>
                      <a:endParaRPr lang="en-US" dirty="0">
                        <a:effectLst/>
                      </a:endParaRPr>
                    </a:p>
                  </a:txBody>
                  <a:tcPr>
                    <a:lnR w="12700" cap="flat" cmpd="sng" algn="ctr">
                      <a:solidFill>
                        <a:schemeClr val="bg1"/>
                      </a:solidFill>
                      <a:prstDash val="solid"/>
                      <a:round/>
                      <a:headEnd type="none" w="med" len="med"/>
                      <a:tailEnd type="none" w="med" len="med"/>
                    </a:lnR>
                  </a:tcPr>
                </a:tc>
                <a:tc>
                  <a:txBody>
                    <a:bodyPr/>
                    <a:lstStyle/>
                    <a:p>
                      <a:endParaRPr lang="en-US" dirty="0">
                        <a:effectLst/>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solidFill>
                          <a:schemeClr val="bg1">
                            <a:lumMod val="50000"/>
                          </a:schemeClr>
                        </a:solidFill>
                        <a:effectLst/>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effectLst/>
                      </a:endParaRPr>
                    </a:p>
                  </a:txBody>
                  <a:tcPr>
                    <a:lnL w="12700" cap="flat" cmpd="sng" algn="ctr">
                      <a:solidFill>
                        <a:schemeClr val="bg1"/>
                      </a:solidFill>
                      <a:prstDash val="solid"/>
                      <a:round/>
                      <a:headEnd type="none" w="med" len="med"/>
                      <a:tailEnd type="none" w="med" len="med"/>
                    </a:lnL>
                  </a:tcPr>
                </a:tc>
                <a:tc>
                  <a:txBody>
                    <a:bodyPr/>
                    <a:lstStyle/>
                    <a:p>
                      <a:endParaRPr lang="en-US" dirty="0">
                        <a:effectLst/>
                      </a:endParaRPr>
                    </a:p>
                  </a:txBody>
                  <a:tcPr/>
                </a:tc>
                <a:extLst>
                  <a:ext uri="{0D108BD9-81ED-4DB2-BD59-A6C34878D82A}">
                    <a16:rowId xmlns:a16="http://schemas.microsoft.com/office/drawing/2014/main" val="10006"/>
                  </a:ext>
                </a:extLst>
              </a:tr>
              <a:tr h="722782">
                <a:tc>
                  <a:txBody>
                    <a:bodyPr/>
                    <a:lstStyle/>
                    <a:p>
                      <a:r>
                        <a:rPr lang="en-GB" sz="1400" dirty="0">
                          <a:effectLst/>
                        </a:rPr>
                        <a:t>Social or Economic Impact or Enterprise Awareness</a:t>
                      </a:r>
                      <a:endParaRPr lang="en-US" sz="1400" dirty="0">
                        <a:effectLst/>
                      </a:endParaRPr>
                    </a:p>
                  </a:txBody>
                  <a:tcPr/>
                </a:tc>
                <a:tc>
                  <a:txBody>
                    <a:bodyPr/>
                    <a:lstStyle/>
                    <a:p>
                      <a:endParaRPr lang="en-US" dirty="0">
                        <a:effectLst/>
                      </a:endParaRPr>
                    </a:p>
                  </a:txBody>
                  <a:tcPr/>
                </a:tc>
                <a:tc>
                  <a:txBody>
                    <a:bodyPr/>
                    <a:lstStyle/>
                    <a:p>
                      <a:endParaRPr lang="en-US" dirty="0">
                        <a:effectLst/>
                      </a:endParaRPr>
                    </a:p>
                  </a:txBody>
                  <a:tcPr>
                    <a:lnR w="12700" cap="flat" cmpd="sng" algn="ctr">
                      <a:solidFill>
                        <a:schemeClr val="bg1"/>
                      </a:solidFill>
                      <a:prstDash val="solid"/>
                      <a:round/>
                      <a:headEnd type="none" w="med" len="med"/>
                      <a:tailEnd type="none" w="med" len="med"/>
                    </a:lnR>
                  </a:tcPr>
                </a:tc>
                <a:tc>
                  <a:txBody>
                    <a:bodyPr/>
                    <a:lstStyle/>
                    <a:p>
                      <a:endParaRPr lang="en-US" dirty="0">
                        <a:effectLst/>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solidFill>
                          <a:schemeClr val="bg1">
                            <a:lumMod val="50000"/>
                          </a:schemeClr>
                        </a:solidFill>
                        <a:effectLst/>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effectLst/>
                      </a:endParaRPr>
                    </a:p>
                  </a:txBody>
                  <a:tcPr>
                    <a:lnL w="12700" cap="flat" cmpd="sng" algn="ctr">
                      <a:solidFill>
                        <a:schemeClr val="bg1"/>
                      </a:solidFill>
                      <a:prstDash val="solid"/>
                      <a:round/>
                      <a:headEnd type="none" w="med" len="med"/>
                      <a:tailEnd type="none" w="med" len="med"/>
                    </a:lnL>
                  </a:tcPr>
                </a:tc>
                <a:tc>
                  <a:txBody>
                    <a:bodyPr/>
                    <a:lstStyle/>
                    <a:p>
                      <a:endParaRPr lang="en-US" dirty="0">
                        <a:effectLst/>
                      </a:endParaRPr>
                    </a:p>
                  </a:txBody>
                  <a:tcPr/>
                </a:tc>
                <a:extLst>
                  <a:ext uri="{0D108BD9-81ED-4DB2-BD59-A6C34878D82A}">
                    <a16:rowId xmlns:a16="http://schemas.microsoft.com/office/drawing/2014/main" val="10007"/>
                  </a:ext>
                </a:extLst>
              </a:tr>
            </a:tbl>
          </a:graphicData>
        </a:graphic>
      </p:graphicFrame>
      <p:sp>
        <p:nvSpPr>
          <p:cNvPr id="5" name="TextBox 4"/>
          <p:cNvSpPr txBox="1"/>
          <p:nvPr/>
        </p:nvSpPr>
        <p:spPr>
          <a:xfrm rot="17470739">
            <a:off x="6862317" y="4800183"/>
            <a:ext cx="3157966" cy="830997"/>
          </a:xfrm>
          <a:prstGeom prst="rect">
            <a:avLst/>
          </a:prstGeom>
          <a:noFill/>
        </p:spPr>
        <p:txBody>
          <a:bodyPr wrap="square" rtlCol="0">
            <a:spAutoFit/>
          </a:bodyPr>
          <a:lstStyle/>
          <a:p>
            <a:pPr algn="ctr"/>
            <a:r>
              <a:rPr lang="en-US" sz="1600" dirty="0"/>
              <a:t>AND</a:t>
            </a:r>
          </a:p>
          <a:p>
            <a:pPr algn="ctr"/>
            <a:r>
              <a:rPr lang="en-US" sz="1600" dirty="0"/>
              <a:t>at this level across </a:t>
            </a:r>
            <a:r>
              <a:rPr lang="en-US" sz="1600" b="1" dirty="0"/>
              <a:t>several/ all </a:t>
            </a:r>
            <a:r>
              <a:rPr lang="en-US" sz="1600" dirty="0"/>
              <a:t>other dimensions</a:t>
            </a:r>
          </a:p>
        </p:txBody>
      </p:sp>
      <p:sp>
        <p:nvSpPr>
          <p:cNvPr id="6" name="TextBox 5"/>
          <p:cNvSpPr txBox="1"/>
          <p:nvPr/>
        </p:nvSpPr>
        <p:spPr>
          <a:xfrm rot="16588880">
            <a:off x="3834392" y="4869784"/>
            <a:ext cx="3168352" cy="584775"/>
          </a:xfrm>
          <a:prstGeom prst="rect">
            <a:avLst/>
          </a:prstGeom>
          <a:noFill/>
        </p:spPr>
        <p:txBody>
          <a:bodyPr wrap="square" rtlCol="0">
            <a:spAutoFit/>
          </a:bodyPr>
          <a:lstStyle/>
          <a:p>
            <a:r>
              <a:rPr lang="en-US" sz="1600" dirty="0"/>
              <a:t>Recent, or across </a:t>
            </a:r>
            <a:r>
              <a:rPr lang="en-US" sz="1600" u="sng" dirty="0"/>
              <a:t>a limited </a:t>
            </a:r>
            <a:r>
              <a:rPr lang="en-US" sz="1600" dirty="0"/>
              <a:t>number of dimensions</a:t>
            </a:r>
          </a:p>
        </p:txBody>
      </p:sp>
      <p:sp>
        <p:nvSpPr>
          <p:cNvPr id="7" name="TextBox 6"/>
          <p:cNvSpPr txBox="1"/>
          <p:nvPr/>
        </p:nvSpPr>
        <p:spPr>
          <a:xfrm rot="16543311">
            <a:off x="2571029" y="4970520"/>
            <a:ext cx="3134679" cy="523220"/>
          </a:xfrm>
          <a:prstGeom prst="rect">
            <a:avLst/>
          </a:prstGeom>
          <a:noFill/>
        </p:spPr>
        <p:txBody>
          <a:bodyPr wrap="square" rtlCol="0">
            <a:spAutoFit/>
          </a:bodyPr>
          <a:lstStyle/>
          <a:p>
            <a:r>
              <a:rPr lang="en-US" sz="1400" u="sng" dirty="0"/>
              <a:t>Also</a:t>
            </a:r>
            <a:r>
              <a:rPr lang="en-US" sz="1400" dirty="0"/>
              <a:t> across several/ all other dimensions</a:t>
            </a:r>
          </a:p>
        </p:txBody>
      </p:sp>
      <p:sp>
        <p:nvSpPr>
          <p:cNvPr id="8" name="TextBox 7"/>
          <p:cNvSpPr txBox="1"/>
          <p:nvPr/>
        </p:nvSpPr>
        <p:spPr>
          <a:xfrm rot="16200000">
            <a:off x="1737974" y="4984851"/>
            <a:ext cx="3138330" cy="461665"/>
          </a:xfrm>
          <a:prstGeom prst="rect">
            <a:avLst/>
          </a:prstGeom>
          <a:noFill/>
        </p:spPr>
        <p:txBody>
          <a:bodyPr wrap="square" rtlCol="0">
            <a:spAutoFit/>
          </a:bodyPr>
          <a:lstStyle/>
          <a:p>
            <a:r>
              <a:rPr lang="en-US" sz="1200" u="sng" dirty="0"/>
              <a:t>Evidenced across a limited number of dimensions</a:t>
            </a:r>
            <a:endParaRPr lang="en-US" sz="1200" dirty="0"/>
          </a:p>
        </p:txBody>
      </p:sp>
      <p:sp>
        <p:nvSpPr>
          <p:cNvPr id="10" name="Rectangle 9"/>
          <p:cNvSpPr/>
          <p:nvPr/>
        </p:nvSpPr>
        <p:spPr bwMode="auto">
          <a:xfrm>
            <a:off x="4635816" y="2879666"/>
            <a:ext cx="3147777" cy="3960440"/>
          </a:xfrm>
          <a:prstGeom prst="rect">
            <a:avLst/>
          </a:prstGeom>
          <a:noFill/>
          <a:ln w="9525" cap="flat" cmpd="sng" algn="ctr">
            <a:solidFill>
              <a:schemeClr val="tx1"/>
            </a:solidFill>
            <a:prstDash val="lg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3" name="TextBox 12"/>
          <p:cNvSpPr txBox="1"/>
          <p:nvPr/>
        </p:nvSpPr>
        <p:spPr>
          <a:xfrm rot="16997963">
            <a:off x="5458870" y="4890652"/>
            <a:ext cx="3168352" cy="830997"/>
          </a:xfrm>
          <a:prstGeom prst="rect">
            <a:avLst/>
          </a:prstGeom>
          <a:noFill/>
        </p:spPr>
        <p:txBody>
          <a:bodyPr wrap="square" rtlCol="0">
            <a:spAutoFit/>
          </a:bodyPr>
          <a:lstStyle/>
          <a:p>
            <a:pPr algn="ctr"/>
            <a:r>
              <a:rPr lang="en-US" sz="1600" dirty="0"/>
              <a:t>AND</a:t>
            </a:r>
          </a:p>
          <a:p>
            <a:pPr algn="ctr"/>
            <a:r>
              <a:rPr lang="en-US" sz="1600" dirty="0"/>
              <a:t>at this level across </a:t>
            </a:r>
            <a:r>
              <a:rPr lang="en-US" sz="1600" b="1" dirty="0"/>
              <a:t>several/ all </a:t>
            </a:r>
            <a:r>
              <a:rPr lang="en-US" sz="1600" dirty="0"/>
              <a:t>other dimensions</a:t>
            </a:r>
          </a:p>
        </p:txBody>
      </p:sp>
    </p:spTree>
    <p:custDataLst>
      <p:tags r:id="rId1"/>
    </p:custDataLst>
    <p:extLst>
      <p:ext uri="{BB962C8B-B14F-4D97-AF65-F5344CB8AC3E}">
        <p14:creationId xmlns:p14="http://schemas.microsoft.com/office/powerpoint/2010/main" val="3895304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4FFDF-725C-207A-2D78-FF7769BC3359}"/>
              </a:ext>
            </a:extLst>
          </p:cNvPr>
          <p:cNvSpPr>
            <a:spLocks noGrp="1"/>
          </p:cNvSpPr>
          <p:nvPr>
            <p:ph type="title"/>
          </p:nvPr>
        </p:nvSpPr>
        <p:spPr/>
        <p:txBody>
          <a:bodyPr/>
          <a:lstStyle/>
          <a:p>
            <a:r>
              <a:rPr lang="en-US" dirty="0"/>
              <a:t>Process</a:t>
            </a:r>
            <a:endParaRPr lang="en-GB" dirty="0"/>
          </a:p>
        </p:txBody>
      </p:sp>
    </p:spTree>
    <p:extLst>
      <p:ext uri="{BB962C8B-B14F-4D97-AF65-F5344CB8AC3E}">
        <p14:creationId xmlns:p14="http://schemas.microsoft.com/office/powerpoint/2010/main" val="1869887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AFBD4-9020-A5E5-0580-112DE9F668A1}"/>
              </a:ext>
            </a:extLst>
          </p:cNvPr>
          <p:cNvSpPr>
            <a:spLocks noGrp="1"/>
          </p:cNvSpPr>
          <p:nvPr>
            <p:ph type="title" idx="4294967295"/>
          </p:nvPr>
        </p:nvSpPr>
        <p:spPr>
          <a:xfrm>
            <a:off x="685799" y="159885"/>
            <a:ext cx="7737475" cy="933450"/>
          </a:xfrm>
        </p:spPr>
        <p:txBody>
          <a:bodyPr/>
          <a:lstStyle/>
          <a:p>
            <a:r>
              <a:rPr lang="en-US" dirty="0"/>
              <a:t>New in 2025</a:t>
            </a:r>
            <a:endParaRPr lang="en-GB" dirty="0"/>
          </a:p>
        </p:txBody>
      </p:sp>
      <p:sp>
        <p:nvSpPr>
          <p:cNvPr id="3" name="Content Placeholder 2">
            <a:extLst>
              <a:ext uri="{FF2B5EF4-FFF2-40B4-BE49-F238E27FC236}">
                <a16:creationId xmlns:a16="http://schemas.microsoft.com/office/drawing/2014/main" id="{54EB225E-B2B2-996B-852B-0BAF303BA1C7}"/>
              </a:ext>
            </a:extLst>
          </p:cNvPr>
          <p:cNvSpPr>
            <a:spLocks noGrp="1"/>
          </p:cNvSpPr>
          <p:nvPr>
            <p:ph idx="4294967295"/>
          </p:nvPr>
        </p:nvSpPr>
        <p:spPr>
          <a:xfrm>
            <a:off x="685800" y="1223962"/>
            <a:ext cx="10542182" cy="4491037"/>
          </a:xfrm>
        </p:spPr>
        <p:txBody>
          <a:bodyPr>
            <a:noAutofit/>
          </a:bodyPr>
          <a:lstStyle/>
          <a:p>
            <a:r>
              <a:rPr lang="en-US" sz="2000" b="1" dirty="0"/>
              <a:t>New on-line Application Form </a:t>
            </a:r>
            <a:br>
              <a:rPr lang="en-US" sz="2000" b="1" dirty="0"/>
            </a:br>
            <a:endParaRPr lang="en-US" sz="2000" b="1" dirty="0"/>
          </a:p>
          <a:p>
            <a:pPr lvl="1"/>
            <a:r>
              <a:rPr lang="en-US" sz="2000" dirty="0"/>
              <a:t>Pre-set format of questions (removal of amendments to fonts, margins </a:t>
            </a:r>
            <a:r>
              <a:rPr lang="en-US" sz="2000" dirty="0" err="1"/>
              <a:t>etc</a:t>
            </a:r>
            <a:r>
              <a:rPr lang="en-US" sz="2000" dirty="0"/>
              <a:t>)</a:t>
            </a:r>
            <a:br>
              <a:rPr lang="en-US" sz="2000" dirty="0"/>
            </a:br>
            <a:endParaRPr lang="en-US" sz="2000" dirty="0"/>
          </a:p>
          <a:p>
            <a:pPr lvl="1"/>
            <a:r>
              <a:rPr lang="en-US" sz="2000" dirty="0"/>
              <a:t>Introduction of character count per section</a:t>
            </a:r>
            <a:br>
              <a:rPr lang="en-US" sz="2000" dirty="0"/>
            </a:br>
            <a:endParaRPr lang="en-US" sz="2000" dirty="0"/>
          </a:p>
          <a:p>
            <a:pPr lvl="1"/>
            <a:r>
              <a:rPr lang="en-US" sz="2000" dirty="0"/>
              <a:t>Removal of 20 pages requirement</a:t>
            </a:r>
            <a:br>
              <a:rPr lang="en-US" sz="2000" dirty="0"/>
            </a:br>
            <a:endParaRPr lang="en-US" sz="2000" dirty="0"/>
          </a:p>
          <a:p>
            <a:pPr lvl="1"/>
            <a:r>
              <a:rPr lang="en-US" sz="2000" dirty="0"/>
              <a:t>Removal of bold &amp; underline, hyperlinks</a:t>
            </a:r>
            <a:br>
              <a:rPr lang="en-US" sz="2000" dirty="0"/>
            </a:br>
            <a:endParaRPr lang="en-US" sz="2000" dirty="0"/>
          </a:p>
          <a:p>
            <a:pPr lvl="1"/>
            <a:r>
              <a:rPr lang="en-US" sz="2000" dirty="0"/>
              <a:t>Amendments to text in some questions for clarity </a:t>
            </a:r>
            <a:br>
              <a:rPr lang="en-US" sz="2000" dirty="0"/>
            </a:br>
            <a:endParaRPr lang="en-US" sz="2000" dirty="0"/>
          </a:p>
          <a:p>
            <a:pPr lvl="1"/>
            <a:r>
              <a:rPr lang="en-US" sz="2000" dirty="0"/>
              <a:t>Publications – update research engine &amp; provide link to DCU profile</a:t>
            </a:r>
            <a:br>
              <a:rPr lang="en-US" sz="2000" dirty="0"/>
            </a:br>
            <a:endParaRPr lang="en-US" sz="2000" dirty="0"/>
          </a:p>
          <a:p>
            <a:pPr lvl="1"/>
            <a:r>
              <a:rPr lang="en-US" sz="2000" dirty="0"/>
              <a:t>The checklist is now moved to the end of the on-line application form</a:t>
            </a:r>
          </a:p>
          <a:p>
            <a:pPr lvl="1"/>
            <a:endParaRPr lang="en-US" sz="2000" dirty="0"/>
          </a:p>
        </p:txBody>
      </p:sp>
    </p:spTree>
    <p:extLst>
      <p:ext uri="{BB962C8B-B14F-4D97-AF65-F5344CB8AC3E}">
        <p14:creationId xmlns:p14="http://schemas.microsoft.com/office/powerpoint/2010/main" val="1688808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solidFill>
                  <a:schemeClr val="bg1"/>
                </a:solidFill>
              </a:rPr>
              <a:t>Process</a:t>
            </a:r>
            <a:endParaRPr lang="en-US" dirty="0">
              <a:solidFill>
                <a:schemeClr val="bg1"/>
              </a:solidFill>
            </a:endParaRPr>
          </a:p>
        </p:txBody>
      </p:sp>
      <p:sp>
        <p:nvSpPr>
          <p:cNvPr id="3" name="Content Placeholder 2"/>
          <p:cNvSpPr>
            <a:spLocks noGrp="1"/>
          </p:cNvSpPr>
          <p:nvPr>
            <p:ph idx="1"/>
          </p:nvPr>
        </p:nvSpPr>
        <p:spPr>
          <a:xfrm>
            <a:off x="343930" y="1545408"/>
            <a:ext cx="7737389" cy="3331391"/>
          </a:xfrm>
        </p:spPr>
        <p:txBody>
          <a:bodyPr>
            <a:normAutofit/>
          </a:bodyPr>
          <a:lstStyle/>
          <a:p>
            <a:pPr marL="493712" indent="-457200"/>
            <a:r>
              <a:rPr lang="en-IE" sz="2200" dirty="0">
                <a:solidFill>
                  <a:schemeClr val="bg1"/>
                </a:solidFill>
              </a:rPr>
              <a:t>Timeline </a:t>
            </a:r>
            <a:r>
              <a:rPr lang="en-IE" sz="2200" dirty="0"/>
              <a:t>for </a:t>
            </a:r>
            <a:r>
              <a:rPr lang="en-IE" sz="2200" dirty="0">
                <a:solidFill>
                  <a:schemeClr val="bg1"/>
                </a:solidFill>
              </a:rPr>
              <a:t>2025 is available online </a:t>
            </a:r>
            <a:r>
              <a:rPr lang="en-IE" sz="2200" dirty="0">
                <a:solidFill>
                  <a:srgbClr val="00B0F0"/>
                </a:solidFill>
                <a:hlinkClick r:id="rId4">
                  <a:extLst>
                    <a:ext uri="{A12FA001-AC4F-418D-AE19-62706E023703}">
                      <ahyp:hlinkClr xmlns:ahyp="http://schemas.microsoft.com/office/drawing/2018/hyperlinkcolor" val="tx"/>
                    </a:ext>
                  </a:extLst>
                </a:hlinkClick>
              </a:rPr>
              <a:t>https://www.dcu.ie/people/promotion-associate-professor-2025</a:t>
            </a:r>
            <a:endParaRPr lang="en-IE" sz="2200" dirty="0">
              <a:solidFill>
                <a:srgbClr val="00B0F0"/>
              </a:solidFill>
            </a:endParaRPr>
          </a:p>
          <a:p>
            <a:pPr marL="493712" indent="-457200">
              <a:buFont typeface="Arial" panose="020B0604020202020204" pitchFamily="34" charset="0"/>
              <a:buChar char="•"/>
            </a:pPr>
            <a:endParaRPr lang="en-IE" sz="2200" dirty="0">
              <a:solidFill>
                <a:schemeClr val="bg1"/>
              </a:solidFill>
            </a:endParaRPr>
          </a:p>
          <a:p>
            <a:pPr marL="493712" indent="-457200">
              <a:buFont typeface="Arial" panose="020B0604020202020204" pitchFamily="34" charset="0"/>
              <a:buChar char="•"/>
            </a:pPr>
            <a:r>
              <a:rPr lang="en-IE" sz="2200" dirty="0">
                <a:solidFill>
                  <a:schemeClr val="bg1"/>
                </a:solidFill>
              </a:rPr>
              <a:t>APC Process covers the period February – </a:t>
            </a:r>
            <a:r>
              <a:rPr lang="en-IE" sz="2200" dirty="0"/>
              <a:t>October </a:t>
            </a:r>
            <a:r>
              <a:rPr lang="en-IE" sz="2200" dirty="0">
                <a:solidFill>
                  <a:schemeClr val="bg1"/>
                </a:solidFill>
              </a:rPr>
              <a:t>2025</a:t>
            </a:r>
            <a:br>
              <a:rPr lang="en-IE" sz="2200" dirty="0">
                <a:solidFill>
                  <a:schemeClr val="bg1"/>
                </a:solidFill>
              </a:rPr>
            </a:br>
            <a:endParaRPr lang="en-IE" sz="2200" dirty="0">
              <a:solidFill>
                <a:schemeClr val="bg1"/>
              </a:solidFill>
            </a:endParaRPr>
          </a:p>
          <a:p>
            <a:pPr marL="493712" indent="-457200">
              <a:buFont typeface="Arial" panose="020B0604020202020204" pitchFamily="34" charset="0"/>
              <a:buChar char="•"/>
            </a:pPr>
            <a:r>
              <a:rPr lang="en-IE" sz="2200" dirty="0">
                <a:solidFill>
                  <a:schemeClr val="bg1"/>
                </a:solidFill>
              </a:rPr>
              <a:t>Closing date for receipt of on-line applications: </a:t>
            </a:r>
            <a:r>
              <a:rPr lang="en-IE" sz="2200" b="1" u="sng" dirty="0">
                <a:solidFill>
                  <a:schemeClr val="bg1"/>
                </a:solidFill>
              </a:rPr>
              <a:t>4pm Tuesday 22 April 2025</a:t>
            </a:r>
          </a:p>
          <a:p>
            <a:pPr marL="493712" indent="-457200">
              <a:buFont typeface="Arial" panose="020B0604020202020204" pitchFamily="34" charset="0"/>
              <a:buChar char="•"/>
            </a:pPr>
            <a:endParaRPr lang="en-IE" b="1" u="sng" dirty="0"/>
          </a:p>
          <a:p>
            <a:pPr marL="0" indent="0">
              <a:buNone/>
            </a:pPr>
            <a:endParaRPr lang="en-US" dirty="0"/>
          </a:p>
          <a:p>
            <a:endParaRPr lang="en-US" dirty="0"/>
          </a:p>
        </p:txBody>
      </p:sp>
    </p:spTree>
    <p:custDataLst>
      <p:tags r:id="rId1"/>
    </p:custDataLst>
    <p:extLst>
      <p:ext uri="{BB962C8B-B14F-4D97-AF65-F5344CB8AC3E}">
        <p14:creationId xmlns:p14="http://schemas.microsoft.com/office/powerpoint/2010/main" val="665996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41928-1B4A-DC65-E9AF-274957EC632F}"/>
              </a:ext>
            </a:extLst>
          </p:cNvPr>
          <p:cNvSpPr>
            <a:spLocks noGrp="1"/>
          </p:cNvSpPr>
          <p:nvPr>
            <p:ph type="title"/>
          </p:nvPr>
        </p:nvSpPr>
        <p:spPr/>
        <p:txBody>
          <a:bodyPr>
            <a:normAutofit/>
          </a:bodyPr>
          <a:lstStyle/>
          <a:p>
            <a:r>
              <a:rPr lang="en-US" sz="3600" b="1" dirty="0"/>
              <a:t>Process</a:t>
            </a:r>
            <a:endParaRPr lang="en-GB" sz="3600" b="1" dirty="0"/>
          </a:p>
        </p:txBody>
      </p:sp>
      <p:sp>
        <p:nvSpPr>
          <p:cNvPr id="3" name="Content Placeholder 2">
            <a:extLst>
              <a:ext uri="{FF2B5EF4-FFF2-40B4-BE49-F238E27FC236}">
                <a16:creationId xmlns:a16="http://schemas.microsoft.com/office/drawing/2014/main" id="{D727F16C-F3BA-50BD-EE1B-291E1FFABC1A}"/>
              </a:ext>
            </a:extLst>
          </p:cNvPr>
          <p:cNvSpPr>
            <a:spLocks noGrp="1"/>
          </p:cNvSpPr>
          <p:nvPr>
            <p:ph sz="half" idx="1"/>
          </p:nvPr>
        </p:nvSpPr>
        <p:spPr>
          <a:xfrm>
            <a:off x="343930" y="1516707"/>
            <a:ext cx="4598775" cy="4006763"/>
          </a:xfrm>
          <a:noFill/>
          <a:ln>
            <a:noFill/>
          </a:ln>
        </p:spPr>
        <p:txBody>
          <a:bodyPr>
            <a:normAutofit fontScale="92500" lnSpcReduction="10000"/>
          </a:bodyPr>
          <a:lstStyle/>
          <a:p>
            <a:pPr marL="493712" indent="-457200">
              <a:buFont typeface="Arial" panose="020B0604020202020204" pitchFamily="34" charset="0"/>
              <a:buChar char="•"/>
            </a:pPr>
            <a:r>
              <a:rPr lang="en-IE" b="1" dirty="0">
                <a:solidFill>
                  <a:schemeClr val="bg1"/>
                </a:solidFill>
              </a:rPr>
              <a:t>Applicant – Follow procedures</a:t>
            </a:r>
          </a:p>
          <a:p>
            <a:pPr marL="950912" lvl="1" indent="-457200">
              <a:buFont typeface="Arial" panose="020B0604020202020204" pitchFamily="34" charset="0"/>
              <a:buChar char="•"/>
            </a:pPr>
            <a:endParaRPr lang="en-IE" b="1" dirty="0">
              <a:solidFill>
                <a:schemeClr val="bg1"/>
              </a:solidFill>
            </a:endParaRPr>
          </a:p>
          <a:p>
            <a:pPr marL="792163" lvl="1" indent="-342900">
              <a:buFont typeface="Arial" panose="020B0604020202020204" pitchFamily="34" charset="0"/>
              <a:buChar char="•"/>
            </a:pPr>
            <a:r>
              <a:rPr lang="en-IE" dirty="0">
                <a:solidFill>
                  <a:schemeClr val="bg1"/>
                </a:solidFill>
              </a:rPr>
              <a:t>Present your case</a:t>
            </a:r>
          </a:p>
          <a:p>
            <a:pPr marL="1092200" lvl="2" indent="-342900">
              <a:buFont typeface="Arial" panose="020B0604020202020204" pitchFamily="34" charset="0"/>
              <a:buChar char="•"/>
            </a:pPr>
            <a:r>
              <a:rPr lang="en-IE" sz="2400" dirty="0">
                <a:solidFill>
                  <a:schemeClr val="bg1"/>
                </a:solidFill>
              </a:rPr>
              <a:t>Teaching &amp; Learning (T&amp;L)</a:t>
            </a:r>
          </a:p>
          <a:p>
            <a:pPr marL="1092200" lvl="2" indent="-342900">
              <a:buFont typeface="Arial" panose="020B0604020202020204" pitchFamily="34" charset="0"/>
              <a:buChar char="•"/>
            </a:pPr>
            <a:r>
              <a:rPr lang="en-IE" sz="2400" dirty="0">
                <a:solidFill>
                  <a:schemeClr val="bg1"/>
                </a:solidFill>
              </a:rPr>
              <a:t>Research &amp; Scholarship (R&amp;S)</a:t>
            </a:r>
          </a:p>
          <a:p>
            <a:pPr marL="1092200" lvl="2" indent="-342900">
              <a:buFont typeface="Arial" panose="020B0604020202020204" pitchFamily="34" charset="0"/>
              <a:buChar char="•"/>
            </a:pPr>
            <a:r>
              <a:rPr lang="en-IE" sz="2400" dirty="0">
                <a:solidFill>
                  <a:schemeClr val="bg1"/>
                </a:solidFill>
              </a:rPr>
              <a:t>Service &amp; Contribution (S&amp;C)</a:t>
            </a:r>
          </a:p>
          <a:p>
            <a:pPr marL="1092200" lvl="2" indent="-342900">
              <a:buFont typeface="Arial" panose="020B0604020202020204" pitchFamily="34" charset="0"/>
              <a:buChar char="•"/>
            </a:pPr>
            <a:r>
              <a:rPr lang="en-IE" sz="2400" dirty="0">
                <a:solidFill>
                  <a:schemeClr val="bg1"/>
                </a:solidFill>
              </a:rPr>
              <a:t>Highlights of Application</a:t>
            </a:r>
          </a:p>
          <a:p>
            <a:endParaRPr lang="en-GB" dirty="0"/>
          </a:p>
        </p:txBody>
      </p:sp>
      <p:sp>
        <p:nvSpPr>
          <p:cNvPr id="4" name="Content Placeholder 3">
            <a:extLst>
              <a:ext uri="{FF2B5EF4-FFF2-40B4-BE49-F238E27FC236}">
                <a16:creationId xmlns:a16="http://schemas.microsoft.com/office/drawing/2014/main" id="{0E586113-8BE1-2974-024C-37E7CD631F78}"/>
              </a:ext>
            </a:extLst>
          </p:cNvPr>
          <p:cNvSpPr>
            <a:spLocks noGrp="1"/>
          </p:cNvSpPr>
          <p:nvPr>
            <p:ph sz="half" idx="2"/>
          </p:nvPr>
        </p:nvSpPr>
        <p:spPr/>
        <p:txBody>
          <a:bodyPr>
            <a:normAutofit fontScale="92500" lnSpcReduction="10000"/>
          </a:bodyPr>
          <a:lstStyle/>
          <a:p>
            <a:pPr marL="493712" indent="-457200">
              <a:buFont typeface="Arial" panose="020B0604020202020204" pitchFamily="34" charset="0"/>
              <a:buChar char="•"/>
            </a:pPr>
            <a:r>
              <a:rPr lang="en-IE" b="1" dirty="0">
                <a:solidFill>
                  <a:schemeClr val="bg1"/>
                </a:solidFill>
              </a:rPr>
              <a:t>University – Call for Applicants</a:t>
            </a:r>
          </a:p>
          <a:p>
            <a:pPr marL="950912" lvl="1" indent="-457200">
              <a:buFont typeface="Arial" panose="020B0604020202020204" pitchFamily="34" charset="0"/>
              <a:buChar char="•"/>
            </a:pPr>
            <a:endParaRPr lang="en-IE" b="1" dirty="0">
              <a:solidFill>
                <a:schemeClr val="bg1"/>
              </a:solidFill>
            </a:endParaRPr>
          </a:p>
          <a:p>
            <a:pPr marL="792163" lvl="1" indent="-342900">
              <a:buFont typeface="Arial" panose="020B0604020202020204" pitchFamily="34" charset="0"/>
              <a:buChar char="•"/>
            </a:pPr>
            <a:r>
              <a:rPr lang="en-IE" dirty="0">
                <a:solidFill>
                  <a:schemeClr val="bg1"/>
                </a:solidFill>
              </a:rPr>
              <a:t>Assess case</a:t>
            </a:r>
          </a:p>
          <a:p>
            <a:pPr marL="1092200" lvl="2" indent="-342900">
              <a:buFont typeface="Arial" panose="020B0604020202020204" pitchFamily="34" charset="0"/>
              <a:buChar char="•"/>
            </a:pPr>
            <a:r>
              <a:rPr lang="en-IE" sz="2400" dirty="0">
                <a:solidFill>
                  <a:schemeClr val="bg1"/>
                </a:solidFill>
              </a:rPr>
              <a:t>T&amp;L</a:t>
            </a:r>
          </a:p>
          <a:p>
            <a:pPr marL="1092200" lvl="2" indent="-342900">
              <a:buFont typeface="Arial" panose="020B0604020202020204" pitchFamily="34" charset="0"/>
              <a:buChar char="•"/>
            </a:pPr>
            <a:r>
              <a:rPr lang="en-IE" sz="2400" dirty="0">
                <a:solidFill>
                  <a:schemeClr val="bg1"/>
                </a:solidFill>
              </a:rPr>
              <a:t>R&amp;S</a:t>
            </a:r>
          </a:p>
          <a:p>
            <a:pPr marL="1092200" lvl="2" indent="-342900">
              <a:buFont typeface="Arial" panose="020B0604020202020204" pitchFamily="34" charset="0"/>
              <a:buChar char="•"/>
            </a:pPr>
            <a:r>
              <a:rPr lang="en-IE" sz="2400" dirty="0">
                <a:solidFill>
                  <a:schemeClr val="bg1"/>
                </a:solidFill>
              </a:rPr>
              <a:t>S&amp;C</a:t>
            </a:r>
          </a:p>
          <a:p>
            <a:pPr marL="1092200" lvl="2" indent="-342900">
              <a:buFont typeface="Arial" panose="020B0604020202020204" pitchFamily="34" charset="0"/>
              <a:buChar char="•"/>
            </a:pPr>
            <a:r>
              <a:rPr lang="en-IE" sz="2400" dirty="0">
                <a:solidFill>
                  <a:schemeClr val="bg1"/>
                </a:solidFill>
              </a:rPr>
              <a:t>Supporting documentation</a:t>
            </a:r>
          </a:p>
          <a:p>
            <a:pPr marL="1092200" lvl="2" indent="-342900">
              <a:buFont typeface="Arial" panose="020B0604020202020204" pitchFamily="34" charset="0"/>
              <a:buChar char="•"/>
            </a:pPr>
            <a:endParaRPr lang="en-IE" sz="2400" dirty="0">
              <a:solidFill>
                <a:schemeClr val="bg1"/>
              </a:solidFill>
            </a:endParaRPr>
          </a:p>
          <a:p>
            <a:pPr marL="792163" lvl="1" indent="-342900">
              <a:buFont typeface="Arial" panose="020B0604020202020204" pitchFamily="34" charset="0"/>
              <a:buChar char="•"/>
            </a:pPr>
            <a:r>
              <a:rPr lang="en-IE" b="1" dirty="0">
                <a:solidFill>
                  <a:schemeClr val="bg1"/>
                </a:solidFill>
              </a:rPr>
              <a:t>Rank applicants</a:t>
            </a:r>
            <a:endParaRPr lang="en-GB" b="1" dirty="0">
              <a:solidFill>
                <a:schemeClr val="bg1"/>
              </a:solidFill>
            </a:endParaRPr>
          </a:p>
          <a:p>
            <a:endParaRPr lang="en-GB" dirty="0"/>
          </a:p>
        </p:txBody>
      </p:sp>
    </p:spTree>
    <p:extLst>
      <p:ext uri="{BB962C8B-B14F-4D97-AF65-F5344CB8AC3E}">
        <p14:creationId xmlns:p14="http://schemas.microsoft.com/office/powerpoint/2010/main" val="3986828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600" y="291600"/>
            <a:ext cx="9028888" cy="1244219"/>
          </a:xfrm>
        </p:spPr>
        <p:txBody>
          <a:bodyPr>
            <a:normAutofit/>
          </a:bodyPr>
          <a:lstStyle/>
          <a:p>
            <a:r>
              <a:rPr lang="en-IE" sz="3600" b="1" dirty="0">
                <a:solidFill>
                  <a:schemeClr val="bg1"/>
                </a:solidFill>
                <a:cs typeface="Times New Roman" pitchFamily="18" charset="0"/>
              </a:rPr>
              <a:t>To Apply</a:t>
            </a:r>
            <a:endParaRPr lang="en-US" sz="3600" b="1" dirty="0">
              <a:solidFill>
                <a:schemeClr val="bg1"/>
              </a:solidFill>
            </a:endParaRPr>
          </a:p>
        </p:txBody>
      </p:sp>
      <p:sp>
        <p:nvSpPr>
          <p:cNvPr id="3" name="Content Placeholder 2"/>
          <p:cNvSpPr>
            <a:spLocks noGrp="1"/>
          </p:cNvSpPr>
          <p:nvPr>
            <p:ph sz="half" idx="1"/>
          </p:nvPr>
        </p:nvSpPr>
        <p:spPr>
          <a:xfrm>
            <a:off x="527630" y="1211267"/>
            <a:ext cx="9555265" cy="3829510"/>
          </a:xfrm>
        </p:spPr>
        <p:txBody>
          <a:bodyPr>
            <a:normAutofit fontScale="92500" lnSpcReduction="20000"/>
          </a:bodyPr>
          <a:lstStyle/>
          <a:p>
            <a:pPr marL="493712" indent="-457200">
              <a:buFont typeface="Arial" panose="020B0604020202020204" pitchFamily="34" charset="0"/>
              <a:buChar char="•"/>
            </a:pPr>
            <a:endParaRPr lang="en-GB" dirty="0">
              <a:solidFill>
                <a:schemeClr val="bg1"/>
              </a:solidFill>
            </a:endParaRPr>
          </a:p>
          <a:p>
            <a:pPr marL="493712" indent="-457200">
              <a:buFont typeface="Arial" panose="020B0604020202020204" pitchFamily="34" charset="0"/>
              <a:buChar char="•"/>
            </a:pPr>
            <a:r>
              <a:rPr lang="en-IE" dirty="0">
                <a:solidFill>
                  <a:schemeClr val="bg1"/>
                </a:solidFill>
              </a:rPr>
              <a:t>TAKE ADVICE</a:t>
            </a:r>
          </a:p>
          <a:p>
            <a:pPr marL="36512" indent="0">
              <a:buNone/>
            </a:pPr>
            <a:endParaRPr lang="en-IE" dirty="0">
              <a:solidFill>
                <a:schemeClr val="bg1"/>
              </a:solidFill>
            </a:endParaRPr>
          </a:p>
          <a:p>
            <a:pPr marL="493712" indent="-457200">
              <a:buFont typeface="Arial" panose="020B0604020202020204" pitchFamily="34" charset="0"/>
              <a:buChar char="•"/>
            </a:pPr>
            <a:r>
              <a:rPr lang="en-IE" dirty="0">
                <a:solidFill>
                  <a:schemeClr val="bg1"/>
                </a:solidFill>
              </a:rPr>
              <a:t>Structured application form with guidelines</a:t>
            </a:r>
          </a:p>
          <a:p>
            <a:pPr marL="493712" indent="-457200">
              <a:buFont typeface="Arial" panose="020B0604020202020204" pitchFamily="34" charset="0"/>
              <a:buChar char="•"/>
            </a:pPr>
            <a:r>
              <a:rPr lang="en-IE" dirty="0">
                <a:solidFill>
                  <a:schemeClr val="bg1"/>
                </a:solidFill>
              </a:rPr>
              <a:t>Provide full information under each heading</a:t>
            </a:r>
          </a:p>
          <a:p>
            <a:pPr marL="493712" indent="-457200">
              <a:buFont typeface="Arial" panose="020B0604020202020204" pitchFamily="34" charset="0"/>
              <a:buChar char="•"/>
            </a:pPr>
            <a:r>
              <a:rPr lang="en-IE" dirty="0">
                <a:solidFill>
                  <a:schemeClr val="bg1"/>
                </a:solidFill>
              </a:rPr>
              <a:t>Support it with </a:t>
            </a:r>
            <a:r>
              <a:rPr lang="en-GB" dirty="0">
                <a:solidFill>
                  <a:schemeClr val="bg1"/>
                </a:solidFill>
              </a:rPr>
              <a:t>accurate and specific </a:t>
            </a:r>
            <a:r>
              <a:rPr lang="en-IE" dirty="0">
                <a:solidFill>
                  <a:schemeClr val="bg1"/>
                </a:solidFill>
              </a:rPr>
              <a:t>evidence</a:t>
            </a:r>
          </a:p>
          <a:p>
            <a:pPr marL="493712" indent="-457200">
              <a:buFont typeface="Arial" panose="020B0604020202020204" pitchFamily="34" charset="0"/>
              <a:buChar char="•"/>
            </a:pPr>
            <a:r>
              <a:rPr lang="en-IE" dirty="0">
                <a:solidFill>
                  <a:schemeClr val="bg1"/>
                </a:solidFill>
              </a:rPr>
              <a:t>Nominate one external referee</a:t>
            </a:r>
          </a:p>
          <a:p>
            <a:pPr marL="493712" indent="-457200">
              <a:buFont typeface="Arial" panose="020B0604020202020204" pitchFamily="34" charset="0"/>
              <a:buChar char="•"/>
            </a:pPr>
            <a:r>
              <a:rPr lang="en-IE" dirty="0">
                <a:solidFill>
                  <a:schemeClr val="bg1"/>
                </a:solidFill>
              </a:rPr>
              <a:t>Adhere to limits and deadlines</a:t>
            </a:r>
          </a:p>
          <a:p>
            <a:pPr marL="493712" indent="-457200">
              <a:buFont typeface="Arial" panose="020B0604020202020204" pitchFamily="34" charset="0"/>
              <a:buChar char="•"/>
            </a:pPr>
            <a:r>
              <a:rPr lang="en-IE" dirty="0">
                <a:solidFill>
                  <a:schemeClr val="bg1"/>
                </a:solidFill>
              </a:rPr>
              <a:t>– </a:t>
            </a:r>
            <a:r>
              <a:rPr lang="en-IE" b="1" dirty="0">
                <a:solidFill>
                  <a:schemeClr val="bg1"/>
                </a:solidFill>
              </a:rPr>
              <a:t>no exceptions</a:t>
            </a:r>
          </a:p>
        </p:txBody>
      </p:sp>
    </p:spTree>
    <p:custDataLst>
      <p:tags r:id="rId1"/>
    </p:custDataLst>
    <p:extLst>
      <p:ext uri="{BB962C8B-B14F-4D97-AF65-F5344CB8AC3E}">
        <p14:creationId xmlns:p14="http://schemas.microsoft.com/office/powerpoint/2010/main" val="3904188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600" y="291600"/>
            <a:ext cx="9028888" cy="1244219"/>
          </a:xfrm>
        </p:spPr>
        <p:txBody>
          <a:bodyPr>
            <a:normAutofit/>
          </a:bodyPr>
          <a:lstStyle/>
          <a:p>
            <a:r>
              <a:rPr lang="en-IE" sz="3600" b="1" dirty="0">
                <a:solidFill>
                  <a:schemeClr val="bg1"/>
                </a:solidFill>
              </a:rPr>
              <a:t>Application Form</a:t>
            </a:r>
            <a:endParaRPr lang="en-US" sz="3600" b="1" dirty="0">
              <a:solidFill>
                <a:schemeClr val="bg1"/>
              </a:solidFill>
            </a:endParaRPr>
          </a:p>
        </p:txBody>
      </p:sp>
      <p:sp>
        <p:nvSpPr>
          <p:cNvPr id="3" name="Content Placeholder 2"/>
          <p:cNvSpPr>
            <a:spLocks noGrp="1"/>
          </p:cNvSpPr>
          <p:nvPr>
            <p:ph sz="half" idx="1"/>
          </p:nvPr>
        </p:nvSpPr>
        <p:spPr>
          <a:xfrm>
            <a:off x="349508" y="1302707"/>
            <a:ext cx="8950979" cy="3829510"/>
          </a:xfrm>
        </p:spPr>
        <p:txBody>
          <a:bodyPr>
            <a:normAutofit fontScale="92500" lnSpcReduction="20000"/>
          </a:bodyPr>
          <a:lstStyle/>
          <a:p>
            <a:pPr marL="493712" indent="-457200">
              <a:buFont typeface="Arial" panose="020B0604020202020204" pitchFamily="34" charset="0"/>
              <a:buChar char="•"/>
            </a:pPr>
            <a:endParaRPr lang="en-GB" dirty="0">
              <a:solidFill>
                <a:schemeClr val="bg1"/>
              </a:solidFill>
            </a:endParaRPr>
          </a:p>
          <a:p>
            <a:pPr marL="0" indent="0">
              <a:spcBef>
                <a:spcPct val="20000"/>
              </a:spcBef>
              <a:buClr>
                <a:schemeClr val="bg1"/>
              </a:buClr>
              <a:buSzPct val="110000"/>
              <a:buNone/>
              <a:defRPr/>
            </a:pPr>
            <a:r>
              <a:rPr lang="en-IE" sz="2200" kern="0" dirty="0">
                <a:solidFill>
                  <a:schemeClr val="bg1"/>
                </a:solidFill>
              </a:rPr>
              <a:t>Link to the </a:t>
            </a:r>
            <a:r>
              <a:rPr lang="en-IE" sz="2200" kern="0" dirty="0"/>
              <a:t>on-line application form is a</a:t>
            </a:r>
            <a:r>
              <a:rPr lang="en-IE" sz="2200" kern="0" dirty="0">
                <a:solidFill>
                  <a:schemeClr val="bg1"/>
                </a:solidFill>
              </a:rPr>
              <a:t>vailable online under the section </a:t>
            </a:r>
            <a:r>
              <a:rPr lang="en-IE" sz="2200" b="1" kern="0" dirty="0">
                <a:solidFill>
                  <a:schemeClr val="bg1"/>
                </a:solidFill>
              </a:rPr>
              <a:t>‘</a:t>
            </a:r>
            <a:r>
              <a:rPr lang="en-IE" sz="2200" b="1" i="1" kern="0" dirty="0">
                <a:solidFill>
                  <a:schemeClr val="bg1"/>
                </a:solidFill>
              </a:rPr>
              <a:t>How to Submit an Application’</a:t>
            </a:r>
          </a:p>
          <a:p>
            <a:pPr marL="0" indent="0">
              <a:spcBef>
                <a:spcPct val="20000"/>
              </a:spcBef>
              <a:buClr>
                <a:schemeClr val="bg1"/>
              </a:buClr>
              <a:buSzPct val="110000"/>
              <a:buNone/>
              <a:defRPr/>
            </a:pPr>
            <a:endParaRPr lang="en-IE" sz="2200" kern="0" dirty="0">
              <a:solidFill>
                <a:schemeClr val="bg1"/>
              </a:solidFill>
            </a:endParaRPr>
          </a:p>
          <a:p>
            <a:pPr marL="0" indent="0">
              <a:spcBef>
                <a:spcPct val="20000"/>
              </a:spcBef>
              <a:buClr>
                <a:schemeClr val="bg1"/>
              </a:buClr>
              <a:buSzPct val="110000"/>
              <a:buNone/>
              <a:defRPr/>
            </a:pPr>
            <a:r>
              <a:rPr lang="en-GB" sz="2200" b="1" dirty="0">
                <a:solidFill>
                  <a:schemeClr val="bg1"/>
                </a:solidFill>
              </a:rPr>
              <a:t>Submit </a:t>
            </a:r>
          </a:p>
          <a:p>
            <a:pPr lvl="1">
              <a:spcBef>
                <a:spcPct val="20000"/>
              </a:spcBef>
              <a:buClr>
                <a:schemeClr val="bg1"/>
              </a:buClr>
              <a:buSzPct val="110000"/>
              <a:buFont typeface="Arial" panose="020B0604020202020204" pitchFamily="34" charset="0"/>
              <a:buChar char="•"/>
              <a:defRPr/>
            </a:pPr>
            <a:r>
              <a:rPr lang="en-GB" sz="2200" b="1" dirty="0">
                <a:solidFill>
                  <a:schemeClr val="bg1"/>
                </a:solidFill>
              </a:rPr>
              <a:t>One signed on-line application (which includes appendices).</a:t>
            </a:r>
          </a:p>
          <a:p>
            <a:pPr marL="457200" lvl="1" indent="0">
              <a:spcBef>
                <a:spcPct val="20000"/>
              </a:spcBef>
              <a:buClr>
                <a:schemeClr val="bg1"/>
              </a:buClr>
              <a:buSzPct val="110000"/>
              <a:buNone/>
              <a:defRPr/>
            </a:pPr>
            <a:endParaRPr lang="en-GB" sz="2200" b="1" u="sng" dirty="0">
              <a:solidFill>
                <a:srgbClr val="FFFF00"/>
              </a:solidFill>
            </a:endParaRPr>
          </a:p>
          <a:p>
            <a:pPr lvl="1">
              <a:spcBef>
                <a:spcPct val="20000"/>
              </a:spcBef>
              <a:buClr>
                <a:schemeClr val="bg1"/>
              </a:buClr>
              <a:buSzPct val="110000"/>
              <a:buFont typeface="Arial" panose="020B0604020202020204" pitchFamily="34" charset="0"/>
              <a:buChar char="•"/>
              <a:defRPr/>
            </a:pPr>
            <a:r>
              <a:rPr lang="en-GB" sz="2200" b="1" u="sng" dirty="0">
                <a:solidFill>
                  <a:schemeClr val="bg1"/>
                </a:solidFill>
              </a:rPr>
              <a:t>No Hard Copy Application Accepted</a:t>
            </a:r>
          </a:p>
          <a:p>
            <a:pPr lvl="2">
              <a:spcBef>
                <a:spcPct val="20000"/>
              </a:spcBef>
              <a:buClr>
                <a:schemeClr val="bg1"/>
              </a:buClr>
              <a:buSzPct val="110000"/>
              <a:buFont typeface="Arial" panose="020B0604020202020204" pitchFamily="34" charset="0"/>
              <a:buChar char="•"/>
              <a:defRPr/>
            </a:pPr>
            <a:endParaRPr lang="en-GB" sz="2200" b="1" u="sng" dirty="0">
              <a:solidFill>
                <a:schemeClr val="bg1"/>
              </a:solidFill>
            </a:endParaRPr>
          </a:p>
          <a:p>
            <a:pPr lvl="1">
              <a:spcBef>
                <a:spcPct val="20000"/>
              </a:spcBef>
              <a:buClr>
                <a:schemeClr val="bg1"/>
              </a:buClr>
              <a:buSzPct val="110000"/>
              <a:buFont typeface="Arial" panose="020B0604020202020204" pitchFamily="34" charset="0"/>
              <a:buChar char="•"/>
              <a:defRPr/>
            </a:pPr>
            <a:r>
              <a:rPr lang="en-GB" sz="2200" b="1" dirty="0">
                <a:solidFill>
                  <a:schemeClr val="bg1"/>
                </a:solidFill>
              </a:rPr>
              <a:t>Please submit books chosen as published work, also by the </a:t>
            </a:r>
            <a:r>
              <a:rPr lang="en-GB" sz="2200" b="1" u="sng" dirty="0">
                <a:solidFill>
                  <a:schemeClr val="bg1"/>
                </a:solidFill>
              </a:rPr>
              <a:t>stated deadline</a:t>
            </a:r>
            <a:r>
              <a:rPr lang="en-GB" sz="2200" b="1" dirty="0">
                <a:solidFill>
                  <a:schemeClr val="bg1"/>
                </a:solidFill>
              </a:rPr>
              <a:t>, directly to </a:t>
            </a:r>
            <a:r>
              <a:rPr lang="en-GB" sz="2200" b="1" i="1" dirty="0"/>
              <a:t>The Vice President for people, Equality, Diversity &amp; Inclusion, DCU People </a:t>
            </a:r>
            <a:r>
              <a:rPr lang="en-GB" sz="2200" b="1" i="1" dirty="0">
                <a:solidFill>
                  <a:schemeClr val="bg1"/>
                </a:solidFill>
              </a:rPr>
              <a:t>Department, Dublin City University, marked Confidential, Addressee only, Associate Professor application. </a:t>
            </a:r>
          </a:p>
          <a:p>
            <a:pPr lvl="1">
              <a:spcBef>
                <a:spcPct val="20000"/>
              </a:spcBef>
              <a:buClr>
                <a:schemeClr val="bg1"/>
              </a:buClr>
              <a:buSzPct val="110000"/>
              <a:buFont typeface="Arial" panose="020B0604020202020204" pitchFamily="34" charset="0"/>
              <a:buChar char="•"/>
              <a:defRPr/>
            </a:pPr>
            <a:endParaRPr lang="en-GB" sz="2000" b="1" i="1" dirty="0">
              <a:solidFill>
                <a:schemeClr val="bg1"/>
              </a:solidFill>
            </a:endParaRPr>
          </a:p>
        </p:txBody>
      </p:sp>
    </p:spTree>
    <p:custDataLst>
      <p:tags r:id="rId1"/>
    </p:custDataLst>
    <p:extLst>
      <p:ext uri="{BB962C8B-B14F-4D97-AF65-F5344CB8AC3E}">
        <p14:creationId xmlns:p14="http://schemas.microsoft.com/office/powerpoint/2010/main" val="3295662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1555" y="667306"/>
            <a:ext cx="9555265" cy="3829510"/>
          </a:xfrm>
        </p:spPr>
        <p:txBody>
          <a:bodyPr>
            <a:normAutofit fontScale="92500" lnSpcReduction="10000"/>
          </a:bodyPr>
          <a:lstStyle/>
          <a:p>
            <a:pPr marL="493712" indent="-457200">
              <a:buFont typeface="Arial" panose="020B0604020202020204" pitchFamily="34" charset="0"/>
              <a:buChar char="•"/>
            </a:pPr>
            <a:endParaRPr lang="en-GB" dirty="0">
              <a:solidFill>
                <a:schemeClr val="bg1"/>
              </a:solidFill>
            </a:endParaRPr>
          </a:p>
          <a:p>
            <a:pPr marL="493712" indent="-457200">
              <a:buFont typeface="Arial" panose="020B0604020202020204" pitchFamily="34" charset="0"/>
              <a:buChar char="•"/>
            </a:pPr>
            <a:r>
              <a:rPr lang="en-IE" b="1" dirty="0">
                <a:solidFill>
                  <a:schemeClr val="bg1"/>
                </a:solidFill>
              </a:rPr>
              <a:t>Faculty Review Panel </a:t>
            </a:r>
            <a:r>
              <a:rPr lang="en-IE" dirty="0">
                <a:solidFill>
                  <a:schemeClr val="bg1"/>
                </a:solidFill>
              </a:rPr>
              <a:t>(FRP)</a:t>
            </a:r>
          </a:p>
          <a:p>
            <a:pPr marL="792163" lvl="1" indent="-342900">
              <a:buFont typeface="Arial" panose="020B0604020202020204" pitchFamily="34" charset="0"/>
              <a:buChar char="•"/>
            </a:pPr>
            <a:endParaRPr lang="en-IE" dirty="0">
              <a:solidFill>
                <a:schemeClr val="bg1"/>
              </a:solidFill>
            </a:endParaRPr>
          </a:p>
          <a:p>
            <a:pPr marL="792163" lvl="1" indent="-342900">
              <a:buFont typeface="Arial" panose="020B0604020202020204" pitchFamily="34" charset="0"/>
              <a:buChar char="•"/>
            </a:pPr>
            <a:r>
              <a:rPr lang="en-IE" sz="2200" dirty="0">
                <a:solidFill>
                  <a:schemeClr val="bg1"/>
                </a:solidFill>
              </a:rPr>
              <a:t>Composition &amp; Function</a:t>
            </a:r>
          </a:p>
          <a:p>
            <a:pPr marL="792163" lvl="1" indent="-342900">
              <a:buFont typeface="Arial" panose="020B0604020202020204" pitchFamily="34" charset="0"/>
              <a:buChar char="•"/>
            </a:pPr>
            <a:r>
              <a:rPr lang="en-IE" sz="2200" dirty="0">
                <a:solidFill>
                  <a:schemeClr val="bg1"/>
                </a:solidFill>
              </a:rPr>
              <a:t>Functions</a:t>
            </a:r>
          </a:p>
          <a:p>
            <a:pPr marL="792163" lvl="1" indent="-342900">
              <a:buFont typeface="Arial" panose="020B0604020202020204" pitchFamily="34" charset="0"/>
              <a:buChar char="•"/>
            </a:pPr>
            <a:r>
              <a:rPr lang="en-IE" sz="2200" dirty="0">
                <a:solidFill>
                  <a:schemeClr val="bg1"/>
                </a:solidFill>
              </a:rPr>
              <a:t>Provides APC with a ranked list of applicants</a:t>
            </a:r>
          </a:p>
          <a:p>
            <a:pPr marL="1092200" lvl="2" indent="-342900">
              <a:buFont typeface="Arial" panose="020B0604020202020204" pitchFamily="34" charset="0"/>
              <a:buChar char="•"/>
            </a:pPr>
            <a:r>
              <a:rPr lang="en-IE" sz="2200" dirty="0">
                <a:solidFill>
                  <a:schemeClr val="bg1"/>
                </a:solidFill>
              </a:rPr>
              <a:t>Using</a:t>
            </a:r>
          </a:p>
          <a:p>
            <a:pPr marL="1328737" lvl="3" indent="-285750">
              <a:buFont typeface="Arial" panose="020B0604020202020204" pitchFamily="34" charset="0"/>
              <a:buChar char="•"/>
            </a:pPr>
            <a:r>
              <a:rPr lang="en-IE" sz="2200" dirty="0">
                <a:solidFill>
                  <a:schemeClr val="bg1"/>
                </a:solidFill>
              </a:rPr>
              <a:t>Criteria and Guidelines</a:t>
            </a:r>
          </a:p>
          <a:p>
            <a:pPr marL="1328737" lvl="3" indent="-285750">
              <a:buFont typeface="Arial" panose="020B0604020202020204" pitchFamily="34" charset="0"/>
              <a:buChar char="•"/>
            </a:pPr>
            <a:r>
              <a:rPr lang="en-IE" sz="2200" dirty="0">
                <a:solidFill>
                  <a:schemeClr val="bg1"/>
                </a:solidFill>
              </a:rPr>
              <a:t>External reference &amp; Head of School reference</a:t>
            </a:r>
          </a:p>
          <a:p>
            <a:pPr marL="1042987" lvl="3" indent="0">
              <a:buNone/>
            </a:pPr>
            <a:endParaRPr lang="en-IE" dirty="0">
              <a:solidFill>
                <a:schemeClr val="bg1"/>
              </a:solidFill>
            </a:endParaRPr>
          </a:p>
          <a:p>
            <a:pPr>
              <a:buFont typeface="Arial" panose="020B0604020202020204" pitchFamily="34" charset="0"/>
              <a:buChar char="•"/>
            </a:pPr>
            <a:r>
              <a:rPr lang="en-IE" dirty="0">
                <a:solidFill>
                  <a:schemeClr val="bg1"/>
                </a:solidFill>
              </a:rPr>
              <a:t>Academic Promotions Committee (APC)</a:t>
            </a:r>
          </a:p>
        </p:txBody>
      </p:sp>
    </p:spTree>
    <p:custDataLst>
      <p:tags r:id="rId1"/>
    </p:custDataLst>
    <p:extLst>
      <p:ext uri="{BB962C8B-B14F-4D97-AF65-F5344CB8AC3E}">
        <p14:creationId xmlns:p14="http://schemas.microsoft.com/office/powerpoint/2010/main" val="20352701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8463" y="265223"/>
            <a:ext cx="9028113" cy="1243013"/>
          </a:xfrm>
        </p:spPr>
        <p:txBody>
          <a:bodyPr>
            <a:normAutofit/>
          </a:bodyPr>
          <a:lstStyle/>
          <a:p>
            <a:r>
              <a:rPr lang="en-IE" sz="3600" b="1" dirty="0">
                <a:solidFill>
                  <a:schemeClr val="bg1"/>
                </a:solidFill>
              </a:rPr>
              <a:t>Assessment</a:t>
            </a:r>
            <a:endParaRPr lang="en-US" sz="3600" b="1" dirty="0">
              <a:solidFill>
                <a:schemeClr val="bg1"/>
              </a:solidFill>
            </a:endParaRPr>
          </a:p>
        </p:txBody>
      </p:sp>
      <p:sp>
        <p:nvSpPr>
          <p:cNvPr id="3" name="Content Placeholder 2"/>
          <p:cNvSpPr>
            <a:spLocks noGrp="1"/>
          </p:cNvSpPr>
          <p:nvPr>
            <p:ph sz="half" idx="4294967295"/>
          </p:nvPr>
        </p:nvSpPr>
        <p:spPr>
          <a:xfrm>
            <a:off x="398463" y="1390650"/>
            <a:ext cx="8629650" cy="4861294"/>
          </a:xfrm>
        </p:spPr>
        <p:txBody>
          <a:bodyPr>
            <a:normAutofit fontScale="77500" lnSpcReduction="20000"/>
          </a:bodyPr>
          <a:lstStyle/>
          <a:p>
            <a:pPr marL="493712" indent="-457200">
              <a:buFont typeface="Arial" panose="020B0604020202020204" pitchFamily="34" charset="0"/>
              <a:buChar char="•"/>
            </a:pPr>
            <a:endParaRPr lang="en-GB" dirty="0">
              <a:solidFill>
                <a:schemeClr val="bg1"/>
              </a:solidFill>
            </a:endParaRPr>
          </a:p>
          <a:p>
            <a:pPr marL="493712" indent="-457200">
              <a:buFont typeface="Arial" panose="020B0604020202020204" pitchFamily="34" charset="0"/>
              <a:buChar char="•"/>
            </a:pPr>
            <a:r>
              <a:rPr lang="en-IE" sz="3300" dirty="0">
                <a:solidFill>
                  <a:schemeClr val="bg1"/>
                </a:solidFill>
              </a:rPr>
              <a:t>FRP</a:t>
            </a:r>
          </a:p>
          <a:p>
            <a:pPr marL="1092200" lvl="2" indent="-342900">
              <a:buClr>
                <a:schemeClr val="bg1"/>
              </a:buClr>
              <a:buFont typeface="Arial" panose="020B0604020202020204" pitchFamily="34" charset="0"/>
              <a:buChar char="•"/>
            </a:pPr>
            <a:r>
              <a:rPr lang="en-IE" sz="2400" dirty="0">
                <a:solidFill>
                  <a:schemeClr val="bg1"/>
                </a:solidFill>
              </a:rPr>
              <a:t>Ranked list of applicants to APC</a:t>
            </a:r>
          </a:p>
          <a:p>
            <a:pPr marL="749300" lvl="2" indent="0">
              <a:buClr>
                <a:schemeClr val="bg1"/>
              </a:buClr>
              <a:buNone/>
            </a:pPr>
            <a:endParaRPr lang="en-IE" sz="2400" dirty="0">
              <a:solidFill>
                <a:schemeClr val="bg1"/>
              </a:solidFill>
            </a:endParaRPr>
          </a:p>
          <a:p>
            <a:pPr>
              <a:spcBef>
                <a:spcPct val="20000"/>
              </a:spcBef>
              <a:buClr>
                <a:schemeClr val="bg1"/>
              </a:buClr>
              <a:buSzPct val="110000"/>
            </a:pPr>
            <a:r>
              <a:rPr lang="en-IE" dirty="0">
                <a:solidFill>
                  <a:schemeClr val="bg1"/>
                </a:solidFill>
              </a:rPr>
              <a:t>Academic Promotions Committee (APC)</a:t>
            </a:r>
          </a:p>
          <a:p>
            <a:pPr lvl="2">
              <a:spcBef>
                <a:spcPct val="20000"/>
              </a:spcBef>
              <a:buClr>
                <a:schemeClr val="bg1"/>
              </a:buClr>
              <a:buSzPct val="95000"/>
              <a:buFont typeface="Arial" panose="020B0604020202020204" pitchFamily="34" charset="0"/>
              <a:buChar char="•"/>
            </a:pPr>
            <a:r>
              <a:rPr lang="en-IE" sz="2400" dirty="0">
                <a:solidFill>
                  <a:schemeClr val="bg1"/>
                </a:solidFill>
              </a:rPr>
              <a:t>Composition</a:t>
            </a:r>
          </a:p>
          <a:p>
            <a:pPr lvl="2">
              <a:spcBef>
                <a:spcPct val="20000"/>
              </a:spcBef>
              <a:buClr>
                <a:schemeClr val="bg1"/>
              </a:buClr>
              <a:buSzPct val="95000"/>
              <a:buFont typeface="Arial" panose="020B0604020202020204" pitchFamily="34" charset="0"/>
              <a:buChar char="•"/>
            </a:pPr>
            <a:r>
              <a:rPr lang="en-IE" sz="2400" dirty="0">
                <a:solidFill>
                  <a:schemeClr val="bg1"/>
                </a:solidFill>
              </a:rPr>
              <a:t>Receives ranked list from each Faculty</a:t>
            </a:r>
          </a:p>
          <a:p>
            <a:pPr lvl="2">
              <a:spcBef>
                <a:spcPct val="20000"/>
              </a:spcBef>
              <a:buClr>
                <a:schemeClr val="bg1"/>
              </a:buClr>
              <a:buSzPct val="95000"/>
              <a:buFont typeface="Arial" panose="020B0604020202020204" pitchFamily="34" charset="0"/>
              <a:buChar char="•"/>
            </a:pPr>
            <a:r>
              <a:rPr lang="en-IE" sz="2400" dirty="0">
                <a:solidFill>
                  <a:schemeClr val="bg1"/>
                </a:solidFill>
              </a:rPr>
              <a:t>This list will then be divided into 2 groups – one for male applicants and one for female applicants</a:t>
            </a:r>
          </a:p>
          <a:p>
            <a:pPr lvl="2">
              <a:spcBef>
                <a:spcPct val="20000"/>
              </a:spcBef>
              <a:buClr>
                <a:schemeClr val="bg1"/>
              </a:buClr>
              <a:buSzPct val="95000"/>
              <a:buFont typeface="Arial" panose="020B0604020202020204" pitchFamily="34" charset="0"/>
              <a:buChar char="•"/>
            </a:pPr>
            <a:r>
              <a:rPr lang="en-IE" sz="2400" dirty="0">
                <a:solidFill>
                  <a:schemeClr val="bg1"/>
                </a:solidFill>
              </a:rPr>
              <a:t>Each APC member scores the applications in each group</a:t>
            </a:r>
          </a:p>
          <a:p>
            <a:pPr lvl="2">
              <a:spcBef>
                <a:spcPct val="20000"/>
              </a:spcBef>
              <a:buClr>
                <a:schemeClr val="bg1"/>
              </a:buClr>
              <a:buSzPct val="95000"/>
              <a:buFont typeface="Arial" panose="020B0604020202020204" pitchFamily="34" charset="0"/>
              <a:buChar char="•"/>
            </a:pPr>
            <a:r>
              <a:rPr lang="en-IE" sz="2400" dirty="0">
                <a:solidFill>
                  <a:schemeClr val="bg1"/>
                </a:solidFill>
              </a:rPr>
              <a:t>Recommends top highest ranked male and female applicants for promotion</a:t>
            </a:r>
          </a:p>
          <a:p>
            <a:pPr lvl="2">
              <a:spcBef>
                <a:spcPct val="20000"/>
              </a:spcBef>
              <a:buClr>
                <a:schemeClr val="bg1"/>
              </a:buClr>
              <a:buSzPct val="95000"/>
              <a:buFont typeface="Arial" panose="020B0604020202020204" pitchFamily="34" charset="0"/>
              <a:buChar char="•"/>
            </a:pPr>
            <a:r>
              <a:rPr lang="en-IE" sz="2400" dirty="0">
                <a:solidFill>
                  <a:schemeClr val="bg1"/>
                </a:solidFill>
              </a:rPr>
              <a:t>The DCU Executive Committee </a:t>
            </a:r>
            <a:r>
              <a:rPr lang="en-IE" sz="2400" dirty="0"/>
              <a:t>has given approval for a maximum of 10 promotions through this competition.  Should the competition determine that 10 colleagues reach the promotion standard required the breakdown of promotions will be three females, three males and four of either gender.  The top seven ranked promotions will take effect from October 2025 and the next three will take effect from February 2026</a:t>
            </a:r>
            <a:r>
              <a:rPr lang="en-IE" sz="2400" dirty="0">
                <a:solidFill>
                  <a:srgbClr val="FFFF00"/>
                </a:solidFill>
              </a:rPr>
              <a:t>.</a:t>
            </a:r>
            <a:endParaRPr lang="en-IE" sz="2200" dirty="0">
              <a:solidFill>
                <a:srgbClr val="FFFF00"/>
              </a:solidFill>
              <a:highlight>
                <a:srgbClr val="00FFFF"/>
              </a:highlight>
            </a:endParaRPr>
          </a:p>
        </p:txBody>
      </p:sp>
    </p:spTree>
    <p:custDataLst>
      <p:tags r:id="rId1"/>
    </p:custDataLst>
    <p:extLst>
      <p:ext uri="{BB962C8B-B14F-4D97-AF65-F5344CB8AC3E}">
        <p14:creationId xmlns:p14="http://schemas.microsoft.com/office/powerpoint/2010/main" val="1413712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95C60-3C62-D24C-97EC-97F315A697C8}"/>
              </a:ext>
            </a:extLst>
          </p:cNvPr>
          <p:cNvSpPr>
            <a:spLocks noGrp="1"/>
          </p:cNvSpPr>
          <p:nvPr>
            <p:ph type="title"/>
          </p:nvPr>
        </p:nvSpPr>
        <p:spPr/>
        <p:txBody>
          <a:bodyPr/>
          <a:lstStyle/>
          <a:p>
            <a:r>
              <a:rPr lang="en-US"/>
              <a:t>Assessment</a:t>
            </a:r>
            <a:endParaRPr lang="en-GB" dirty="0"/>
          </a:p>
        </p:txBody>
      </p:sp>
      <p:sp>
        <p:nvSpPr>
          <p:cNvPr id="3" name="Content Placeholder 2">
            <a:extLst>
              <a:ext uri="{FF2B5EF4-FFF2-40B4-BE49-F238E27FC236}">
                <a16:creationId xmlns:a16="http://schemas.microsoft.com/office/drawing/2014/main" id="{19FD3A76-9ACD-315B-B2D9-3415717FF145}"/>
              </a:ext>
            </a:extLst>
          </p:cNvPr>
          <p:cNvSpPr>
            <a:spLocks noGrp="1"/>
          </p:cNvSpPr>
          <p:nvPr>
            <p:ph idx="1"/>
          </p:nvPr>
        </p:nvSpPr>
        <p:spPr>
          <a:xfrm>
            <a:off x="343930" y="1545408"/>
            <a:ext cx="8891510" cy="3977567"/>
          </a:xfrm>
        </p:spPr>
        <p:txBody>
          <a:bodyPr>
            <a:normAutofit fontScale="70000" lnSpcReduction="20000"/>
          </a:bodyPr>
          <a:lstStyle/>
          <a:p>
            <a:r>
              <a:rPr lang="en-US" dirty="0"/>
              <a:t>Scoring</a:t>
            </a:r>
          </a:p>
          <a:p>
            <a:pPr lvl="1"/>
            <a:r>
              <a:rPr lang="en-US" dirty="0"/>
              <a:t>Domains 1 and 2 (scored out of 100)</a:t>
            </a:r>
          </a:p>
          <a:p>
            <a:pPr lvl="1"/>
            <a:r>
              <a:rPr lang="en-US" dirty="0"/>
              <a:t>Domain 3 (scored out of 50)</a:t>
            </a:r>
          </a:p>
          <a:p>
            <a:pPr lvl="1"/>
            <a:r>
              <a:rPr lang="en-US" dirty="0"/>
              <a:t>To be deemed eligible for consideration for promotion to Associate Professor an applicant must achieve:</a:t>
            </a:r>
          </a:p>
          <a:p>
            <a:pPr lvl="2">
              <a:buFont typeface="Wingdings" panose="05000000000000000000" pitchFamily="2" charset="2"/>
              <a:buChar char="ü"/>
            </a:pPr>
            <a:r>
              <a:rPr lang="en-US" dirty="0"/>
              <a:t>a total score equal to or greater than 150</a:t>
            </a:r>
          </a:p>
          <a:p>
            <a:pPr lvl="2">
              <a:buFont typeface="Wingdings" panose="05000000000000000000" pitchFamily="2" charset="2"/>
              <a:buChar char="ü"/>
            </a:pPr>
            <a:r>
              <a:rPr lang="en-US" dirty="0"/>
              <a:t>a score equal to or greater than 50 in both domains 1 and 2, and</a:t>
            </a:r>
          </a:p>
          <a:p>
            <a:pPr lvl="2">
              <a:buFont typeface="Wingdings" panose="05000000000000000000" pitchFamily="2" charset="2"/>
              <a:buChar char="ü"/>
            </a:pPr>
            <a:r>
              <a:rPr lang="en-US" dirty="0"/>
              <a:t>a score equal to or greater than 25 in domain 3</a:t>
            </a:r>
          </a:p>
          <a:p>
            <a:pPr marL="0" indent="0">
              <a:buNone/>
            </a:pPr>
            <a:endParaRPr lang="en-US" dirty="0"/>
          </a:p>
          <a:p>
            <a:pPr marL="457200" lvl="1" indent="0">
              <a:buNone/>
            </a:pPr>
            <a:r>
              <a:rPr lang="en-US" dirty="0"/>
              <a:t>Please note that at the upper end of Assistant Professor the expectation and minimum score required for promotion to Associate Professor is 150.  A minimum, score of 50 in Domains 1 &amp; 2 together with a minimum score of 25 in Domain 3 will not be considered to have met the threshold for promotion to Associate Professor</a:t>
            </a:r>
          </a:p>
          <a:p>
            <a:pPr marL="0" indent="0">
              <a:buNone/>
            </a:pPr>
            <a:endParaRPr lang="en-US" dirty="0"/>
          </a:p>
          <a:p>
            <a:r>
              <a:rPr lang="en-US" dirty="0"/>
              <a:t>It is a competition !</a:t>
            </a:r>
          </a:p>
          <a:p>
            <a:pPr marL="0" indent="0">
              <a:buNone/>
            </a:pPr>
            <a:endParaRPr lang="en-US" dirty="0"/>
          </a:p>
          <a:p>
            <a:pPr marL="0" indent="0">
              <a:buNone/>
            </a:pPr>
            <a:endParaRPr lang="en-GB" dirty="0"/>
          </a:p>
        </p:txBody>
      </p:sp>
    </p:spTree>
    <p:extLst>
      <p:ext uri="{BB962C8B-B14F-4D97-AF65-F5344CB8AC3E}">
        <p14:creationId xmlns:p14="http://schemas.microsoft.com/office/powerpoint/2010/main" val="30394539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600" y="291600"/>
            <a:ext cx="9028888" cy="1244219"/>
          </a:xfrm>
        </p:spPr>
        <p:txBody>
          <a:bodyPr>
            <a:normAutofit/>
          </a:bodyPr>
          <a:lstStyle/>
          <a:p>
            <a:r>
              <a:rPr lang="en-IE" sz="3600" b="1" dirty="0">
                <a:solidFill>
                  <a:schemeClr val="bg1"/>
                </a:solidFill>
              </a:rPr>
              <a:t>Questions</a:t>
            </a:r>
            <a:endParaRPr lang="en-US" sz="3600" b="1" dirty="0">
              <a:solidFill>
                <a:schemeClr val="bg1"/>
              </a:solidFill>
            </a:endParaRPr>
          </a:p>
        </p:txBody>
      </p:sp>
      <p:sp>
        <p:nvSpPr>
          <p:cNvPr id="3" name="Content Placeholder 2"/>
          <p:cNvSpPr>
            <a:spLocks noGrp="1"/>
          </p:cNvSpPr>
          <p:nvPr>
            <p:ph sz="half" idx="1"/>
          </p:nvPr>
        </p:nvSpPr>
        <p:spPr>
          <a:xfrm>
            <a:off x="349508" y="1758836"/>
            <a:ext cx="8914403" cy="3105772"/>
          </a:xfrm>
        </p:spPr>
        <p:txBody>
          <a:bodyPr>
            <a:normAutofit fontScale="85000" lnSpcReduction="10000"/>
          </a:bodyPr>
          <a:lstStyle/>
          <a:p>
            <a:pPr marL="493712" indent="-457200">
              <a:buFont typeface="Arial" panose="020B0604020202020204" pitchFamily="34" charset="0"/>
              <a:buChar char="•"/>
            </a:pPr>
            <a:endParaRPr lang="en-GB" dirty="0">
              <a:solidFill>
                <a:schemeClr val="bg1"/>
              </a:solidFill>
            </a:endParaRPr>
          </a:p>
          <a:p>
            <a:r>
              <a:rPr lang="en-GB" sz="3200" dirty="0">
                <a:solidFill>
                  <a:schemeClr val="bg1"/>
                </a:solidFill>
              </a:rPr>
              <a:t>Frequently Asked Questions are available on-line </a:t>
            </a:r>
          </a:p>
          <a:p>
            <a:pPr marL="0" indent="0">
              <a:buNone/>
            </a:pPr>
            <a:endParaRPr lang="en-GB" sz="3200" dirty="0"/>
          </a:p>
          <a:p>
            <a:r>
              <a:rPr lang="en-GB" sz="3200" dirty="0">
                <a:solidFill>
                  <a:schemeClr val="bg1"/>
                </a:solidFill>
              </a:rPr>
              <a:t>Any queries in relation to the Promotion to Associate Professor 2025 process should be sent to: </a:t>
            </a:r>
          </a:p>
          <a:p>
            <a:pPr marL="0" indent="0">
              <a:buNone/>
            </a:pPr>
            <a:endParaRPr lang="en-GB" sz="3700" dirty="0">
              <a:solidFill>
                <a:schemeClr val="bg1"/>
              </a:solidFill>
            </a:endParaRPr>
          </a:p>
          <a:p>
            <a:pPr marL="0" indent="0">
              <a:buNone/>
            </a:pPr>
            <a:r>
              <a:rPr lang="en-IE" sz="3400" b="1" dirty="0">
                <a:solidFill>
                  <a:schemeClr val="accent4"/>
                </a:solidFill>
                <a:hlinkClick r:id="rId4">
                  <a:extLst>
                    <a:ext uri="{A12FA001-AC4F-418D-AE19-62706E023703}">
                      <ahyp:hlinkClr xmlns:ahyp="http://schemas.microsoft.com/office/drawing/2018/hyperlinkcolor" val="tx"/>
                    </a:ext>
                  </a:extLst>
                </a:hlinkClick>
              </a:rPr>
              <a:t>apc.dcupeople@dcu.ie</a:t>
            </a:r>
            <a:endParaRPr lang="en-GB" sz="3400" dirty="0">
              <a:solidFill>
                <a:schemeClr val="accent4"/>
              </a:solidFill>
            </a:endParaRPr>
          </a:p>
          <a:p>
            <a:pPr marL="0" indent="0">
              <a:buNone/>
            </a:pPr>
            <a:endParaRPr lang="en-GB" sz="8800" dirty="0">
              <a:solidFill>
                <a:schemeClr val="bg1"/>
              </a:solidFill>
            </a:endParaRPr>
          </a:p>
          <a:p>
            <a:pPr marL="0" indent="0">
              <a:buNone/>
            </a:pPr>
            <a:endParaRPr lang="en-GB" sz="8800" u="sng" dirty="0"/>
          </a:p>
          <a:p>
            <a:pPr marL="0" indent="0">
              <a:buNone/>
            </a:pPr>
            <a:endParaRPr lang="en-GB" sz="800" u="sng" dirty="0"/>
          </a:p>
        </p:txBody>
      </p:sp>
    </p:spTree>
    <p:custDataLst>
      <p:tags r:id="rId1"/>
    </p:custDataLst>
    <p:extLst>
      <p:ext uri="{BB962C8B-B14F-4D97-AF65-F5344CB8AC3E}">
        <p14:creationId xmlns:p14="http://schemas.microsoft.com/office/powerpoint/2010/main" val="4117817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78558-F28F-BAE1-0907-725EBB0881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11E898-E893-1BA6-1B56-45B3B85858E2}"/>
              </a:ext>
            </a:extLst>
          </p:cNvPr>
          <p:cNvSpPr>
            <a:spLocks noGrp="1"/>
          </p:cNvSpPr>
          <p:nvPr>
            <p:ph type="title" idx="4294967295"/>
          </p:nvPr>
        </p:nvSpPr>
        <p:spPr>
          <a:xfrm>
            <a:off x="685799" y="159885"/>
            <a:ext cx="7737475" cy="933450"/>
          </a:xfrm>
        </p:spPr>
        <p:txBody>
          <a:bodyPr/>
          <a:lstStyle/>
          <a:p>
            <a:r>
              <a:rPr lang="en-US" dirty="0"/>
              <a:t>New in 2025</a:t>
            </a:r>
            <a:endParaRPr lang="en-GB" dirty="0"/>
          </a:p>
        </p:txBody>
      </p:sp>
      <p:sp>
        <p:nvSpPr>
          <p:cNvPr id="3" name="Content Placeholder 2">
            <a:extLst>
              <a:ext uri="{FF2B5EF4-FFF2-40B4-BE49-F238E27FC236}">
                <a16:creationId xmlns:a16="http://schemas.microsoft.com/office/drawing/2014/main" id="{BD45DCB8-A8C2-42EE-BBA2-0F0CCA5715DE}"/>
              </a:ext>
            </a:extLst>
          </p:cNvPr>
          <p:cNvSpPr>
            <a:spLocks noGrp="1"/>
          </p:cNvSpPr>
          <p:nvPr>
            <p:ph idx="4294967295"/>
          </p:nvPr>
        </p:nvSpPr>
        <p:spPr>
          <a:xfrm>
            <a:off x="685799" y="1223962"/>
            <a:ext cx="11506201" cy="4491037"/>
          </a:xfrm>
        </p:spPr>
        <p:txBody>
          <a:bodyPr>
            <a:noAutofit/>
          </a:bodyPr>
          <a:lstStyle/>
          <a:p>
            <a:r>
              <a:rPr lang="en-US" sz="2000" b="1" dirty="0"/>
              <a:t>An ‘Introduction &amp; Guidance Document’ </a:t>
            </a:r>
            <a:r>
              <a:rPr lang="en-US" sz="2000" dirty="0"/>
              <a:t>is provided for review outlining:</a:t>
            </a:r>
          </a:p>
          <a:p>
            <a:pPr lvl="1"/>
            <a:r>
              <a:rPr lang="en-US" sz="2000" dirty="0"/>
              <a:t>What’s changed?</a:t>
            </a:r>
          </a:p>
          <a:p>
            <a:pPr lvl="1"/>
            <a:r>
              <a:rPr lang="en-US" sz="2000" dirty="0"/>
              <a:t>How to guide?</a:t>
            </a:r>
            <a:br>
              <a:rPr lang="en-US" sz="2000" dirty="0"/>
            </a:br>
            <a:endParaRPr lang="en-US" sz="2000" dirty="0"/>
          </a:p>
          <a:p>
            <a:r>
              <a:rPr lang="en-GB" sz="2000" b="1" dirty="0">
                <a:effectLst/>
                <a:ea typeface="Calibri" panose="020F0502020204030204" pitchFamily="34" charset="0"/>
                <a:cs typeface="Times New Roman" panose="02020603050405020304" pitchFamily="18" charset="0"/>
              </a:rPr>
              <a:t>Template of the On-Line Application Form</a:t>
            </a:r>
            <a:r>
              <a:rPr lang="en-GB" sz="2000" dirty="0">
                <a:effectLst/>
                <a:ea typeface="Calibri" panose="020F0502020204030204" pitchFamily="34" charset="0"/>
                <a:cs typeface="Times New Roman" panose="02020603050405020304" pitchFamily="18" charset="0"/>
              </a:rPr>
              <a:t> available for reference only and the welcome page contains key points to consider when navigating the application form.</a:t>
            </a:r>
          </a:p>
          <a:p>
            <a:endParaRPr lang="en-GB" sz="2000" dirty="0">
              <a:ea typeface="Calibri" panose="020F0502020204030204" pitchFamily="34" charset="0"/>
              <a:cs typeface="Times New Roman" panose="02020603050405020304" pitchFamily="18" charset="0"/>
            </a:endParaRPr>
          </a:p>
          <a:p>
            <a:r>
              <a:rPr lang="en-GB" sz="2000" dirty="0">
                <a:ea typeface="Calibri" panose="020F0502020204030204" pitchFamily="34" charset="0"/>
                <a:cs typeface="Times New Roman" panose="02020603050405020304" pitchFamily="18" charset="0"/>
              </a:rPr>
              <a:t>A Word Template for tables &amp; bullet points is provided (if required) - (copy &amp; paste to on-line application form). </a:t>
            </a:r>
          </a:p>
        </p:txBody>
      </p:sp>
    </p:spTree>
    <p:extLst>
      <p:ext uri="{BB962C8B-B14F-4D97-AF65-F5344CB8AC3E}">
        <p14:creationId xmlns:p14="http://schemas.microsoft.com/office/powerpoint/2010/main" val="594313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35D9B-362B-E383-1237-D5AF209303F1}"/>
              </a:ext>
            </a:extLst>
          </p:cNvPr>
          <p:cNvSpPr>
            <a:spLocks noGrp="1"/>
          </p:cNvSpPr>
          <p:nvPr>
            <p:ph type="title"/>
          </p:nvPr>
        </p:nvSpPr>
        <p:spPr/>
        <p:txBody>
          <a:bodyPr/>
          <a:lstStyle/>
          <a:p>
            <a:r>
              <a:rPr lang="en-US" dirty="0"/>
              <a:t>Eligibility To Apply</a:t>
            </a:r>
            <a:endParaRPr lang="en-GB" dirty="0"/>
          </a:p>
        </p:txBody>
      </p:sp>
      <p:sp>
        <p:nvSpPr>
          <p:cNvPr id="3" name="Content Placeholder 2">
            <a:extLst>
              <a:ext uri="{FF2B5EF4-FFF2-40B4-BE49-F238E27FC236}">
                <a16:creationId xmlns:a16="http://schemas.microsoft.com/office/drawing/2014/main" id="{B5CC25A4-717C-20E7-416F-501647F1A792}"/>
              </a:ext>
            </a:extLst>
          </p:cNvPr>
          <p:cNvSpPr>
            <a:spLocks noGrp="1"/>
          </p:cNvSpPr>
          <p:nvPr>
            <p:ph idx="1"/>
          </p:nvPr>
        </p:nvSpPr>
        <p:spPr>
          <a:xfrm>
            <a:off x="343930" y="1545408"/>
            <a:ext cx="7737389" cy="3721535"/>
          </a:xfrm>
        </p:spPr>
        <p:txBody>
          <a:bodyPr>
            <a:normAutofit fontScale="70000" lnSpcReduction="20000"/>
          </a:bodyPr>
          <a:lstStyle/>
          <a:p>
            <a:r>
              <a:rPr lang="en-GB" sz="2800" dirty="0">
                <a:solidFill>
                  <a:schemeClr val="bg1"/>
                </a:solidFill>
              </a:rPr>
              <a:t>Academic staff members at Assistant Professor grade  / scale who are required as part of their role to contribute across all three domains at a high level, may apply for promotion to Associate Professor grade</a:t>
            </a:r>
          </a:p>
          <a:p>
            <a:endParaRPr lang="en-GB" dirty="0"/>
          </a:p>
          <a:p>
            <a:r>
              <a:rPr lang="en-IE" sz="2800" dirty="0"/>
              <a:t>Probationary period completed</a:t>
            </a:r>
          </a:p>
          <a:p>
            <a:endParaRPr lang="en-IE" sz="2800" dirty="0"/>
          </a:p>
          <a:p>
            <a:r>
              <a:rPr lang="en-IE" sz="2800" dirty="0"/>
              <a:t>Permanent or Contract (at least to the end of 2025)</a:t>
            </a:r>
            <a:br>
              <a:rPr lang="en-IE" sz="2800" dirty="0"/>
            </a:br>
            <a:endParaRPr lang="en-IE" sz="2800" dirty="0"/>
          </a:p>
          <a:p>
            <a:r>
              <a:rPr lang="en-IE" sz="2800" dirty="0">
                <a:solidFill>
                  <a:schemeClr val="bg1"/>
                </a:solidFill>
              </a:rPr>
              <a:t>PhD:  </a:t>
            </a:r>
            <a:r>
              <a:rPr lang="en-GB" sz="2800" dirty="0">
                <a:solidFill>
                  <a:schemeClr val="bg1"/>
                </a:solidFill>
              </a:rPr>
              <a:t>In the very exceptional case of an applicant without a Ph.D./ Professional Doctorate, detailed justification for the absence of this qualification must form part of the application along with providing a plan for the completion of this qualification</a:t>
            </a:r>
            <a:endParaRPr lang="en-IE" sz="2800" dirty="0">
              <a:solidFill>
                <a:schemeClr val="bg1"/>
              </a:solidFill>
            </a:endParaRPr>
          </a:p>
          <a:p>
            <a:endParaRPr lang="en-IE" sz="2800" dirty="0">
              <a:solidFill>
                <a:schemeClr val="bg1"/>
              </a:solidFill>
            </a:endParaRPr>
          </a:p>
          <a:p>
            <a:endParaRPr lang="en-IE" dirty="0"/>
          </a:p>
          <a:p>
            <a:endParaRPr lang="en-IE" sz="2800" dirty="0">
              <a:solidFill>
                <a:schemeClr val="bg1"/>
              </a:solidFill>
            </a:endParaRPr>
          </a:p>
          <a:p>
            <a:endParaRPr lang="en-IE" sz="2800" dirty="0">
              <a:solidFill>
                <a:schemeClr val="bg1"/>
              </a:solidFill>
            </a:endParaRPr>
          </a:p>
          <a:p>
            <a:endParaRPr lang="en-GB" dirty="0"/>
          </a:p>
        </p:txBody>
      </p:sp>
    </p:spTree>
    <p:extLst>
      <p:ext uri="{BB962C8B-B14F-4D97-AF65-F5344CB8AC3E}">
        <p14:creationId xmlns:p14="http://schemas.microsoft.com/office/powerpoint/2010/main" val="1078160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7BA71-499F-4053-817C-2F958B16D4CD}"/>
              </a:ext>
            </a:extLst>
          </p:cNvPr>
          <p:cNvSpPr>
            <a:spLocks noGrp="1"/>
          </p:cNvSpPr>
          <p:nvPr>
            <p:ph type="title"/>
          </p:nvPr>
        </p:nvSpPr>
        <p:spPr/>
        <p:txBody>
          <a:bodyPr/>
          <a:lstStyle/>
          <a:p>
            <a:r>
              <a:rPr lang="en-US" dirty="0"/>
              <a:t>Promotion to Associate Professor</a:t>
            </a:r>
            <a:endParaRPr lang="en-GB" dirty="0"/>
          </a:p>
        </p:txBody>
      </p:sp>
      <p:sp>
        <p:nvSpPr>
          <p:cNvPr id="3" name="Content Placeholder 2">
            <a:extLst>
              <a:ext uri="{FF2B5EF4-FFF2-40B4-BE49-F238E27FC236}">
                <a16:creationId xmlns:a16="http://schemas.microsoft.com/office/drawing/2014/main" id="{0B9D5047-8458-36CE-9597-DE5103D25DED}"/>
              </a:ext>
            </a:extLst>
          </p:cNvPr>
          <p:cNvSpPr>
            <a:spLocks noGrp="1"/>
          </p:cNvSpPr>
          <p:nvPr>
            <p:ph idx="1"/>
          </p:nvPr>
        </p:nvSpPr>
        <p:spPr>
          <a:xfrm>
            <a:off x="343930" y="1545408"/>
            <a:ext cx="7737389" cy="3337487"/>
          </a:xfrm>
        </p:spPr>
        <p:txBody>
          <a:bodyPr>
            <a:normAutofit/>
          </a:bodyPr>
          <a:lstStyle/>
          <a:p>
            <a:pPr marL="419100" indent="-382588">
              <a:spcBef>
                <a:spcPts val="600"/>
              </a:spcBef>
              <a:spcAft>
                <a:spcPts val="1200"/>
              </a:spcAft>
              <a:buFont typeface="Arial" panose="020B0604020202020204" pitchFamily="34" charset="0"/>
              <a:buChar char="•"/>
            </a:pPr>
            <a:r>
              <a:rPr lang="en-IE" sz="2000" dirty="0">
                <a:solidFill>
                  <a:schemeClr val="bg1"/>
                </a:solidFill>
                <a:cs typeface="Arial" charset="0"/>
              </a:rPr>
              <a:t>Excellent past performance</a:t>
            </a:r>
          </a:p>
          <a:p>
            <a:pPr marL="419100" indent="-382588">
              <a:spcBef>
                <a:spcPts val="600"/>
              </a:spcBef>
              <a:spcAft>
                <a:spcPts val="1200"/>
              </a:spcAft>
              <a:buFont typeface="Arial" panose="020B0604020202020204" pitchFamily="34" charset="0"/>
              <a:buChar char="•"/>
            </a:pPr>
            <a:r>
              <a:rPr lang="en-IE" sz="2000" dirty="0">
                <a:solidFill>
                  <a:schemeClr val="bg1"/>
                </a:solidFill>
                <a:cs typeface="Arial" charset="0"/>
              </a:rPr>
              <a:t>Achievement and quality beyond that expected for good performance of an Assistant Professor's duties</a:t>
            </a:r>
            <a:r>
              <a:rPr lang="en-GB" sz="2000" dirty="0">
                <a:solidFill>
                  <a:schemeClr val="bg1"/>
                </a:solidFill>
              </a:rPr>
              <a:t> </a:t>
            </a:r>
            <a:endParaRPr lang="en-GB" sz="2000" dirty="0">
              <a:solidFill>
                <a:schemeClr val="bg1"/>
              </a:solidFill>
              <a:cs typeface="Times New Roman" pitchFamily="18" charset="0"/>
            </a:endParaRPr>
          </a:p>
          <a:p>
            <a:pPr marL="419100" indent="-382588">
              <a:spcBef>
                <a:spcPts val="600"/>
              </a:spcBef>
              <a:spcAft>
                <a:spcPts val="1200"/>
              </a:spcAft>
              <a:buFont typeface="Arial" panose="020B0604020202020204" pitchFamily="34" charset="0"/>
              <a:buChar char="•"/>
            </a:pPr>
            <a:r>
              <a:rPr lang="en-IE" sz="2000" dirty="0">
                <a:solidFill>
                  <a:schemeClr val="bg1"/>
                </a:solidFill>
                <a:cs typeface="Arial" charset="0"/>
              </a:rPr>
              <a:t>Convincing prospect of future continued excellence, in core academic activities</a:t>
            </a:r>
          </a:p>
          <a:p>
            <a:pPr marL="419100" indent="-382588">
              <a:spcBef>
                <a:spcPts val="600"/>
              </a:spcBef>
              <a:spcAft>
                <a:spcPts val="1200"/>
              </a:spcAft>
              <a:buFont typeface="Arial" panose="020B0604020202020204" pitchFamily="34" charset="0"/>
              <a:buChar char="•"/>
            </a:pPr>
            <a:r>
              <a:rPr lang="en-IE" sz="2000" dirty="0">
                <a:solidFill>
                  <a:schemeClr val="bg1"/>
                </a:solidFill>
                <a:cs typeface="Arial" charset="0"/>
              </a:rPr>
              <a:t>Must have met threshold if application submitted in previous year</a:t>
            </a:r>
          </a:p>
          <a:p>
            <a:endParaRPr lang="en-GB" dirty="0"/>
          </a:p>
        </p:txBody>
      </p:sp>
    </p:spTree>
    <p:extLst>
      <p:ext uri="{BB962C8B-B14F-4D97-AF65-F5344CB8AC3E}">
        <p14:creationId xmlns:p14="http://schemas.microsoft.com/office/powerpoint/2010/main" val="2207979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F1AA1-C467-2586-E8B0-86F9F9873CF6}"/>
              </a:ext>
            </a:extLst>
          </p:cNvPr>
          <p:cNvSpPr>
            <a:spLocks noGrp="1"/>
          </p:cNvSpPr>
          <p:nvPr>
            <p:ph type="title"/>
          </p:nvPr>
        </p:nvSpPr>
        <p:spPr/>
        <p:txBody>
          <a:bodyPr>
            <a:normAutofit/>
          </a:bodyPr>
          <a:lstStyle/>
          <a:p>
            <a:r>
              <a:rPr lang="en-US" sz="4400" b="1" dirty="0"/>
              <a:t>Academic Development &amp; Promotion Framework</a:t>
            </a:r>
            <a:endParaRPr lang="en-GB" sz="4400" b="1" dirty="0"/>
          </a:p>
        </p:txBody>
      </p:sp>
      <p:sp>
        <p:nvSpPr>
          <p:cNvPr id="3" name="Text Placeholder 2">
            <a:extLst>
              <a:ext uri="{FF2B5EF4-FFF2-40B4-BE49-F238E27FC236}">
                <a16:creationId xmlns:a16="http://schemas.microsoft.com/office/drawing/2014/main" id="{59E20698-0A46-04E4-495F-FD5A0A5126A3}"/>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0290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7E354-6B4A-7331-7CEB-A92F5639E4F6}"/>
              </a:ext>
            </a:extLst>
          </p:cNvPr>
          <p:cNvSpPr txBox="1">
            <a:spLocks/>
          </p:cNvSpPr>
          <p:nvPr/>
        </p:nvSpPr>
        <p:spPr>
          <a:xfrm>
            <a:off x="490234" y="309628"/>
            <a:ext cx="10311878" cy="9323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r>
              <a:rPr lang="en-US" sz="4000" dirty="0"/>
              <a:t>What is the Framework?</a:t>
            </a:r>
          </a:p>
        </p:txBody>
      </p:sp>
      <p:sp>
        <p:nvSpPr>
          <p:cNvPr id="3" name="Subtitle 2">
            <a:extLst>
              <a:ext uri="{FF2B5EF4-FFF2-40B4-BE49-F238E27FC236}">
                <a16:creationId xmlns:a16="http://schemas.microsoft.com/office/drawing/2014/main" id="{26DA3F7F-AFC3-1A80-559B-FCA4B65F000E}"/>
              </a:ext>
            </a:extLst>
          </p:cNvPr>
          <p:cNvSpPr txBox="1">
            <a:spLocks/>
          </p:cNvSpPr>
          <p:nvPr/>
        </p:nvSpPr>
        <p:spPr>
          <a:xfrm>
            <a:off x="490234" y="1485293"/>
            <a:ext cx="5145022" cy="4753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a:r>
              <a:rPr lang="en-US" sz="1900" dirty="0"/>
              <a:t>Provides the faculty with clearly-defined expectations regarding standards for academic career development and progression</a:t>
            </a:r>
            <a:br>
              <a:rPr lang="en-US" sz="1900" dirty="0"/>
            </a:br>
            <a:endParaRPr lang="en-US" sz="1900" dirty="0"/>
          </a:p>
          <a:p>
            <a:pPr marL="457200"/>
            <a:endParaRPr lang="en-US" sz="1900" dirty="0"/>
          </a:p>
          <a:p>
            <a:pPr marL="457200"/>
            <a:r>
              <a:rPr lang="en-US" sz="1900" dirty="0"/>
              <a:t>Serves as a tool to support individual career planning and development conversations with Deans /Heads of School and/or mentors.  </a:t>
            </a:r>
          </a:p>
          <a:p>
            <a:endParaRPr lang="en-US" sz="1900" dirty="0">
              <a:solidFill>
                <a:schemeClr val="tx1"/>
              </a:solidFill>
            </a:endParaRPr>
          </a:p>
        </p:txBody>
      </p:sp>
      <p:pic>
        <p:nvPicPr>
          <p:cNvPr id="4" name="Picture 3">
            <a:extLst>
              <a:ext uri="{FF2B5EF4-FFF2-40B4-BE49-F238E27FC236}">
                <a16:creationId xmlns:a16="http://schemas.microsoft.com/office/drawing/2014/main" id="{5CF7FFE3-BAC5-CE5F-7EEB-3AFEB52AA585}"/>
              </a:ext>
            </a:extLst>
          </p:cNvPr>
          <p:cNvPicPr>
            <a:picLocks noChangeAspect="1"/>
          </p:cNvPicPr>
          <p:nvPr/>
        </p:nvPicPr>
        <p:blipFill>
          <a:blip r:embed="rId3"/>
          <a:srcRect t="5189" b="7521"/>
          <a:stretch/>
        </p:blipFill>
        <p:spPr>
          <a:xfrm>
            <a:off x="5883349" y="1146115"/>
            <a:ext cx="6095997" cy="4753061"/>
          </a:xfrm>
          <a:prstGeom prst="rect">
            <a:avLst/>
          </a:prstGeom>
          <a:solidFill>
            <a:srgbClr val="002060"/>
          </a:solidFill>
        </p:spPr>
      </p:pic>
    </p:spTree>
    <p:extLst>
      <p:ext uri="{BB962C8B-B14F-4D97-AF65-F5344CB8AC3E}">
        <p14:creationId xmlns:p14="http://schemas.microsoft.com/office/powerpoint/2010/main" val="715216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3931" y="1223320"/>
            <a:ext cx="8824784" cy="4151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US" sz="3600" b="1" dirty="0">
                <a:solidFill>
                  <a:schemeClr val="bg1"/>
                </a:solidFill>
              </a:rPr>
              <a:t>Applying the Framework</a:t>
            </a:r>
          </a:p>
        </p:txBody>
      </p:sp>
      <p:sp>
        <p:nvSpPr>
          <p:cNvPr id="6" name="Subtitle 1"/>
          <p:cNvSpPr txBox="1">
            <a:spLocks/>
          </p:cNvSpPr>
          <p:nvPr/>
        </p:nvSpPr>
        <p:spPr>
          <a:xfrm>
            <a:off x="726005" y="1483304"/>
            <a:ext cx="3960440" cy="1655762"/>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PingFangSC-Regular" charset="-12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PingFangSC-Regular" charset="-12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PingFangSC-Regular" charset="-12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PingFangSC-Regular" charset="-12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PingFangSC-Regular" charset="-12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7700" dirty="0">
              <a:solidFill>
                <a:schemeClr val="tx2"/>
              </a:solidFill>
            </a:endParaRPr>
          </a:p>
          <a:p>
            <a:pPr marL="0" indent="0">
              <a:buNone/>
            </a:pPr>
            <a:r>
              <a:rPr lang="en-US" sz="12800" b="1" cap="small" dirty="0">
                <a:solidFill>
                  <a:schemeClr val="tx2"/>
                </a:solidFill>
              </a:rPr>
              <a:t>ACADEMICS</a:t>
            </a:r>
          </a:p>
          <a:p>
            <a:pPr marL="0" indent="0">
              <a:buNone/>
            </a:pPr>
            <a:r>
              <a:rPr lang="en-US" sz="9600" b="1" dirty="0"/>
              <a:t>Informs</a:t>
            </a:r>
            <a:r>
              <a:rPr lang="en-US" sz="9600" dirty="0"/>
              <a:t> individual career development planning for each stage of academic career</a:t>
            </a:r>
          </a:p>
          <a:p>
            <a:pPr marL="0" indent="0">
              <a:buNone/>
            </a:pPr>
            <a:r>
              <a:rPr lang="en-US" sz="9600" b="1" dirty="0"/>
              <a:t>Enables</a:t>
            </a:r>
            <a:r>
              <a:rPr lang="en-US" sz="9600" dirty="0"/>
              <a:t> self-assessment of strengths &amp; areas requiring further development</a:t>
            </a:r>
          </a:p>
          <a:p>
            <a:pPr marL="0" indent="0">
              <a:buNone/>
            </a:pPr>
            <a:r>
              <a:rPr lang="en-US" sz="9600" b="1" dirty="0"/>
              <a:t>Facilitates</a:t>
            </a:r>
            <a:r>
              <a:rPr lang="en-US" sz="9600" dirty="0"/>
              <a:t> self-reflection on readiness for promotion</a:t>
            </a:r>
          </a:p>
          <a:p>
            <a:endParaRPr lang="en-US" dirty="0"/>
          </a:p>
          <a:p>
            <a:endParaRPr lang="en-US" dirty="0"/>
          </a:p>
        </p:txBody>
      </p:sp>
      <p:sp>
        <p:nvSpPr>
          <p:cNvPr id="7" name="Subtitle 1"/>
          <p:cNvSpPr txBox="1">
            <a:spLocks/>
          </p:cNvSpPr>
          <p:nvPr/>
        </p:nvSpPr>
        <p:spPr>
          <a:xfrm>
            <a:off x="4920242" y="1483304"/>
            <a:ext cx="4248472" cy="1655762"/>
          </a:xfrm>
          <a:prstGeom prst="rect">
            <a:avLst/>
          </a:prstGeom>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sz="7700" dirty="0"/>
          </a:p>
          <a:p>
            <a:r>
              <a:rPr lang="en-US" sz="12800" b="1" cap="small" dirty="0">
                <a:solidFill>
                  <a:schemeClr val="tx2"/>
                </a:solidFill>
              </a:rPr>
              <a:t>DEANS / HEADS OF SCHOOL</a:t>
            </a:r>
          </a:p>
          <a:p>
            <a:r>
              <a:rPr lang="en-US" sz="9600" b="1" dirty="0"/>
              <a:t>Enhances</a:t>
            </a:r>
            <a:r>
              <a:rPr lang="en-US" sz="9600" dirty="0"/>
              <a:t> professional development conversations between academics &amp; their Dean /</a:t>
            </a:r>
            <a:r>
              <a:rPr lang="en-US" sz="9600" b="1" dirty="0"/>
              <a:t> </a:t>
            </a:r>
            <a:r>
              <a:rPr lang="en-US" sz="9600" dirty="0"/>
              <a:t>Head of School</a:t>
            </a:r>
          </a:p>
          <a:p>
            <a:r>
              <a:rPr lang="en-US" sz="9600" b="1" dirty="0"/>
              <a:t>Provides</a:t>
            </a:r>
            <a:r>
              <a:rPr lang="en-US" sz="9600" dirty="0"/>
              <a:t> </a:t>
            </a:r>
            <a:r>
              <a:rPr lang="en-US" sz="9600" b="1" dirty="0"/>
              <a:t>context</a:t>
            </a:r>
            <a:r>
              <a:rPr lang="en-US" sz="9600" dirty="0"/>
              <a:t> for decisions about investment in employee development</a:t>
            </a:r>
          </a:p>
          <a:p>
            <a:pPr marL="857250" indent="-857250">
              <a:buFont typeface="Arial" panose="020B0604020202020204" pitchFamily="34" charset="0"/>
              <a:buChar char="•"/>
            </a:pPr>
            <a:endParaRPr lang="en-US" sz="8000" dirty="0"/>
          </a:p>
          <a:p>
            <a:pPr marL="857250" indent="-857250">
              <a:buFont typeface="Arial" panose="020B0604020202020204" pitchFamily="34" charset="0"/>
              <a:buChar char="•"/>
            </a:pPr>
            <a:endParaRPr lang="en-US" sz="8000" dirty="0"/>
          </a:p>
          <a:p>
            <a:endParaRPr lang="en-US" dirty="0"/>
          </a:p>
          <a:p>
            <a:endParaRPr lang="en-US" dirty="0"/>
          </a:p>
        </p:txBody>
      </p:sp>
    </p:spTree>
    <p:extLst>
      <p:ext uri="{BB962C8B-B14F-4D97-AF65-F5344CB8AC3E}">
        <p14:creationId xmlns:p14="http://schemas.microsoft.com/office/powerpoint/2010/main" val="238286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r="60086" b="-15794"/>
          <a:stretch/>
        </p:blipFill>
        <p:spPr>
          <a:xfrm>
            <a:off x="4083218" y="283807"/>
            <a:ext cx="4284133" cy="782993"/>
          </a:xfrm>
          <a:prstGeom prst="rect">
            <a:avLst/>
          </a:prstGeom>
          <a:effectLst>
            <a:outerShdw blurRad="50800" dist="38100" dir="5400000" algn="t" rotWithShape="0">
              <a:prstClr val="black">
                <a:alpha val="40000"/>
              </a:prstClr>
            </a:outerShdw>
          </a:effectLst>
        </p:spPr>
      </p:pic>
      <p:pic>
        <p:nvPicPr>
          <p:cNvPr id="6" name="Picture 5"/>
          <p:cNvPicPr>
            <a:picLocks noChangeAspect="1"/>
          </p:cNvPicPr>
          <p:nvPr/>
        </p:nvPicPr>
        <p:blipFill rotWithShape="1">
          <a:blip r:embed="rId4"/>
          <a:srcRect r="56672" b="-17700"/>
          <a:stretch/>
        </p:blipFill>
        <p:spPr>
          <a:xfrm>
            <a:off x="4075767" y="1078560"/>
            <a:ext cx="4658781" cy="795878"/>
          </a:xfrm>
          <a:prstGeom prst="rect">
            <a:avLst/>
          </a:prstGeom>
          <a:effectLst>
            <a:outerShdw blurRad="50800" dist="38100" dir="5400000" algn="t" rotWithShape="0">
              <a:prstClr val="black">
                <a:alpha val="40000"/>
              </a:prstClr>
            </a:outerShdw>
          </a:effectLst>
        </p:spPr>
      </p:pic>
      <p:pic>
        <p:nvPicPr>
          <p:cNvPr id="7" name="Picture 6"/>
          <p:cNvPicPr>
            <a:picLocks noChangeAspect="1"/>
          </p:cNvPicPr>
          <p:nvPr/>
        </p:nvPicPr>
        <p:blipFill rotWithShape="1">
          <a:blip r:embed="rId5"/>
          <a:srcRect r="33679" b="2401"/>
          <a:stretch/>
        </p:blipFill>
        <p:spPr>
          <a:xfrm>
            <a:off x="4078438" y="1843299"/>
            <a:ext cx="7131049" cy="678546"/>
          </a:xfrm>
          <a:prstGeom prst="rect">
            <a:avLst/>
          </a:prstGeom>
          <a:effectLst>
            <a:outerShdw blurRad="50800" dist="38100" dir="5400000" algn="t" rotWithShape="0">
              <a:prstClr val="black">
                <a:alpha val="40000"/>
              </a:prstClr>
            </a:outerShdw>
          </a:effectLst>
        </p:spPr>
      </p:pic>
      <p:sp>
        <p:nvSpPr>
          <p:cNvPr id="10" name="Rectangle 9"/>
          <p:cNvSpPr/>
          <p:nvPr/>
        </p:nvSpPr>
        <p:spPr>
          <a:xfrm>
            <a:off x="0" y="266885"/>
            <a:ext cx="4075767" cy="22392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400" dirty="0"/>
              <a:t>3 x Domains </a:t>
            </a:r>
          </a:p>
        </p:txBody>
      </p:sp>
      <p:pic>
        <p:nvPicPr>
          <p:cNvPr id="11" name="Picture 10"/>
          <p:cNvPicPr>
            <a:picLocks noChangeAspect="1"/>
          </p:cNvPicPr>
          <p:nvPr/>
        </p:nvPicPr>
        <p:blipFill rotWithShape="1">
          <a:blip r:embed="rId3"/>
          <a:srcRect r="60130" b="-2911"/>
          <a:stretch/>
        </p:blipFill>
        <p:spPr>
          <a:xfrm>
            <a:off x="4121737" y="2667680"/>
            <a:ext cx="5288962" cy="695876"/>
          </a:xfrm>
          <a:prstGeom prst="rect">
            <a:avLst/>
          </a:prstGeom>
          <a:effectLst>
            <a:outerShdw blurRad="50800" dist="38100" dir="5400000" algn="t" rotWithShape="0">
              <a:prstClr val="black">
                <a:alpha val="40000"/>
              </a:prstClr>
            </a:outerShdw>
          </a:effectLst>
        </p:spPr>
      </p:pic>
      <p:pic>
        <p:nvPicPr>
          <p:cNvPr id="12" name="Picture 11"/>
          <p:cNvPicPr>
            <a:picLocks noChangeAspect="1"/>
          </p:cNvPicPr>
          <p:nvPr/>
        </p:nvPicPr>
        <p:blipFill>
          <a:blip r:embed="rId6">
            <a:grayscl/>
          </a:blip>
          <a:stretch>
            <a:fillRect/>
          </a:stretch>
        </p:blipFill>
        <p:spPr>
          <a:xfrm>
            <a:off x="4121736" y="3244055"/>
            <a:ext cx="5288963" cy="3571416"/>
          </a:xfrm>
          <a:prstGeom prst="rect">
            <a:avLst/>
          </a:prstGeom>
          <a:effectLst>
            <a:outerShdw blurRad="50800" dist="38100" dir="2700000" algn="tl" rotWithShape="0">
              <a:prstClr val="black">
                <a:alpha val="40000"/>
              </a:prstClr>
            </a:outerShdw>
          </a:effectLst>
        </p:spPr>
      </p:pic>
      <p:sp>
        <p:nvSpPr>
          <p:cNvPr id="13" name="Rectangle 12"/>
          <p:cNvSpPr/>
          <p:nvPr/>
        </p:nvSpPr>
        <p:spPr>
          <a:xfrm>
            <a:off x="0" y="2667680"/>
            <a:ext cx="4121737" cy="41477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4400" dirty="0"/>
              <a:t>A set of dimensions per domain</a:t>
            </a:r>
          </a:p>
        </p:txBody>
      </p:sp>
    </p:spTree>
    <p:extLst>
      <p:ext uri="{BB962C8B-B14F-4D97-AF65-F5344CB8AC3E}">
        <p14:creationId xmlns:p14="http://schemas.microsoft.com/office/powerpoint/2010/main" val="4202516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2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2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2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2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2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2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2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2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3125</TotalTime>
  <Words>1196</Words>
  <Application>Microsoft Office PowerPoint</Application>
  <PresentationFormat>Widescreen</PresentationFormat>
  <Paragraphs>222</Paragraphs>
  <Slides>27</Slides>
  <Notes>27</Notes>
  <HiddenSlides>0</HiddenSlides>
  <MMClips>0</MMClips>
  <ScaleCrop>false</ScaleCrop>
  <HeadingPairs>
    <vt:vector size="6" baseType="variant">
      <vt:variant>
        <vt:lpstr>Fonts Used</vt:lpstr>
      </vt:variant>
      <vt:variant>
        <vt:i4>5</vt:i4>
      </vt:variant>
      <vt:variant>
        <vt:lpstr>Theme</vt:lpstr>
      </vt:variant>
      <vt:variant>
        <vt:i4>24</vt:i4>
      </vt:variant>
      <vt:variant>
        <vt:lpstr>Slide Titles</vt:lpstr>
      </vt:variant>
      <vt:variant>
        <vt:i4>27</vt:i4>
      </vt:variant>
    </vt:vector>
  </HeadingPairs>
  <TitlesOfParts>
    <vt:vector size="56" baseType="lpstr">
      <vt:lpstr>Arial</vt:lpstr>
      <vt:lpstr>Calibri</vt:lpstr>
      <vt:lpstr>Lato Light</vt:lpstr>
      <vt:lpstr>Times New Roman</vt:lpstr>
      <vt:lpstr>Wingdings</vt:lpstr>
      <vt:lpstr>2_Office Theme</vt:lpstr>
      <vt:lpstr>3_Office Theme</vt:lpstr>
      <vt:lpstr>5_Office Theme</vt:lpstr>
      <vt:lpstr>7_Office Theme</vt:lpstr>
      <vt:lpstr>6_Office Theme</vt:lpstr>
      <vt:lpstr>4_Office Theme</vt:lpstr>
      <vt:lpstr>9_Office Theme</vt:lpstr>
      <vt:lpstr>10_Office Theme</vt:lpstr>
      <vt:lpstr>8_Office Theme</vt:lpstr>
      <vt:lpstr>13_Office Theme</vt:lpstr>
      <vt:lpstr>14_Office Theme</vt:lpstr>
      <vt:lpstr>12_Office Theme</vt:lpstr>
      <vt:lpstr>27_Office Theme</vt:lpstr>
      <vt:lpstr>26_Office Theme</vt:lpstr>
      <vt:lpstr>16_Office Theme</vt:lpstr>
      <vt:lpstr>17_Office Theme</vt:lpstr>
      <vt:lpstr>15_Office Theme</vt:lpstr>
      <vt:lpstr>19_Office Theme</vt:lpstr>
      <vt:lpstr>20_Office Theme</vt:lpstr>
      <vt:lpstr>21_Office Theme</vt:lpstr>
      <vt:lpstr>22_Office Theme</vt:lpstr>
      <vt:lpstr>23_Office Theme</vt:lpstr>
      <vt:lpstr>24_Office Theme</vt:lpstr>
      <vt:lpstr>25_Office Theme</vt:lpstr>
      <vt:lpstr>Promotion to Associate Professor 2025</vt:lpstr>
      <vt:lpstr>New in 2025</vt:lpstr>
      <vt:lpstr>New in 2025</vt:lpstr>
      <vt:lpstr>Eligibility To Apply</vt:lpstr>
      <vt:lpstr>Promotion to Associate Professor</vt:lpstr>
      <vt:lpstr>Academic Development &amp; Promotion Framework</vt:lpstr>
      <vt:lpstr>PowerPoint Presentation</vt:lpstr>
      <vt:lpstr>Applying the Framework</vt:lpstr>
      <vt:lpstr>PowerPoint Presentation</vt:lpstr>
      <vt:lpstr>PowerPoint Presentation</vt:lpstr>
      <vt:lpstr>Example: Domain 1 / Dimension 2</vt:lpstr>
      <vt:lpstr>Example: Domain 1 / Dimension 2</vt:lpstr>
      <vt:lpstr>Example: Domain 1 / Dimension 2</vt:lpstr>
      <vt:lpstr>Example: Domain 3 / Dimension 1</vt:lpstr>
      <vt:lpstr>Core Academic Activities – 3 Domains</vt:lpstr>
      <vt:lpstr>Core Academic Activities – Sub Dimensions </vt:lpstr>
      <vt:lpstr>Criteria for Promotion </vt:lpstr>
      <vt:lpstr>Scoring of Applications:  T&amp;L or Research Domain </vt:lpstr>
      <vt:lpstr>Process</vt:lpstr>
      <vt:lpstr>Process</vt:lpstr>
      <vt:lpstr>Process</vt:lpstr>
      <vt:lpstr>To Apply</vt:lpstr>
      <vt:lpstr>Application Form</vt:lpstr>
      <vt:lpstr>PowerPoint Presentation</vt:lpstr>
      <vt:lpstr>Assessment</vt:lpstr>
      <vt:lpstr>Assessment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Katy Ruth Halpin</dc:creator>
  <cp:lastModifiedBy>Irene Murphy</cp:lastModifiedBy>
  <cp:revision>25</cp:revision>
  <cp:lastPrinted>2025-02-25T16:51:25Z</cp:lastPrinted>
  <dcterms:created xsi:type="dcterms:W3CDTF">2022-05-19T09:57:07Z</dcterms:created>
  <dcterms:modified xsi:type="dcterms:W3CDTF">2025-02-26T15:39:56Z</dcterms:modified>
</cp:coreProperties>
</file>