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2" r:id="rId2"/>
  </p:sldMasterIdLst>
  <p:notesMasterIdLst>
    <p:notesMasterId r:id="rId19"/>
  </p:notesMasterIdLst>
  <p:sldIdLst>
    <p:sldId id="256" r:id="rId3"/>
    <p:sldId id="257" r:id="rId4"/>
    <p:sldId id="286" r:id="rId5"/>
    <p:sldId id="285" r:id="rId6"/>
    <p:sldId id="289" r:id="rId7"/>
    <p:sldId id="262" r:id="rId8"/>
    <p:sldId id="259" r:id="rId9"/>
    <p:sldId id="271" r:id="rId10"/>
    <p:sldId id="299" r:id="rId11"/>
    <p:sldId id="297" r:id="rId12"/>
    <p:sldId id="284" r:id="rId13"/>
    <p:sldId id="300" r:id="rId14"/>
    <p:sldId id="301" r:id="rId15"/>
    <p:sldId id="296" r:id="rId16"/>
    <p:sldId id="294" r:id="rId17"/>
    <p:sldId id="295" r:id="rId18"/>
  </p:sldIdLst>
  <p:sldSz cx="12192000" cy="6858000"/>
  <p:notesSz cx="6858000" cy="9144000"/>
  <p:embeddedFontLst>
    <p:embeddedFont>
      <p:font typeface="Arial Black" panose="020B0A04020102020204" pitchFamily="34" charset="0"/>
      <p:regular r:id="rId20"/>
      <p:bold r:id="rId21"/>
    </p:embeddedFont>
    <p:embeddedFont>
      <p:font typeface="Prompt" panose="00000500000000000000" pitchFamily="2" charset="-34"/>
      <p:regular r:id="rId22"/>
      <p:bold r:id="rId23"/>
      <p:italic r:id="rId24"/>
      <p:boldItalic r:id="rId25"/>
    </p:embeddedFont>
  </p:embeddedFontLst>
  <p:defaultTextStyle>
    <a:defPPr marR="0" lvl="0" algn="l" rtl="0">
      <a:lnSpc>
        <a:spcPct val="100000"/>
      </a:lnSpc>
      <a:spcBef>
        <a:spcPts val="0"/>
      </a:spcBef>
      <a:spcAft>
        <a:spcPts val="0"/>
      </a:spcAft>
      <a:defRPr lang="ga-IE"/>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 xmlns:go="http://customooxmlschemas.google.com/"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v="urn:schemas-microsoft-com:vml" r:id="rId36" roundtripDataSignature="AMtx7mgpo2erKjDrfpdlHpY8TWg8EfbiG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27D"/>
    <a:srgbClr val="E7D1F5"/>
    <a:srgbClr val="9C3FD8"/>
    <a:srgbClr val="5DC973"/>
    <a:srgbClr val="FFFFFF"/>
    <a:srgbClr val="F6EEFB"/>
    <a:srgbClr val="E1C6F3"/>
    <a:srgbClr val="A958DD"/>
    <a:srgbClr val="FF826A"/>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C22D7A-A71E-4F7F-B25F-03412A6EF1EF}">
  <a:tblStyle styleId="{D0C22D7A-A71E-4F7F-B25F-03412A6EF1EF}" styleName="Table_0">
    <a:wholeTbl>
      <a:tcTxStyle b="off" i="off">
        <a:font>
          <a:latin typeface="Arial"/>
          <a:ea typeface="Arial"/>
          <a:cs typeface="Arial"/>
        </a:font>
        <a:schemeClr val="dk1"/>
      </a:tcTxStyle>
      <a:tcStyle>
        <a:tcBdr>
          <a:left>
            <a:ln w="12700" cap="flat" cmpd="sng">
              <a:solidFill>
                <a:schemeClr val="accent2"/>
              </a:solidFill>
              <a:prstDash val="solid"/>
              <a:round/>
              <a:headEnd type="none" w="sm" len="sm"/>
              <a:tailEnd type="none" w="sm" len="sm"/>
            </a:ln>
          </a:left>
          <a:right>
            <a:ln w="12700" cap="flat" cmpd="sng">
              <a:solidFill>
                <a:schemeClr val="accent2"/>
              </a:solidFill>
              <a:prstDash val="solid"/>
              <a:round/>
              <a:headEnd type="none" w="sm" len="sm"/>
              <a:tailEnd type="none" w="sm" len="sm"/>
            </a:ln>
          </a:right>
          <a:top>
            <a:ln w="12700" cap="flat" cmpd="sng">
              <a:solidFill>
                <a:schemeClr val="accent2"/>
              </a:solidFill>
              <a:prstDash val="solid"/>
              <a:round/>
              <a:headEnd type="none" w="sm" len="sm"/>
              <a:tailEnd type="none" w="sm" len="sm"/>
            </a:ln>
          </a:top>
          <a:bottom>
            <a:ln w="12700" cap="flat" cmpd="sng">
              <a:solidFill>
                <a:schemeClr val="accent2"/>
              </a:solidFill>
              <a:prstDash val="solid"/>
              <a:round/>
              <a:headEnd type="none" w="sm" len="sm"/>
              <a:tailEnd type="none" w="sm" len="sm"/>
            </a:ln>
          </a:bottom>
          <a:insideH>
            <a:ln w="12700" cap="flat" cmpd="sng">
              <a:solidFill>
                <a:schemeClr val="accent2"/>
              </a:solidFill>
              <a:prstDash val="solid"/>
              <a:round/>
              <a:headEnd type="none" w="sm" len="sm"/>
              <a:tailEnd type="none" w="sm" len="sm"/>
            </a:ln>
          </a:insideH>
          <a:insideV>
            <a:ln w="12700" cap="flat" cmpd="sng">
              <a:solidFill>
                <a:schemeClr val="accent2"/>
              </a:solidFill>
              <a:prstDash val="solid"/>
              <a:round/>
              <a:headEnd type="none" w="sm" len="sm"/>
              <a:tailEnd type="none" w="sm" len="sm"/>
            </a:ln>
          </a:insideV>
        </a:tcBdr>
        <a:fill>
          <a:solidFill>
            <a:srgbClr val="FCECE7"/>
          </a:solidFill>
        </a:fill>
      </a:tcStyle>
    </a:wholeTbl>
    <a:band1H>
      <a:tcTxStyle/>
      <a:tcStyle>
        <a:tcBdr/>
        <a:fill>
          <a:solidFill>
            <a:srgbClr val="F8D6CC"/>
          </a:solidFill>
        </a:fill>
      </a:tcStyle>
    </a:band1H>
    <a:band2H>
      <a:tcTxStyle/>
      <a:tcStyle>
        <a:tcBdr/>
      </a:tcStyle>
    </a:band2H>
    <a:band1V>
      <a:tcTxStyle/>
      <a:tcStyle>
        <a:tcBdr/>
        <a:fill>
          <a:solidFill>
            <a:srgbClr val="F8D6CC"/>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2"/>
              </a:solidFill>
              <a:prstDash val="solid"/>
              <a:round/>
              <a:headEnd type="none" w="sm" len="sm"/>
              <a:tailEnd type="none" w="sm" len="sm"/>
            </a:ln>
          </a:top>
        </a:tcBdr>
        <a:fill>
          <a:solidFill>
            <a:srgbClr val="FCECE7"/>
          </a:solidFill>
        </a:fill>
      </a:tcStyle>
    </a:lastRow>
    <a:seCell>
      <a:tcTxStyle/>
      <a:tcStyle>
        <a:tcBdr/>
      </a:tcStyle>
    </a:seCell>
    <a:swCell>
      <a:tcTxStyle/>
      <a:tcStyle>
        <a:tcBdr/>
      </a:tcStyle>
    </a:swCell>
    <a:firstRow>
      <a:tcTxStyle b="on" i="off"/>
      <a:tcStyle>
        <a:tcBdr/>
        <a:fill>
          <a:solidFill>
            <a:srgbClr val="FCECE7"/>
          </a:solidFill>
        </a:fill>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6" autoAdjust="0"/>
    <p:restoredTop sz="80408" autoAdjust="0"/>
  </p:normalViewPr>
  <p:slideViewPr>
    <p:cSldViewPr snapToGrid="0">
      <p:cViewPr varScale="1">
        <p:scale>
          <a:sx n="72" d="100"/>
          <a:sy n="72" d="100"/>
        </p:scale>
        <p:origin x="588" y="42"/>
      </p:cViewPr>
      <p:guideLst/>
    </p:cSldViewPr>
  </p:slideViewPr>
  <p:notesTextViewPr>
    <p:cViewPr>
      <p:scale>
        <a:sx n="1" d="1"/>
        <a:sy n="1" d="1"/>
      </p:scale>
      <p:origin x="0" y="0"/>
    </p:cViewPr>
  </p:notesTextViewPr>
  <p:notesViewPr>
    <p:cSldViewPr snapToGrid="0">
      <p:cViewPr varScale="1">
        <p:scale>
          <a:sx n="68" d="100"/>
          <a:sy n="68" d="100"/>
        </p:scale>
        <p:origin x="2592" y="-69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36" Type="http://customschemas.google.com/relationships/presentationmetadata" Target="metadata"/><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rtlCol="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rtl="0"/>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rtl="0"/>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pPr rtl="0"/>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rtlCol="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rtl="0"/>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forms.gle/sPFEvzfTc5ZpfLbt9"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forms.gle/jqGLBJGs2PoTRWHS8"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forms.gle/jqGLBJGs2PoTRWHS8"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forms.gle/a6jNH9HZrpiHYmmv5"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r>
              <a:rPr lang="ga-ie" sz="1100" b="1">
                <a:solidFill>
                  <a:schemeClr val="tx1"/>
                </a:solidFill>
                <a:latin typeface="+mn-lt"/>
              </a:rPr>
              <a:t>Attention teachers:</a:t>
            </a:r>
          </a:p>
          <a:p>
            <a:pPr marL="0" lvl="0" indent="0" algn="l" rtl="0">
              <a:spcBef>
                <a:spcPts val="0"/>
              </a:spcBef>
              <a:spcAft>
                <a:spcPts val="0"/>
              </a:spcAft>
              <a:buNone/>
            </a:pPr>
            <a:endParaRPr lang="en-IE" sz="1100" i="0" dirty="0">
              <a:solidFill>
                <a:schemeClr val="tx1"/>
              </a:solidFill>
              <a:latin typeface="+mn-lt"/>
            </a:endParaRPr>
          </a:p>
          <a:p>
            <a:pPr marL="0" lvl="0" indent="0" algn="l" rtl="0">
              <a:spcBef>
                <a:spcPts val="0"/>
              </a:spcBef>
              <a:spcAft>
                <a:spcPts val="0"/>
              </a:spcAft>
              <a:buNone/>
            </a:pPr>
            <a:r>
              <a:rPr lang="ga-ie" sz="1100" b="0" i="0" u="none" strike="noStrike">
                <a:solidFill>
                  <a:schemeClr val="tx1"/>
                </a:solidFill>
                <a:effectLst/>
                <a:latin typeface="+mn-lt"/>
              </a:rPr>
              <a:t>The Pathways units aim to encourage students from diverse backgrounds to think about their career choices, the career decision making process and particularly teaching as a desirable career.   </a:t>
            </a:r>
          </a:p>
          <a:p>
            <a:pPr marL="0" lvl="0" indent="0" algn="l" rtl="0">
              <a:spcBef>
                <a:spcPts val="0"/>
              </a:spcBef>
              <a:spcAft>
                <a:spcPts val="0"/>
              </a:spcAft>
              <a:buNone/>
            </a:pPr>
            <a:endParaRPr lang="en-GB" sz="1100" b="0" i="0" u="none" strike="noStrike"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0" i="0" u="none" strike="noStrike">
                <a:solidFill>
                  <a:schemeClr val="tx1"/>
                </a:solidFill>
                <a:effectLst/>
                <a:latin typeface="+mn-lt"/>
              </a:rPr>
              <a:t>These units are an initiative of the Path Project, which is funded by the Higher Education Authority (HEA), and based in the Institute of Education, Dublin City University (DCU).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100" b="0" i="0" u="none" strike="noStrike"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0" i="0" u="none" strike="noStrike">
                <a:solidFill>
                  <a:schemeClr val="tx1"/>
                </a:solidFill>
                <a:effectLst/>
                <a:latin typeface="+mn-lt"/>
              </a:rPr>
              <a:t>There are 3 units for 1</a:t>
            </a:r>
            <a:r>
              <a:rPr lang="ga-ie" sz="1100" b="0" i="0" u="none" strike="noStrike" baseline="30000">
                <a:solidFill>
                  <a:schemeClr val="tx1"/>
                </a:solidFill>
                <a:effectLst/>
                <a:latin typeface="+mn-lt"/>
              </a:rPr>
              <a:t>st</a:t>
            </a:r>
            <a:r>
              <a:rPr lang="ga-ie" sz="1100" b="0" i="0" u="none" strike="noStrike">
                <a:solidFill>
                  <a:schemeClr val="tx1"/>
                </a:solidFill>
                <a:effectLst/>
                <a:latin typeface="+mn-lt"/>
              </a:rPr>
              <a:t> Year students, each approximately 2 hours duration. </a:t>
            </a:r>
          </a:p>
          <a:p>
            <a:pPr marL="457200" marR="0" lvl="0" indent="-4572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ga-ie" sz="1100" b="0" i="0" u="none" strike="noStrike">
                <a:solidFill>
                  <a:schemeClr val="tx1"/>
                </a:solidFill>
                <a:effectLst/>
                <a:latin typeface="+mn-lt"/>
              </a:rPr>
              <a:t>Unit 1: Hidden skills and talents</a:t>
            </a:r>
          </a:p>
          <a:p>
            <a:pPr marL="457200" marR="0" lvl="0" indent="-4572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ga-ie" sz="1100" b="0" i="0" u="none" strike="noStrike">
                <a:solidFill>
                  <a:schemeClr val="tx1"/>
                </a:solidFill>
                <a:effectLst/>
                <a:latin typeface="+mn-lt"/>
              </a:rPr>
              <a:t>Unit 2: Strategies and styles</a:t>
            </a:r>
          </a:p>
          <a:p>
            <a:pPr marL="457200" marR="0" lvl="0" indent="-4572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ga-ie" sz="1100" b="0" i="0" u="none" strike="noStrike">
                <a:solidFill>
                  <a:schemeClr val="tx1"/>
                </a:solidFill>
                <a:effectLst/>
                <a:latin typeface="+mn-lt"/>
              </a:rPr>
              <a:t>Unit 3: Goals and motivations</a:t>
            </a:r>
          </a:p>
          <a:p>
            <a:pPr rtl="0"/>
            <a:endParaRPr lang="en-GB" sz="1100" b="0" i="0" u="none" strike="noStrike" dirty="0">
              <a:solidFill>
                <a:schemeClr val="tx1"/>
              </a:solidFill>
              <a:effectLst/>
              <a:latin typeface="+mn-lt"/>
            </a:endParaRPr>
          </a:p>
          <a:p>
            <a:pPr marL="0" marR="0" lvl="0" indent="0" algn="l" rtl="0">
              <a:lnSpc>
                <a:spcPct val="100000"/>
              </a:lnSpc>
              <a:spcBef>
                <a:spcPts val="0"/>
              </a:spcBef>
              <a:spcAft>
                <a:spcPts val="0"/>
              </a:spcAft>
              <a:buClr>
                <a:schemeClr val="dk1"/>
              </a:buClr>
              <a:buSzPts val="1100"/>
              <a:buFont typeface="Arial"/>
              <a:buNone/>
            </a:pPr>
            <a:r>
              <a:rPr lang="ga-ie" sz="1100" b="0" i="0" u="sng">
                <a:solidFill>
                  <a:schemeClr val="tx1"/>
                </a:solidFill>
                <a:latin typeface="+mn-lt"/>
                <a:ea typeface="Prompt"/>
                <a:cs typeface="Prompt"/>
                <a:sym typeface="Prompt"/>
              </a:rPr>
              <a:t>Some important points about how the Pathways units work</a:t>
            </a:r>
            <a:r>
              <a:rPr lang="ga-ie" sz="1100" b="0" i="0">
                <a:solidFill>
                  <a:schemeClr val="tx1"/>
                </a:solidFill>
                <a:latin typeface="+mn-lt"/>
                <a:ea typeface="Prompt"/>
                <a:cs typeface="Prompt"/>
                <a:sym typeface="Prompt"/>
              </a:rPr>
              <a:t>:</a:t>
            </a:r>
          </a:p>
          <a:p>
            <a:pPr marL="457200" lvl="0" indent="-298450" algn="l" rtl="0">
              <a:lnSpc>
                <a:spcPct val="100000"/>
              </a:lnSpc>
              <a:spcBef>
                <a:spcPts val="0"/>
              </a:spcBef>
              <a:spcAft>
                <a:spcPts val="0"/>
              </a:spcAft>
              <a:buClr>
                <a:schemeClr val="dk1"/>
              </a:buClr>
              <a:buSzPts val="1100"/>
              <a:buChar char="●"/>
            </a:pPr>
            <a:r>
              <a:rPr lang="ga-ie" sz="1100" i="0">
                <a:solidFill>
                  <a:schemeClr val="tx1"/>
                </a:solidFill>
                <a:latin typeface="+mn-lt"/>
                <a:ea typeface="Prompt"/>
                <a:cs typeface="Prompt"/>
                <a:sym typeface="Prompt"/>
              </a:rPr>
              <a:t>The slides are classroom ready.   </a:t>
            </a:r>
          </a:p>
          <a:p>
            <a:pPr marL="457200" lvl="0" indent="-298450" algn="l" rtl="0">
              <a:lnSpc>
                <a:spcPct val="100000"/>
              </a:lnSpc>
              <a:spcBef>
                <a:spcPts val="0"/>
              </a:spcBef>
              <a:spcAft>
                <a:spcPts val="0"/>
              </a:spcAft>
              <a:buClr>
                <a:schemeClr val="dk1"/>
              </a:buClr>
              <a:buSzPts val="1100"/>
              <a:buChar char="●"/>
            </a:pPr>
            <a:r>
              <a:rPr lang="ga-ie" sz="1100">
                <a:effectLst/>
                <a:latin typeface="+mn-lt"/>
                <a:ea typeface="Aptos" panose="020B0004020202020204" pitchFamily="34" charset="0"/>
                <a:cs typeface="Arial" panose="020B0604020202020204" pitchFamily="34" charset="0"/>
              </a:rPr>
              <a:t>The teacher notes, with step-by-step guidance for the specific activity on each slide, is available in the slide notes or can be accessed in pdf format in the google drive.</a:t>
            </a:r>
            <a:endParaRPr lang="en-GB" sz="1100" i="0" dirty="0">
              <a:solidFill>
                <a:schemeClr val="tx1"/>
              </a:solidFill>
              <a:latin typeface="+mn-lt"/>
              <a:ea typeface="Prompt"/>
              <a:cs typeface="Prompt"/>
              <a:sym typeface="Prompt"/>
            </a:endParaRPr>
          </a:p>
          <a:p>
            <a:pPr marL="457200" marR="0" lvl="0" indent="-298450" algn="l" rtl="0">
              <a:lnSpc>
                <a:spcPct val="100000"/>
              </a:lnSpc>
              <a:spcBef>
                <a:spcPts val="0"/>
              </a:spcBef>
              <a:spcAft>
                <a:spcPts val="0"/>
              </a:spcAft>
              <a:buClr>
                <a:schemeClr val="dk1"/>
              </a:buClr>
              <a:buSzPts val="1100"/>
              <a:buFont typeface="Prompt"/>
              <a:buChar char="●"/>
            </a:pPr>
            <a:r>
              <a:rPr lang="ga-ie" sz="1100" i="0">
                <a:solidFill>
                  <a:schemeClr val="tx1"/>
                </a:solidFill>
                <a:latin typeface="+mn-lt"/>
                <a:ea typeface="Prompt"/>
                <a:cs typeface="Prompt"/>
                <a:sym typeface="Prompt"/>
              </a:rPr>
              <a:t>It is important to show slides in presentation mode, as some activities depend on animation. Where there is animation on a slide, this is indicated in the teacher notes.  </a:t>
            </a:r>
          </a:p>
          <a:p>
            <a:pPr marL="457200" lvl="0" indent="-298450" algn="l" rtl="0">
              <a:lnSpc>
                <a:spcPct val="100000"/>
              </a:lnSpc>
              <a:spcBef>
                <a:spcPts val="0"/>
              </a:spcBef>
              <a:spcAft>
                <a:spcPts val="0"/>
              </a:spcAft>
              <a:buClr>
                <a:schemeClr val="dk1"/>
              </a:buClr>
              <a:buSzPts val="1100"/>
              <a:buFont typeface="Prompt"/>
              <a:buChar char="●"/>
            </a:pPr>
            <a:r>
              <a:rPr lang="ga-ie" sz="1100" i="0">
                <a:solidFill>
                  <a:schemeClr val="tx1"/>
                </a:solidFill>
                <a:latin typeface="+mn-lt"/>
                <a:ea typeface="Prompt"/>
                <a:cs typeface="Prompt"/>
                <a:sym typeface="Prompt"/>
              </a:rPr>
              <a:t>When the text in the slide notes is in italics, it is meant it is meant to be paraphrased or used without adaptation by the teacher with students; and when the text is not italicised, it is meant to for the teacher only.</a:t>
            </a:r>
          </a:p>
          <a:p>
            <a:pPr marL="457200" marR="0" lvl="0" indent="-298450" algn="l" defTabSz="914400" rtl="0" eaLnBrk="1" fontAlgn="auto" latinLnBrk="0" hangingPunct="1">
              <a:lnSpc>
                <a:spcPct val="100000"/>
              </a:lnSpc>
              <a:spcBef>
                <a:spcPts val="0"/>
              </a:spcBef>
              <a:spcAft>
                <a:spcPts val="0"/>
              </a:spcAft>
              <a:buClr>
                <a:schemeClr val="dk1"/>
              </a:buClr>
              <a:buSzPts val="1100"/>
              <a:buFont typeface="Prompt"/>
              <a:buChar char="●"/>
              <a:tabLst/>
              <a:defRPr/>
            </a:pPr>
            <a:r>
              <a:rPr lang="ga-ie" sz="1100" i="0">
                <a:solidFill>
                  <a:schemeClr val="tx1"/>
                </a:solidFill>
                <a:latin typeface="+mn-lt"/>
                <a:ea typeface="Prompt"/>
                <a:cs typeface="Prompt"/>
                <a:sym typeface="Prompt"/>
              </a:rPr>
              <a:t>There is very little preparation of materials required. Occasionally, and depending on your class, you might decide to photocopy worksheet slides in advance. In activities where this might be useful, you will be prompted in the teacher notes. </a:t>
            </a:r>
          </a:p>
          <a:p>
            <a:pPr marL="0" lvl="0" indent="0" algn="l" rtl="0">
              <a:spcBef>
                <a:spcPts val="0"/>
              </a:spcBef>
              <a:spcAft>
                <a:spcPts val="0"/>
              </a:spcAft>
              <a:buNone/>
            </a:pPr>
            <a:endParaRPr lang="en-GB" sz="1100" b="0" i="0" u="none" strike="noStrike" dirty="0">
              <a:solidFill>
                <a:schemeClr val="tx1"/>
              </a:solidFill>
              <a:effectLst/>
              <a:latin typeface="+mn-lt"/>
            </a:endParaRPr>
          </a:p>
          <a:p>
            <a:pPr marL="0" lvl="0" indent="0" algn="l" rtl="0">
              <a:spcBef>
                <a:spcPts val="0"/>
              </a:spcBef>
              <a:spcAft>
                <a:spcPts val="0"/>
              </a:spcAft>
              <a:buNone/>
            </a:pPr>
            <a:r>
              <a:rPr lang="ga-ie" sz="1100" b="0" i="0" u="none" strike="noStrike">
                <a:solidFill>
                  <a:schemeClr val="tx1"/>
                </a:solidFill>
                <a:effectLst/>
                <a:latin typeface="+mn-lt"/>
              </a:rPr>
              <a:t>As a participating teacher, you will be invited to respond to short surveys about your experience of the units. In addition, you will be asked to invite students to participate in the research (once parental consent has been provided). This will involve questionnaires and interviews/focus groups. </a:t>
            </a:r>
          </a:p>
          <a:p>
            <a:pPr marL="0" lvl="0" indent="0" algn="l" rtl="0">
              <a:spcBef>
                <a:spcPts val="0"/>
              </a:spcBef>
              <a:spcAft>
                <a:spcPts val="0"/>
              </a:spcAft>
              <a:buNone/>
            </a:pPr>
            <a:endParaRPr lang="en-GB" sz="1100" b="0" i="0" u="none" strike="noStrike" dirty="0">
              <a:solidFill>
                <a:schemeClr val="tx1"/>
              </a:solidFill>
              <a:effectLst/>
              <a:latin typeface="+mn-lt"/>
            </a:endParaRPr>
          </a:p>
          <a:p>
            <a:pPr marL="0" lvl="0" indent="0" algn="l" rtl="0">
              <a:spcBef>
                <a:spcPts val="0"/>
              </a:spcBef>
              <a:spcAft>
                <a:spcPts val="0"/>
              </a:spcAft>
              <a:buNone/>
            </a:pPr>
            <a:r>
              <a:rPr lang="ga-ie" sz="1100" b="1" i="0" u="sng" strike="noStrike">
                <a:solidFill>
                  <a:schemeClr val="tx1"/>
                </a:solidFill>
                <a:effectLst/>
                <a:latin typeface="+mn-lt"/>
              </a:rPr>
              <a:t>NB</a:t>
            </a:r>
            <a:r>
              <a:rPr lang="ga-ie" sz="1100" b="1" i="0" u="none" strike="noStrike">
                <a:solidFill>
                  <a:schemeClr val="tx1"/>
                </a:solidFill>
                <a:effectLst/>
                <a:latin typeface="+mn-lt"/>
              </a:rPr>
              <a:t>: </a:t>
            </a:r>
            <a:r>
              <a:rPr lang="ga-ie" sz="1100" b="0" i="0" u="none" strike="noStrike">
                <a:solidFill>
                  <a:schemeClr val="tx1"/>
                </a:solidFill>
                <a:effectLst/>
                <a:latin typeface="+mn-lt"/>
              </a:rPr>
              <a:t>If your students have not engaged with Unit 1 materials and are starting with Unit 2, please ensure that they first complete a short baseline survey: </a:t>
            </a:r>
            <a:r>
              <a:rPr lang="ga-ie" sz="1100" b="0" i="0" u="none" strike="noStrike">
                <a:solidFill>
                  <a:schemeClr val="tx1"/>
                </a:solidFill>
                <a:effectLst/>
                <a:latin typeface="+mn-lt"/>
                <a:hlinkClick r:id="rId3"/>
              </a:rPr>
              <a:t>https://forms.gle/sPFEvzfTc5ZpfLbt9</a:t>
            </a:r>
            <a:r>
              <a:rPr lang="ga-ie" sz="1100" b="0" i="0" u="none" strike="noStrike">
                <a:solidFill>
                  <a:schemeClr val="tx1"/>
                </a:solidFill>
                <a:effectLst/>
                <a:latin typeface="+mn-lt"/>
              </a:rPr>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0">
                <a:solidFill>
                  <a:schemeClr val="tx1"/>
                </a:solidFill>
                <a:latin typeface="+mn-lt"/>
              </a:rPr>
              <a:t>Please remember to complete the short teacher survey as soon as possible after finishing Unit 2: </a:t>
            </a:r>
            <a:r>
              <a:rPr lang="ga-ie" sz="1100" b="0" i="0">
                <a:solidFill>
                  <a:schemeClr val="tx1"/>
                </a:solidFill>
                <a:effectLst/>
                <a:latin typeface="+mn-lt"/>
                <a:hlinkClick r:id="rId4"/>
              </a:rPr>
              <a:t>https://forms.gle/jqGLBJGs2PoTRWHS8</a:t>
            </a:r>
            <a:r>
              <a:rPr lang="ga-ie" sz="1100" b="0" i="0">
                <a:solidFill>
                  <a:schemeClr val="tx1"/>
                </a:solidFill>
                <a:effectLst/>
                <a:latin typeface="+mn-lt"/>
              </a:rPr>
              <a:t> </a:t>
            </a:r>
            <a:endParaRPr lang="en-GB" sz="1100" b="0" i="0" u="none" strike="noStrike"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100" b="0" i="0" u="none" strike="noStrike"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0" i="0" u="none" strike="noStrike">
                <a:solidFill>
                  <a:schemeClr val="tx1"/>
                </a:solidFill>
                <a:effectLst/>
                <a:latin typeface="+mn-lt"/>
              </a:rPr>
              <a:t>If you require any further information, please contact: </a:t>
            </a:r>
            <a:r>
              <a:rPr lang="ga-ie" sz="1100" b="0" i="0">
                <a:solidFill>
                  <a:srgbClr val="222222"/>
                </a:solidFill>
                <a:effectLst/>
                <a:latin typeface="+mn-lt"/>
              </a:rPr>
              <a:t>mary.odoherty@dcu.ie</a:t>
            </a:r>
            <a:r>
              <a:rPr lang="ga-ie" sz="1600" b="0" i="0">
                <a:solidFill>
                  <a:srgbClr val="222222"/>
                </a:solidFill>
                <a:effectLst/>
                <a:latin typeface="Arial" panose="020B0604020202020204" pitchFamily="34" charset="0"/>
              </a:rPr>
              <a:t> </a:t>
            </a:r>
            <a:endParaRPr lang="en-GB" sz="1100" b="0" i="0" u="sng" dirty="0">
              <a:solidFill>
                <a:srgbClr val="1155CC"/>
              </a:solidFill>
              <a:effectLst/>
              <a:latin typeface="+mn-lt"/>
            </a:endParaRPr>
          </a:p>
          <a:p>
            <a:pPr marL="0" lvl="0" indent="0" algn="l" rtl="0">
              <a:spcBef>
                <a:spcPts val="0"/>
              </a:spcBef>
              <a:spcAft>
                <a:spcPts val="0"/>
              </a:spcAft>
              <a:buNone/>
            </a:pPr>
            <a:endParaRPr lang="en-GB" sz="1100" b="0" i="0" u="sng" strike="noStrike" dirty="0">
              <a:solidFill>
                <a:schemeClr val="tx1"/>
              </a:solidFill>
              <a:effectLst/>
              <a:latin typeface="+mn-lt"/>
            </a:endParaRPr>
          </a:p>
          <a:p>
            <a:pPr marL="0" lvl="0" indent="0" algn="l" rtl="0">
              <a:spcBef>
                <a:spcPts val="0"/>
              </a:spcBef>
              <a:spcAft>
                <a:spcPts val="0"/>
              </a:spcAft>
              <a:buNone/>
            </a:pPr>
            <a:r>
              <a:rPr lang="ga-ie" sz="1100" b="0" i="0" u="sng" strike="noStrike">
                <a:solidFill>
                  <a:schemeClr val="tx1"/>
                </a:solidFill>
                <a:effectLst/>
                <a:latin typeface="+mn-lt"/>
              </a:rPr>
              <a:t>Thank you</a:t>
            </a:r>
            <a:endParaRPr lang="en-GB" sz="1100" b="0" dirty="0">
              <a:solidFill>
                <a:schemeClr val="tx1"/>
              </a:solidFill>
              <a:effectLst/>
              <a:latin typeface="+mn-lt"/>
            </a:endParaRPr>
          </a:p>
          <a:p>
            <a:pPr marL="0" lvl="0" indent="0" algn="l" rtl="0">
              <a:spcBef>
                <a:spcPts val="0"/>
              </a:spcBef>
              <a:spcAft>
                <a:spcPts val="0"/>
              </a:spcAft>
              <a:buNone/>
            </a:pPr>
            <a:endParaRPr sz="1100" dirty="0">
              <a:solidFill>
                <a:schemeClr val="tx1"/>
              </a:solidFill>
              <a:latin typeface="+mn-lt"/>
            </a:endParaRPr>
          </a:p>
        </p:txBody>
      </p:sp>
      <p:sp>
        <p:nvSpPr>
          <p:cNvPr id="156" name="Google Shape;15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lvl="0" indent="0" algn="l" rtl="0">
              <a:spcBef>
                <a:spcPts val="0"/>
              </a:spcBef>
              <a:spcAft>
                <a:spcPts val="0"/>
              </a:spcAft>
              <a:buNone/>
            </a:pPr>
            <a:r>
              <a:rPr lang="ga-ie" sz="1100" b="1">
                <a:solidFill>
                  <a:schemeClr val="tx1"/>
                </a:solidFill>
                <a:latin typeface="+mn-lt"/>
              </a:rPr>
              <a:t>Teacher notes</a:t>
            </a:r>
          </a:p>
          <a:p>
            <a:pPr marL="0" lvl="0" indent="0" algn="l" rtl="0">
              <a:spcBef>
                <a:spcPts val="0"/>
              </a:spcBef>
              <a:spcAft>
                <a:spcPts val="0"/>
              </a:spcAft>
              <a:buNone/>
            </a:pPr>
            <a:endParaRPr lang="en-IE" sz="1100" b="1" i="0" dirty="0">
              <a:solidFill>
                <a:schemeClr val="tx1"/>
              </a:solidFill>
              <a:effectLst/>
              <a:latin typeface="+mn-lt"/>
            </a:endParaRPr>
          </a:p>
          <a:p>
            <a:pPr marL="0" lvl="0" indent="0" algn="l" rtl="0">
              <a:spcBef>
                <a:spcPts val="0"/>
              </a:spcBef>
              <a:spcAft>
                <a:spcPts val="0"/>
              </a:spcAft>
              <a:buNone/>
            </a:pPr>
            <a:r>
              <a:rPr lang="ga-ie" sz="1100" b="0" i="0">
                <a:solidFill>
                  <a:schemeClr val="tx1"/>
                </a:solidFill>
                <a:effectLst/>
                <a:latin typeface="+mn-lt"/>
              </a:rPr>
              <a:t>Ask for volunteers to read the points on the slide aloud.</a:t>
            </a:r>
          </a:p>
          <a:p>
            <a:pPr marL="0" lvl="0" indent="0" algn="l" rtl="0">
              <a:spcBef>
                <a:spcPts val="0"/>
              </a:spcBef>
              <a:spcAft>
                <a:spcPts val="0"/>
              </a:spcAft>
              <a:buNone/>
            </a:pPr>
            <a:endParaRPr lang="en-IE" sz="1100" b="0" i="0" dirty="0">
              <a:solidFill>
                <a:schemeClr val="tx1"/>
              </a:solidFill>
              <a:effectLst/>
              <a:latin typeface="+mn-lt"/>
            </a:endParaRPr>
          </a:p>
          <a:p>
            <a:pPr marL="0" lvl="0" indent="0" algn="l" rtl="0">
              <a:spcBef>
                <a:spcPts val="0"/>
              </a:spcBef>
              <a:spcAft>
                <a:spcPts val="0"/>
              </a:spcAft>
              <a:buNone/>
            </a:pPr>
            <a:r>
              <a:rPr lang="ga-ie" sz="1100" b="0" i="1">
                <a:solidFill>
                  <a:schemeClr val="tx1"/>
                </a:solidFill>
                <a:effectLst/>
                <a:latin typeface="+mn-lt"/>
              </a:rPr>
              <a:t>Remember, regardless of the percentage you got for being a Visual learner, you can work on strengthening your visual information processing and problem solving. </a:t>
            </a:r>
          </a:p>
          <a:p>
            <a:pPr rtl="0"/>
            <a:endParaRPr lang="en-IE" sz="1100" dirty="0">
              <a:solidFill>
                <a:schemeClr val="tx1"/>
              </a:solidFill>
              <a:latin typeface="+mn-lt"/>
            </a:endParaRPr>
          </a:p>
        </p:txBody>
      </p:sp>
    </p:spTree>
    <p:extLst>
      <p:ext uri="{BB962C8B-B14F-4D97-AF65-F5344CB8AC3E}">
        <p14:creationId xmlns:p14="http://schemas.microsoft.com/office/powerpoint/2010/main" val="555640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lvl="0" indent="0" algn="l" rtl="0">
              <a:spcBef>
                <a:spcPts val="0"/>
              </a:spcBef>
              <a:spcAft>
                <a:spcPts val="0"/>
              </a:spcAft>
              <a:buNone/>
            </a:pPr>
            <a:r>
              <a:rPr lang="ga-ie" sz="1100" b="1">
                <a:solidFill>
                  <a:schemeClr val="tx1"/>
                </a:solidFill>
                <a:latin typeface="+mn-lt"/>
              </a:rPr>
              <a:t>Teacher notes</a:t>
            </a:r>
          </a:p>
          <a:p>
            <a:pPr marL="0" lvl="0" indent="0" algn="l" rtl="0">
              <a:spcBef>
                <a:spcPts val="0"/>
              </a:spcBef>
              <a:spcAft>
                <a:spcPts val="0"/>
              </a:spcAft>
              <a:buNone/>
            </a:pPr>
            <a:endParaRPr lang="en-IE" sz="1100" b="1" i="0" dirty="0">
              <a:solidFill>
                <a:schemeClr val="tx1"/>
              </a:solidFill>
              <a:effectLst/>
              <a:latin typeface="+mn-lt"/>
            </a:endParaRPr>
          </a:p>
          <a:p>
            <a:pPr marL="0" lvl="0" indent="0" algn="l" rtl="0">
              <a:spcBef>
                <a:spcPts val="0"/>
              </a:spcBef>
              <a:spcAft>
                <a:spcPts val="0"/>
              </a:spcAft>
              <a:buNone/>
            </a:pPr>
            <a:r>
              <a:rPr lang="ga-ie" sz="1100" b="0" i="0">
                <a:solidFill>
                  <a:schemeClr val="tx1"/>
                </a:solidFill>
                <a:effectLst/>
                <a:latin typeface="+mn-lt"/>
              </a:rPr>
              <a:t>Ask for volunteers to read the points on the slide aloud.</a:t>
            </a:r>
          </a:p>
          <a:p>
            <a:pPr marL="0" lvl="0" indent="0" algn="l" rtl="0">
              <a:spcBef>
                <a:spcPts val="0"/>
              </a:spcBef>
              <a:spcAft>
                <a:spcPts val="0"/>
              </a:spcAft>
              <a:buNone/>
            </a:pPr>
            <a:endParaRPr lang="en-IE" sz="1100" b="0" i="0" dirty="0">
              <a:solidFill>
                <a:schemeClr val="tx1"/>
              </a:solidFill>
              <a:effectLst/>
              <a:latin typeface="+mn-lt"/>
            </a:endParaRPr>
          </a:p>
          <a:p>
            <a:pPr marL="0" lvl="0" indent="0" algn="l" rtl="0">
              <a:spcBef>
                <a:spcPts val="0"/>
              </a:spcBef>
              <a:spcAft>
                <a:spcPts val="0"/>
              </a:spcAft>
              <a:buNone/>
            </a:pPr>
            <a:r>
              <a:rPr lang="ga-ie" sz="1100" b="0" i="1">
                <a:solidFill>
                  <a:schemeClr val="tx1"/>
                </a:solidFill>
                <a:effectLst/>
                <a:latin typeface="+mn-lt"/>
              </a:rPr>
              <a:t>Remember, regardless of the percentage you got for being an Auditory learner, you can work on strengthening your auditory information processing and problem solving. </a:t>
            </a:r>
          </a:p>
          <a:p>
            <a:pPr rtl="0"/>
            <a:endParaRPr lang="en-IE" sz="1100" dirty="0">
              <a:solidFill>
                <a:schemeClr val="tx1"/>
              </a:solidFill>
              <a:latin typeface="+mn-lt"/>
            </a:endParaRPr>
          </a:p>
        </p:txBody>
      </p:sp>
    </p:spTree>
    <p:extLst>
      <p:ext uri="{BB962C8B-B14F-4D97-AF65-F5344CB8AC3E}">
        <p14:creationId xmlns:p14="http://schemas.microsoft.com/office/powerpoint/2010/main" val="3727484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lvl="0" indent="0" algn="l" rtl="0">
              <a:spcBef>
                <a:spcPts val="0"/>
              </a:spcBef>
              <a:spcAft>
                <a:spcPts val="0"/>
              </a:spcAft>
              <a:buNone/>
            </a:pPr>
            <a:r>
              <a:rPr lang="ga-ie" sz="1100" b="1">
                <a:solidFill>
                  <a:schemeClr val="tx1"/>
                </a:solidFill>
                <a:latin typeface="+mn-lt"/>
              </a:rPr>
              <a:t>Teacher notes</a:t>
            </a:r>
          </a:p>
          <a:p>
            <a:pPr marL="0" lvl="0" indent="0" algn="l" rtl="0">
              <a:spcBef>
                <a:spcPts val="0"/>
              </a:spcBef>
              <a:spcAft>
                <a:spcPts val="0"/>
              </a:spcAft>
              <a:buNone/>
            </a:pPr>
            <a:endParaRPr lang="en-IE" sz="1100" b="1" i="0" dirty="0">
              <a:solidFill>
                <a:schemeClr val="tx1"/>
              </a:solidFill>
              <a:effectLst/>
              <a:latin typeface="+mn-lt"/>
            </a:endParaRPr>
          </a:p>
          <a:p>
            <a:pPr marL="0" lvl="0" indent="0" algn="l" rtl="0">
              <a:spcBef>
                <a:spcPts val="0"/>
              </a:spcBef>
              <a:spcAft>
                <a:spcPts val="0"/>
              </a:spcAft>
              <a:buNone/>
            </a:pPr>
            <a:r>
              <a:rPr lang="ga-ie" sz="1100" b="0" i="0">
                <a:solidFill>
                  <a:schemeClr val="tx1"/>
                </a:solidFill>
                <a:effectLst/>
                <a:latin typeface="+mn-lt"/>
              </a:rPr>
              <a:t>Ask for volunteers to read the points on the slide aloud.</a:t>
            </a:r>
          </a:p>
          <a:p>
            <a:pPr marL="0" lvl="0" indent="0" algn="l" rtl="0">
              <a:spcBef>
                <a:spcPts val="0"/>
              </a:spcBef>
              <a:spcAft>
                <a:spcPts val="0"/>
              </a:spcAft>
              <a:buNone/>
            </a:pPr>
            <a:endParaRPr lang="en-IE" sz="1100" b="0" i="0" dirty="0">
              <a:solidFill>
                <a:schemeClr val="tx1"/>
              </a:solidFill>
              <a:effectLst/>
              <a:latin typeface="+mn-lt"/>
            </a:endParaRPr>
          </a:p>
          <a:p>
            <a:pPr marL="0" lvl="0" indent="0" algn="l" rtl="0">
              <a:spcBef>
                <a:spcPts val="0"/>
              </a:spcBef>
              <a:spcAft>
                <a:spcPts val="0"/>
              </a:spcAft>
              <a:buNone/>
            </a:pPr>
            <a:r>
              <a:rPr lang="ga-ie" sz="1100" b="0" i="1">
                <a:solidFill>
                  <a:schemeClr val="tx1"/>
                </a:solidFill>
                <a:effectLst/>
                <a:latin typeface="+mn-lt"/>
              </a:rPr>
              <a:t>Remember, regardless of the percentage you got for being a Kinaesthetic learner, you can work on strengthening your kinaesthetic information processing and problem solving. </a:t>
            </a:r>
          </a:p>
          <a:p>
            <a:pPr marL="0" lvl="0" indent="0" algn="l" rtl="0">
              <a:spcBef>
                <a:spcPts val="0"/>
              </a:spcBef>
              <a:spcAft>
                <a:spcPts val="0"/>
              </a:spcAft>
              <a:buNone/>
            </a:pPr>
            <a:endParaRPr lang="en-IE" sz="1100" b="0" i="1" dirty="0">
              <a:solidFill>
                <a:schemeClr val="tx1"/>
              </a:solidFill>
              <a:effectLst/>
              <a:latin typeface="+mn-lt"/>
            </a:endParaRPr>
          </a:p>
          <a:p>
            <a:pPr marL="0" lvl="0" indent="0" algn="l" rtl="0">
              <a:spcBef>
                <a:spcPts val="0"/>
              </a:spcBef>
              <a:spcAft>
                <a:spcPts val="0"/>
              </a:spcAft>
              <a:buNone/>
            </a:pPr>
            <a:r>
              <a:rPr lang="ga-ie" sz="1100" i="1">
                <a:solidFill>
                  <a:schemeClr val="tx1"/>
                </a:solidFill>
                <a:latin typeface="+mn-lt"/>
              </a:rPr>
              <a:t>Now’s the time to fill in that first row in your Learning and Teaching Strategies Log (Slide 7). </a:t>
            </a:r>
          </a:p>
          <a:p>
            <a:pPr marL="0" lvl="0" indent="0" algn="l" rtl="0">
              <a:spcBef>
                <a:spcPts val="0"/>
              </a:spcBef>
              <a:spcAft>
                <a:spcPts val="0"/>
              </a:spcAft>
              <a:buNone/>
            </a:pPr>
            <a:r>
              <a:rPr lang="ga-ie" sz="1100" i="1">
                <a:solidFill>
                  <a:schemeClr val="tx1"/>
                </a:solidFill>
                <a:latin typeface="+mn-lt"/>
              </a:rPr>
              <a:t>The name of the first strategy is the Learning Styles Quiz and Discussion.</a:t>
            </a:r>
          </a:p>
          <a:p>
            <a:pPr marL="0" lvl="0" indent="0" algn="l" rtl="0">
              <a:spcBef>
                <a:spcPts val="0"/>
              </a:spcBef>
              <a:spcAft>
                <a:spcPts val="0"/>
              </a:spcAft>
              <a:buNone/>
            </a:pPr>
            <a:r>
              <a:rPr lang="ga-ie" sz="1100" i="1">
                <a:solidFill>
                  <a:schemeClr val="tx1"/>
                </a:solidFill>
                <a:latin typeface="+mn-lt"/>
              </a:rPr>
              <a:t>Take a minute to write a short description of this quiz, then jot down your reflections in the ‘what went well’ and ‘even better if’ columns.</a:t>
            </a:r>
          </a:p>
          <a:p>
            <a:pPr marL="0" lvl="0" indent="0" algn="l" rtl="0">
              <a:spcBef>
                <a:spcPts val="0"/>
              </a:spcBef>
              <a:spcAft>
                <a:spcPts val="0"/>
              </a:spcAft>
              <a:buNone/>
            </a:pPr>
            <a:endParaRPr lang="en-IE" sz="1100" b="0" i="1" dirty="0">
              <a:solidFill>
                <a:schemeClr val="tx1"/>
              </a:solidFill>
              <a:effectLst/>
              <a:latin typeface="+mn-lt"/>
            </a:endParaRPr>
          </a:p>
          <a:p>
            <a:pPr rtl="0"/>
            <a:endParaRPr lang="en-IE" sz="1100" dirty="0">
              <a:solidFill>
                <a:schemeClr val="tx1"/>
              </a:solidFill>
              <a:latin typeface="+mn-lt"/>
            </a:endParaRPr>
          </a:p>
        </p:txBody>
      </p:sp>
    </p:spTree>
    <p:extLst>
      <p:ext uri="{BB962C8B-B14F-4D97-AF65-F5344CB8AC3E}">
        <p14:creationId xmlns:p14="http://schemas.microsoft.com/office/powerpoint/2010/main" val="3492747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r>
              <a:rPr lang="ga-ie" sz="1100" b="1">
                <a:solidFill>
                  <a:schemeClr val="tx1"/>
                </a:solidFill>
                <a:latin typeface="+mn-lt"/>
              </a:rPr>
              <a:t>Teacher notes</a:t>
            </a:r>
            <a:endParaRPr lang="en-IE" sz="1100" b="1" i="1" u="none" strike="noStrike" baseline="0" dirty="0">
              <a:solidFill>
                <a:schemeClr val="tx1"/>
              </a:solidFill>
              <a:latin typeface="+mn-lt"/>
            </a:endParaRPr>
          </a:p>
          <a:p>
            <a:pPr marL="0" lvl="0" indent="0" algn="l" rtl="0">
              <a:spcBef>
                <a:spcPts val="0"/>
              </a:spcBef>
              <a:spcAft>
                <a:spcPts val="0"/>
              </a:spcAft>
              <a:buNone/>
            </a:pPr>
            <a:endParaRPr lang="en-IE" sz="1100" b="1" i="1" u="none" strike="noStrike" baseline="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0" i="1" u="none" strike="noStrike">
                <a:solidFill>
                  <a:schemeClr val="tx1"/>
                </a:solidFill>
                <a:effectLst/>
                <a:latin typeface="+mn-lt"/>
              </a:rPr>
              <a:t>We’ve come full circle, back to our learning and teaching methodologies.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100" b="0" i="1" u="none" strike="noStrike"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0" i="1" u="none" strike="noStrike">
                <a:solidFill>
                  <a:schemeClr val="tx1"/>
                </a:solidFill>
                <a:effectLst/>
                <a:latin typeface="+mn-lt"/>
              </a:rPr>
              <a:t>Now that we know a bit more about the way we learn and the diversity of strengths in this class, let’s take a few minutes to discuss which learning and teaching strategies suits the different learning styles.</a:t>
            </a:r>
          </a:p>
          <a:p>
            <a:pPr marL="0" lvl="0" indent="0" algn="l" rtl="0">
              <a:spcBef>
                <a:spcPts val="0"/>
              </a:spcBef>
              <a:spcAft>
                <a:spcPts val="0"/>
              </a:spcAft>
              <a:buNone/>
            </a:pPr>
            <a:endParaRPr lang="en-IE" sz="1100" b="0" i="1" u="none" strike="noStrike" baseline="0" dirty="0">
              <a:solidFill>
                <a:schemeClr val="tx1"/>
              </a:solidFill>
              <a:latin typeface="+mn-lt"/>
            </a:endParaRPr>
          </a:p>
          <a:p>
            <a:pPr marL="0" lvl="0" indent="0" algn="l" rtl="0">
              <a:spcBef>
                <a:spcPts val="0"/>
              </a:spcBef>
              <a:spcAft>
                <a:spcPts val="0"/>
              </a:spcAft>
              <a:buNone/>
            </a:pPr>
            <a:r>
              <a:rPr lang="ga-ie" sz="1100" b="0" i="0" u="none" strike="noStrike">
                <a:solidFill>
                  <a:schemeClr val="tx1"/>
                </a:solidFill>
                <a:latin typeface="+mn-lt"/>
              </a:rPr>
              <a:t>Read each strategy aloud and ask students to indicate which learning style is helped when this strategy is used in class.</a:t>
            </a:r>
          </a:p>
          <a:p>
            <a:pPr marL="0" lvl="0" indent="0" algn="l" rtl="0">
              <a:spcBef>
                <a:spcPts val="0"/>
              </a:spcBef>
              <a:spcAft>
                <a:spcPts val="0"/>
              </a:spcAft>
              <a:buNone/>
            </a:pPr>
            <a:endParaRPr lang="en-IE" sz="1100" b="0" i="0" u="none" strike="noStrike" baseline="0" dirty="0">
              <a:solidFill>
                <a:schemeClr val="tx1"/>
              </a:solidFill>
              <a:latin typeface="+mn-lt"/>
            </a:endParaRPr>
          </a:p>
          <a:p>
            <a:pPr marL="0" lvl="0" indent="0" algn="l" rtl="0">
              <a:spcBef>
                <a:spcPts val="0"/>
              </a:spcBef>
              <a:spcAft>
                <a:spcPts val="0"/>
              </a:spcAft>
              <a:buNone/>
            </a:pPr>
            <a:r>
              <a:rPr lang="ga-ie" sz="1100" b="0" i="1" u="none" strike="noStrike">
                <a:solidFill>
                  <a:schemeClr val="tx1"/>
                </a:solidFill>
                <a:latin typeface="+mn-lt"/>
              </a:rPr>
              <a:t>What have you noticed from matching learning styles to learning and teaching strategies?</a:t>
            </a:r>
          </a:p>
          <a:p>
            <a:pPr marL="0" lvl="0" indent="0" algn="l" rtl="0">
              <a:spcBef>
                <a:spcPts val="0"/>
              </a:spcBef>
              <a:spcAft>
                <a:spcPts val="0"/>
              </a:spcAft>
              <a:buNone/>
            </a:pPr>
            <a:endParaRPr lang="en-IE" sz="1100" b="0" i="0" u="none" strike="noStrike" baseline="0" dirty="0">
              <a:solidFill>
                <a:schemeClr val="tx1"/>
              </a:solidFill>
              <a:latin typeface="+mn-lt"/>
            </a:endParaRPr>
          </a:p>
          <a:p>
            <a:pPr marL="228600" indent="-228600" algn="just" rtl="0">
              <a:spcBef>
                <a:spcPts val="0"/>
              </a:spcBef>
              <a:spcAft>
                <a:spcPts val="0"/>
              </a:spcAft>
            </a:pPr>
            <a:r>
              <a:rPr lang="ga-ie" sz="1100" b="0" i="1" u="none" strike="noStrike">
                <a:solidFill>
                  <a:schemeClr val="tx1"/>
                </a:solidFill>
                <a:latin typeface="+mn-lt"/>
              </a:rPr>
              <a:t>Just like every person has different learning strengths or styles, every classroom has </a:t>
            </a:r>
          </a:p>
          <a:p>
            <a:pPr marL="228600" indent="-228600" algn="just" rtl="0">
              <a:spcBef>
                <a:spcPts val="0"/>
              </a:spcBef>
              <a:spcAft>
                <a:spcPts val="0"/>
              </a:spcAft>
            </a:pPr>
            <a:r>
              <a:rPr lang="ga-ie" sz="1100" b="0" i="1" u="none" strike="noStrike">
                <a:solidFill>
                  <a:schemeClr val="tx1"/>
                </a:solidFill>
                <a:latin typeface="+mn-lt"/>
              </a:rPr>
              <a:t>a diverse group of personalities and learning strengths or styles. </a:t>
            </a:r>
          </a:p>
          <a:p>
            <a:pPr marL="228600" indent="-228600" algn="just" rtl="0">
              <a:spcBef>
                <a:spcPts val="0"/>
              </a:spcBef>
              <a:spcAft>
                <a:spcPts val="0"/>
              </a:spcAft>
            </a:pPr>
            <a:endParaRPr lang="en-GB" sz="1100" b="0" i="1" u="none" strike="noStrike" baseline="0" dirty="0">
              <a:solidFill>
                <a:schemeClr val="tx1"/>
              </a:solidFill>
              <a:latin typeface="+mn-lt"/>
            </a:endParaRPr>
          </a:p>
          <a:p>
            <a:pPr marL="228600" indent="-228600" algn="just" rtl="0">
              <a:spcBef>
                <a:spcPts val="0"/>
              </a:spcBef>
              <a:spcAft>
                <a:spcPts val="0"/>
              </a:spcAft>
            </a:pPr>
            <a:r>
              <a:rPr lang="ga-ie" sz="1100" b="0" i="1" u="none" strike="noStrike">
                <a:solidFill>
                  <a:schemeClr val="tx1"/>
                </a:solidFill>
                <a:latin typeface="+mn-lt"/>
              </a:rPr>
              <a:t>When teachers are choosing and planning the learning and teaching approaches that </a:t>
            </a:r>
          </a:p>
          <a:p>
            <a:pPr marL="228600" indent="-228600" algn="just" rtl="0">
              <a:spcBef>
                <a:spcPts val="0"/>
              </a:spcBef>
              <a:spcAft>
                <a:spcPts val="0"/>
              </a:spcAft>
            </a:pPr>
            <a:r>
              <a:rPr lang="ga-ie" sz="1100" b="0" i="1" u="none" strike="noStrike">
                <a:solidFill>
                  <a:schemeClr val="tx1"/>
                </a:solidFill>
                <a:latin typeface="+mn-lt"/>
              </a:rPr>
              <a:t>they will use with a particular class, they try to suit all these learning styles over </a:t>
            </a:r>
          </a:p>
          <a:p>
            <a:pPr marL="228600" indent="-228600" algn="just" rtl="0">
              <a:spcBef>
                <a:spcPts val="0"/>
              </a:spcBef>
              <a:spcAft>
                <a:spcPts val="0"/>
              </a:spcAft>
            </a:pPr>
            <a:r>
              <a:rPr lang="ga-ie" sz="1100" b="0" i="1" u="none" strike="noStrike">
                <a:solidFill>
                  <a:schemeClr val="tx1"/>
                </a:solidFill>
                <a:latin typeface="+mn-lt"/>
              </a:rPr>
              <a:t>the course of time.  </a:t>
            </a:r>
          </a:p>
          <a:p>
            <a:pPr marL="228600" indent="-228600" algn="just" rtl="0">
              <a:spcBef>
                <a:spcPts val="0"/>
              </a:spcBef>
              <a:spcAft>
                <a:spcPts val="0"/>
              </a:spcAft>
            </a:pPr>
            <a:endParaRPr lang="en-GB" sz="1100" b="0" i="1" u="none" strike="noStrike" baseline="0" dirty="0">
              <a:solidFill>
                <a:schemeClr val="tx1"/>
              </a:solidFill>
              <a:latin typeface="+mn-lt"/>
            </a:endParaRPr>
          </a:p>
          <a:p>
            <a:pPr marL="228600" indent="-228600" algn="just" rtl="0">
              <a:spcBef>
                <a:spcPts val="0"/>
              </a:spcBef>
              <a:spcAft>
                <a:spcPts val="0"/>
              </a:spcAft>
            </a:pPr>
            <a:r>
              <a:rPr lang="ga-ie" sz="1100" b="0" i="1" u="none" strike="noStrike">
                <a:solidFill>
                  <a:schemeClr val="tx1"/>
                </a:solidFill>
                <a:latin typeface="+mn-lt"/>
              </a:rPr>
              <a:t>Why do you think teachers do this? </a:t>
            </a:r>
          </a:p>
          <a:p>
            <a:pPr marL="228600" indent="-228600" algn="just" rtl="0">
              <a:spcBef>
                <a:spcPts val="0"/>
              </a:spcBef>
              <a:spcAft>
                <a:spcPts val="0"/>
              </a:spcAft>
            </a:pPr>
            <a:endParaRPr lang="en-GB" sz="1100" b="0" i="1" u="none" strike="noStrike" baseline="0" dirty="0">
              <a:solidFill>
                <a:schemeClr val="tx1"/>
              </a:solidFill>
              <a:latin typeface="+mn-lt"/>
            </a:endParaRPr>
          </a:p>
          <a:p>
            <a:pPr marL="228600" indent="-228600" algn="just" rtl="0">
              <a:spcBef>
                <a:spcPts val="0"/>
              </a:spcBef>
              <a:spcAft>
                <a:spcPts val="0"/>
              </a:spcAft>
            </a:pPr>
            <a:r>
              <a:rPr lang="ga-ie" sz="1100" b="0" i="0" u="none" strike="noStrike">
                <a:solidFill>
                  <a:schemeClr val="tx1"/>
                </a:solidFill>
                <a:latin typeface="+mn-lt"/>
              </a:rPr>
              <a:t>Depending on your class, you might like to share an example from your own teaching </a:t>
            </a:r>
          </a:p>
          <a:p>
            <a:pPr marL="228600" indent="-228600" algn="just" rtl="0">
              <a:spcBef>
                <a:spcPts val="0"/>
              </a:spcBef>
              <a:spcAft>
                <a:spcPts val="0"/>
              </a:spcAft>
            </a:pPr>
            <a:r>
              <a:rPr lang="ga-ie" sz="1100" b="0" i="0" u="none" strike="noStrike">
                <a:solidFill>
                  <a:schemeClr val="tx1"/>
                </a:solidFill>
                <a:latin typeface="+mn-lt"/>
              </a:rPr>
              <a:t>where you planned teaching strategies because you knew they would suit the </a:t>
            </a:r>
          </a:p>
          <a:p>
            <a:pPr marL="228600" indent="-228600" algn="just" rtl="0">
              <a:spcBef>
                <a:spcPts val="0"/>
              </a:spcBef>
              <a:spcAft>
                <a:spcPts val="0"/>
              </a:spcAft>
            </a:pPr>
            <a:r>
              <a:rPr lang="ga-ie" sz="1100" b="0" i="0" u="none" strike="noStrike">
                <a:solidFill>
                  <a:schemeClr val="tx1"/>
                </a:solidFill>
                <a:latin typeface="+mn-lt"/>
              </a:rPr>
              <a:t>Learning styles and needs of students.</a:t>
            </a:r>
          </a:p>
        </p:txBody>
      </p:sp>
      <p:sp>
        <p:nvSpPr>
          <p:cNvPr id="170" name="Google Shape;17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7189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r>
              <a:rPr lang="ga-ie" sz="1100" b="1">
                <a:solidFill>
                  <a:schemeClr val="tx1"/>
                </a:solidFill>
                <a:latin typeface="+mn-lt"/>
              </a:rPr>
              <a:t>Teacher notes</a:t>
            </a:r>
          </a:p>
          <a:p>
            <a:pPr marL="0" lvl="0" indent="0" algn="l" rtl="0">
              <a:spcBef>
                <a:spcPts val="0"/>
              </a:spcBef>
              <a:spcAft>
                <a:spcPts val="0"/>
              </a:spcAft>
              <a:buNone/>
            </a:pPr>
            <a:endParaRPr lang="en-IE" sz="1100" dirty="0">
              <a:solidFill>
                <a:schemeClr val="tx1"/>
              </a:solidFill>
              <a:latin typeface="+mn-lt"/>
            </a:endParaRPr>
          </a:p>
          <a:p>
            <a:pPr marL="0" lvl="0" indent="0" algn="l" rtl="0">
              <a:spcBef>
                <a:spcPts val="0"/>
              </a:spcBef>
              <a:spcAft>
                <a:spcPts val="0"/>
              </a:spcAft>
              <a:buNone/>
            </a:pPr>
            <a:r>
              <a:rPr lang="ga-ie" sz="1100" b="0">
                <a:solidFill>
                  <a:schemeClr val="tx1"/>
                </a:solidFill>
                <a:latin typeface="+mn-lt"/>
              </a:rPr>
              <a:t>Read each learning intention aloud.</a:t>
            </a:r>
          </a:p>
          <a:p>
            <a:pPr marL="0" lvl="0" indent="0" algn="l" rtl="0">
              <a:spcBef>
                <a:spcPts val="0"/>
              </a:spcBef>
              <a:spcAft>
                <a:spcPts val="0"/>
              </a:spcAft>
              <a:buNone/>
            </a:pPr>
            <a:r>
              <a:rPr lang="ga-ie" sz="1100" b="0">
                <a:solidFill>
                  <a:schemeClr val="tx1"/>
                </a:solidFill>
                <a:latin typeface="+mn-lt"/>
              </a:rPr>
              <a:t>Ask students to give you a thumbs up if they feel they have achieved the learning intention, a thumbs down if they still need some support and a fist if they are unsure.</a:t>
            </a:r>
          </a:p>
          <a:p>
            <a:pPr marL="0" lvl="0" indent="0" algn="l" rtl="0">
              <a:spcBef>
                <a:spcPts val="0"/>
              </a:spcBef>
              <a:spcAft>
                <a:spcPts val="0"/>
              </a:spcAft>
              <a:buNone/>
            </a:pPr>
            <a:endParaRPr sz="1100" dirty="0">
              <a:solidFill>
                <a:schemeClr val="tx1"/>
              </a:solidFill>
              <a:latin typeface="+mn-lt"/>
            </a:endParaRPr>
          </a:p>
        </p:txBody>
      </p:sp>
      <p:sp>
        <p:nvSpPr>
          <p:cNvPr id="440" name="Google Shape;44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1655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r>
              <a:rPr lang="ga-ie" sz="1100" b="1">
                <a:solidFill>
                  <a:schemeClr val="tx1"/>
                </a:solidFill>
                <a:latin typeface="+mn-lt"/>
              </a:rPr>
              <a:t>Teacher notes</a:t>
            </a:r>
            <a:endParaRPr lang="en-IE" sz="1100" b="0" dirty="0">
              <a:solidFill>
                <a:schemeClr val="tx1"/>
              </a:solidFill>
              <a:latin typeface="+mn-lt"/>
            </a:endParaRPr>
          </a:p>
          <a:p>
            <a:pPr marL="0" lvl="0" indent="0" algn="l" rtl="0">
              <a:spcBef>
                <a:spcPts val="0"/>
              </a:spcBef>
              <a:spcAft>
                <a:spcPts val="0"/>
              </a:spcAft>
              <a:buNone/>
            </a:pPr>
            <a:endParaRPr lang="en-IE" sz="1100" b="0" dirty="0">
              <a:solidFill>
                <a:schemeClr val="tx1"/>
              </a:solidFill>
              <a:latin typeface="+mn-lt"/>
            </a:endParaRPr>
          </a:p>
          <a:p>
            <a:pPr marL="0" lvl="0" indent="0" algn="l" rtl="0">
              <a:spcBef>
                <a:spcPts val="0"/>
              </a:spcBef>
              <a:spcAft>
                <a:spcPts val="0"/>
              </a:spcAft>
              <a:buNone/>
            </a:pPr>
            <a:r>
              <a:rPr lang="ga-ie" sz="1100" b="0">
                <a:solidFill>
                  <a:schemeClr val="tx1"/>
                </a:solidFill>
                <a:latin typeface="+mn-lt"/>
              </a:rPr>
              <a:t>The extension activity suggested on this slide is linked to Activity 1 (Slide 4) and Activity 3 (Slide 13).</a:t>
            </a:r>
          </a:p>
          <a:p>
            <a:pPr marL="0" lvl="0" indent="0" algn="l" rtl="0">
              <a:spcBef>
                <a:spcPts val="0"/>
              </a:spcBef>
              <a:spcAft>
                <a:spcPts val="0"/>
              </a:spcAft>
              <a:buNone/>
            </a:pPr>
            <a:endParaRPr lang="en-IE" sz="1100" b="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1" i="0" u="sng" strike="noStrike">
                <a:solidFill>
                  <a:schemeClr val="tx1"/>
                </a:solidFill>
                <a:effectLst/>
                <a:latin typeface="+mn-lt"/>
              </a:rPr>
              <a:t>NB</a:t>
            </a:r>
            <a:r>
              <a:rPr lang="ga-ie" sz="1100" b="1" i="0" u="none" strike="noStrike">
                <a:solidFill>
                  <a:schemeClr val="tx1"/>
                </a:solidFill>
                <a:effectLst/>
                <a:latin typeface="+mn-lt"/>
              </a:rPr>
              <a:t>: </a:t>
            </a:r>
            <a:r>
              <a:rPr lang="ga-ie" sz="1100" b="0">
                <a:solidFill>
                  <a:schemeClr val="tx1"/>
                </a:solidFill>
                <a:latin typeface="+mn-lt"/>
              </a:rPr>
              <a:t>Please remember to complete the short teacher survey as soon as possible after finishing Unit 2: </a:t>
            </a:r>
            <a:r>
              <a:rPr lang="ga-ie" sz="1100" b="0" i="0">
                <a:solidFill>
                  <a:schemeClr val="tx1"/>
                </a:solidFill>
                <a:effectLst/>
                <a:latin typeface="+mn-lt"/>
                <a:hlinkClick r:id="rId3"/>
              </a:rPr>
              <a:t>https://forms.gle/jqGLBJGs2PoTRWHS8</a:t>
            </a:r>
            <a:r>
              <a:rPr lang="ga-ie" sz="1100" b="0" i="0">
                <a:solidFill>
                  <a:schemeClr val="tx1"/>
                </a:solidFill>
                <a:effectLst/>
                <a:latin typeface="+mn-lt"/>
              </a:rPr>
              <a:t> </a:t>
            </a:r>
            <a:endParaRPr sz="1100" b="1" dirty="0">
              <a:solidFill>
                <a:schemeClr val="tx1"/>
              </a:solidFill>
              <a:latin typeface="+mn-lt"/>
            </a:endParaRPr>
          </a:p>
        </p:txBody>
      </p:sp>
      <p:sp>
        <p:nvSpPr>
          <p:cNvPr id="204" name="Google Shape;20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8953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endParaRPr dirty="0"/>
          </a:p>
        </p:txBody>
      </p:sp>
      <p:sp>
        <p:nvSpPr>
          <p:cNvPr id="436" name="Google Shape;43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5211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endParaRPr dirty="0"/>
          </a:p>
        </p:txBody>
      </p:sp>
      <p:sp>
        <p:nvSpPr>
          <p:cNvPr id="162" name="Google Shape;16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endParaRPr dirty="0"/>
          </a:p>
        </p:txBody>
      </p:sp>
      <p:sp>
        <p:nvSpPr>
          <p:cNvPr id="204" name="Google Shape;20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1145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r>
              <a:rPr lang="ga-ie" sz="1100" b="1">
                <a:solidFill>
                  <a:schemeClr val="tx1"/>
                </a:solidFill>
                <a:latin typeface="+mn-lt"/>
              </a:rPr>
              <a:t>Teacher notes</a:t>
            </a:r>
            <a:endParaRPr lang="en-IE" sz="1100" b="1" i="1" u="none" strike="noStrike" baseline="0" dirty="0">
              <a:solidFill>
                <a:schemeClr val="tx1"/>
              </a:solidFill>
              <a:latin typeface="+mn-lt"/>
            </a:endParaRPr>
          </a:p>
          <a:p>
            <a:pPr marL="0" lvl="0" indent="0" algn="l" rtl="0">
              <a:spcBef>
                <a:spcPts val="0"/>
              </a:spcBef>
              <a:spcAft>
                <a:spcPts val="0"/>
              </a:spcAft>
              <a:buNone/>
            </a:pPr>
            <a:endParaRPr lang="en-IE" sz="1100" b="1" i="1" u="none" strike="noStrike" baseline="0" dirty="0">
              <a:solidFill>
                <a:schemeClr val="tx1"/>
              </a:solidFill>
              <a:latin typeface="+mn-lt"/>
            </a:endParaRPr>
          </a:p>
          <a:p>
            <a:pPr marL="0" lvl="0" indent="0" algn="l" rtl="0">
              <a:spcBef>
                <a:spcPts val="0"/>
              </a:spcBef>
              <a:spcAft>
                <a:spcPts val="0"/>
              </a:spcAft>
              <a:buNone/>
            </a:pPr>
            <a:r>
              <a:rPr lang="ga-ie" sz="1100" b="0" i="0" u="none" strike="noStrike">
                <a:solidFill>
                  <a:schemeClr val="tx1"/>
                </a:solidFill>
                <a:latin typeface="+mn-lt"/>
              </a:rPr>
              <a:t>Ask for volunteers to read the text in the rows on the slide aloud. </a:t>
            </a:r>
          </a:p>
          <a:p>
            <a:pPr marL="0" lvl="0" indent="0" algn="l" rtl="0">
              <a:spcBef>
                <a:spcPts val="0"/>
              </a:spcBef>
              <a:spcAft>
                <a:spcPts val="0"/>
              </a:spcAft>
              <a:buNone/>
            </a:pPr>
            <a:endParaRPr lang="en-GB" sz="1100" b="0" i="0" u="none" strike="noStrike" baseline="0" dirty="0">
              <a:solidFill>
                <a:schemeClr val="tx1"/>
              </a:solidFill>
              <a:latin typeface="+mn-lt"/>
            </a:endParaRPr>
          </a:p>
          <a:p>
            <a:pPr marL="0" lvl="0" indent="0" algn="l" rtl="0">
              <a:spcBef>
                <a:spcPts val="0"/>
              </a:spcBef>
              <a:spcAft>
                <a:spcPts val="0"/>
              </a:spcAft>
              <a:buNone/>
            </a:pPr>
            <a:r>
              <a:rPr lang="ga-ie" sz="1100" b="0" i="1" u="none" strike="noStrike">
                <a:solidFill>
                  <a:schemeClr val="tx1"/>
                </a:solidFill>
                <a:latin typeface="+mn-lt"/>
              </a:rPr>
              <a:t>Does anyone know what these are? What do they all have in common? </a:t>
            </a:r>
          </a:p>
          <a:p>
            <a:pPr marL="0" lvl="0" indent="0" algn="l" rtl="0">
              <a:spcBef>
                <a:spcPts val="0"/>
              </a:spcBef>
              <a:spcAft>
                <a:spcPts val="0"/>
              </a:spcAft>
              <a:buNone/>
            </a:pPr>
            <a:r>
              <a:rPr lang="ga-ie" sz="1100" b="0" i="1" u="none" strike="noStrike">
                <a:solidFill>
                  <a:schemeClr val="tx1"/>
                </a:solidFill>
                <a:latin typeface="+mn-lt"/>
              </a:rPr>
              <a:t>These are all learning and teaching strategies (sometimes called approaches or methodologies).</a:t>
            </a:r>
          </a:p>
          <a:p>
            <a:pPr marL="0" lvl="0" indent="0" algn="l" rtl="0">
              <a:spcBef>
                <a:spcPts val="0"/>
              </a:spcBef>
              <a:spcAft>
                <a:spcPts val="0"/>
              </a:spcAft>
              <a:buNone/>
            </a:pPr>
            <a:r>
              <a:rPr lang="ga-ie" sz="1100" b="0" i="1" u="none" strike="noStrike">
                <a:solidFill>
                  <a:schemeClr val="tx1"/>
                </a:solidFill>
                <a:latin typeface="+mn-lt"/>
              </a:rPr>
              <a:t>Which of these strategies have you experienced at some point in primary or secondary school? Can you explain this strategy to the rest of the class?</a:t>
            </a:r>
          </a:p>
          <a:p>
            <a:pPr marL="0" lvl="0" indent="0" algn="l" rtl="0">
              <a:spcBef>
                <a:spcPts val="0"/>
              </a:spcBef>
              <a:spcAft>
                <a:spcPts val="0"/>
              </a:spcAft>
              <a:buNone/>
            </a:pPr>
            <a:r>
              <a:rPr lang="ga-ie" sz="1100" b="0" i="1" u="none" strike="noStrike">
                <a:solidFill>
                  <a:schemeClr val="tx1"/>
                </a:solidFill>
                <a:latin typeface="+mn-lt"/>
              </a:rPr>
              <a:t>Are there any strategies on the slide that you have never heard of before?  Can anyone explain what happens with these strategies?</a:t>
            </a:r>
          </a:p>
          <a:p>
            <a:pPr marL="0" lvl="0" indent="0" algn="l" rtl="0">
              <a:spcBef>
                <a:spcPts val="0"/>
              </a:spcBef>
              <a:spcAft>
                <a:spcPts val="0"/>
              </a:spcAft>
              <a:buNone/>
            </a:pPr>
            <a:r>
              <a:rPr lang="ga-ie" sz="1100" b="0" i="1" u="none" strike="noStrike">
                <a:solidFill>
                  <a:schemeClr val="tx1"/>
                </a:solidFill>
                <a:latin typeface="+mn-lt"/>
              </a:rPr>
              <a:t>Are there other strategies that belong on this slide?</a:t>
            </a:r>
          </a:p>
          <a:p>
            <a:pPr marL="0" lvl="0" indent="0" algn="l" rtl="0">
              <a:spcBef>
                <a:spcPts val="0"/>
              </a:spcBef>
              <a:spcAft>
                <a:spcPts val="0"/>
              </a:spcAft>
              <a:buNone/>
            </a:pPr>
            <a:endParaRPr lang="en-GB" sz="1100" b="0" i="1" u="none" strike="noStrike" baseline="0" dirty="0">
              <a:solidFill>
                <a:schemeClr val="tx1"/>
              </a:solidFill>
              <a:latin typeface="+mn-lt"/>
            </a:endParaRPr>
          </a:p>
          <a:p>
            <a:pPr marL="0" lvl="0" indent="0" algn="l" rtl="0">
              <a:spcBef>
                <a:spcPts val="0"/>
              </a:spcBef>
              <a:spcAft>
                <a:spcPts val="0"/>
              </a:spcAft>
              <a:buNone/>
            </a:pPr>
            <a:r>
              <a:rPr lang="ga-ie" sz="1100" b="0" i="0" u="none" strike="noStrike">
                <a:solidFill>
                  <a:schemeClr val="tx1"/>
                </a:solidFill>
                <a:latin typeface="+mn-lt"/>
              </a:rPr>
              <a:t>Use the two spaces at the bottom of the table to insert any additional strategies that students suggest.  [NB: To do this you will need to be in ‘normal’ not ‘presentation’ view.]</a:t>
            </a:r>
          </a:p>
          <a:p>
            <a:pPr marL="0" lvl="0" indent="0" algn="l" rtl="0">
              <a:spcBef>
                <a:spcPts val="0"/>
              </a:spcBef>
              <a:spcAft>
                <a:spcPts val="0"/>
              </a:spcAft>
              <a:buNone/>
            </a:pPr>
            <a:endParaRPr lang="en-GB" sz="1100" b="0" i="0" u="none" strike="noStrike" baseline="0" dirty="0">
              <a:solidFill>
                <a:schemeClr val="tx1"/>
              </a:solidFill>
              <a:latin typeface="+mn-lt"/>
            </a:endParaRPr>
          </a:p>
          <a:p>
            <a:pPr marL="0" lvl="0" indent="0" algn="l" rtl="0">
              <a:spcBef>
                <a:spcPts val="0"/>
              </a:spcBef>
              <a:spcAft>
                <a:spcPts val="0"/>
              </a:spcAft>
              <a:buNone/>
            </a:pPr>
            <a:r>
              <a:rPr lang="ga-ie" sz="1100" b="0" i="1" u="none" strike="noStrike">
                <a:solidFill>
                  <a:schemeClr val="tx1"/>
                </a:solidFill>
                <a:latin typeface="+mn-lt"/>
              </a:rPr>
              <a:t>We are going to do an activity in small groups, where you will rank the learning and teaching strategies on the slide.</a:t>
            </a:r>
          </a:p>
          <a:p>
            <a:pPr marL="0" lvl="0" indent="0" algn="l" rtl="0">
              <a:spcBef>
                <a:spcPts val="0"/>
              </a:spcBef>
              <a:spcAft>
                <a:spcPts val="0"/>
              </a:spcAft>
              <a:buNone/>
            </a:pPr>
            <a:r>
              <a:rPr lang="ga-ie" sz="1100" b="0" i="1" u="none" strike="noStrike">
                <a:solidFill>
                  <a:schemeClr val="tx1"/>
                </a:solidFill>
                <a:latin typeface="+mn-lt"/>
              </a:rPr>
              <a:t>Firstly, you will rank the strategies under the heading of ‘Enjoyable’, with the most enjoyable first. </a:t>
            </a:r>
          </a:p>
          <a:p>
            <a:pPr marL="0" lvl="0" indent="0" algn="l" rtl="0">
              <a:spcBef>
                <a:spcPts val="0"/>
              </a:spcBef>
              <a:spcAft>
                <a:spcPts val="0"/>
              </a:spcAft>
              <a:buNone/>
            </a:pPr>
            <a:r>
              <a:rPr lang="ga-ie" sz="1100" b="0" i="1" u="none" strike="noStrike">
                <a:solidFill>
                  <a:schemeClr val="tx1"/>
                </a:solidFill>
                <a:latin typeface="+mn-lt"/>
              </a:rPr>
              <a:t>Then, you will rank the strategies under the heading of ‘Effective’ (meaning that the strategy engaged you and helped you to learn), with the most effective first.</a:t>
            </a:r>
          </a:p>
          <a:p>
            <a:pPr marL="0" lvl="0" indent="0" algn="l" rtl="0">
              <a:spcBef>
                <a:spcPts val="0"/>
              </a:spcBef>
              <a:spcAft>
                <a:spcPts val="0"/>
              </a:spcAft>
              <a:buNone/>
            </a:pPr>
            <a:r>
              <a:rPr lang="ga-ie" sz="1100" b="0" i="1" u="none" strike="noStrike">
                <a:solidFill>
                  <a:schemeClr val="tx1"/>
                </a:solidFill>
                <a:latin typeface="+mn-lt"/>
              </a:rPr>
              <a:t>For both rankings, take note of the top two scoring strategies and be prepared to give the reasons why you ranked these two at the top.</a:t>
            </a:r>
          </a:p>
          <a:p>
            <a:pPr marL="0" lvl="0" indent="0" algn="l" rtl="0">
              <a:spcBef>
                <a:spcPts val="0"/>
              </a:spcBef>
              <a:spcAft>
                <a:spcPts val="0"/>
              </a:spcAft>
              <a:buNone/>
            </a:pPr>
            <a:endParaRPr lang="en-GB" sz="1100" b="0" i="1" u="none" strike="noStrike" baseline="0" dirty="0">
              <a:solidFill>
                <a:schemeClr val="tx1"/>
              </a:solidFill>
              <a:latin typeface="+mn-lt"/>
            </a:endParaRPr>
          </a:p>
          <a:p>
            <a:pPr marL="0" lvl="0" indent="0" algn="l" rtl="0">
              <a:spcBef>
                <a:spcPts val="0"/>
              </a:spcBef>
              <a:spcAft>
                <a:spcPts val="0"/>
              </a:spcAft>
              <a:buNone/>
            </a:pPr>
            <a:r>
              <a:rPr lang="ga-ie" sz="1100" b="0" i="0" u="none" strike="noStrike">
                <a:solidFill>
                  <a:schemeClr val="tx1"/>
                </a:solidFill>
                <a:latin typeface="+mn-lt"/>
              </a:rPr>
              <a:t>Depending on your class, you might also like to do the ranking activity as well. You can use this activity as an opportunity to talk to your class about the strategies you most enjoy using in your teaching and the ones where you learn the most from or about your students. </a:t>
            </a:r>
          </a:p>
          <a:p>
            <a:pPr marL="0" lvl="0" indent="0" algn="l" rtl="0">
              <a:spcBef>
                <a:spcPts val="0"/>
              </a:spcBef>
              <a:spcAft>
                <a:spcPts val="0"/>
              </a:spcAft>
              <a:buNone/>
            </a:pPr>
            <a:endParaRPr lang="en-GB" sz="1100" b="0" i="0" u="none" strike="noStrike" baseline="0" dirty="0">
              <a:solidFill>
                <a:schemeClr val="tx1"/>
              </a:solidFill>
              <a:latin typeface="+mn-lt"/>
            </a:endParaRPr>
          </a:p>
          <a:p>
            <a:pPr marL="0" lvl="0" indent="0" algn="l" rtl="0">
              <a:spcBef>
                <a:spcPts val="0"/>
              </a:spcBef>
              <a:spcAft>
                <a:spcPts val="0"/>
              </a:spcAft>
              <a:buNone/>
            </a:pPr>
            <a:r>
              <a:rPr lang="ga-ie" sz="1100" b="0" i="0" u="none" strike="noStrike">
                <a:solidFill>
                  <a:schemeClr val="tx1"/>
                </a:solidFill>
                <a:latin typeface="+mn-lt"/>
              </a:rPr>
              <a:t>Divide the class into small groups.</a:t>
            </a:r>
          </a:p>
          <a:p>
            <a:pPr marL="0" lvl="0" indent="0" algn="l" rtl="0">
              <a:spcBef>
                <a:spcPts val="0"/>
              </a:spcBef>
              <a:spcAft>
                <a:spcPts val="0"/>
              </a:spcAft>
              <a:buNone/>
            </a:pPr>
            <a:r>
              <a:rPr lang="ga-ie" sz="1100" b="0" i="0" u="none" strike="noStrike">
                <a:solidFill>
                  <a:schemeClr val="tx1"/>
                </a:solidFill>
                <a:latin typeface="+mn-lt"/>
              </a:rPr>
              <a:t>Prompt students to take out a piece of paper and pen so that they can write their ranking lists.</a:t>
            </a:r>
          </a:p>
          <a:p>
            <a:pPr marL="0" lvl="0" indent="0" algn="l" rtl="0">
              <a:spcBef>
                <a:spcPts val="0"/>
              </a:spcBef>
              <a:spcAft>
                <a:spcPts val="0"/>
              </a:spcAft>
              <a:buNone/>
            </a:pPr>
            <a:r>
              <a:rPr lang="ga-ie" sz="1100" b="0" i="0" u="none" strike="noStrike">
                <a:solidFill>
                  <a:schemeClr val="tx1"/>
                </a:solidFill>
                <a:latin typeface="+mn-lt"/>
              </a:rPr>
              <a:t>Allow sufficient time for discussion and give students a 2-minute warning when they need to change from the first to the second ranking task.</a:t>
            </a:r>
          </a:p>
          <a:p>
            <a:pPr marL="0" lvl="0" indent="0" algn="l" rtl="0">
              <a:spcBef>
                <a:spcPts val="0"/>
              </a:spcBef>
              <a:spcAft>
                <a:spcPts val="0"/>
              </a:spcAft>
              <a:buNone/>
            </a:pPr>
            <a:r>
              <a:rPr lang="ga-ie" sz="1100" b="0" i="0" u="none" strike="noStrike">
                <a:solidFill>
                  <a:schemeClr val="tx1"/>
                </a:solidFill>
                <a:latin typeface="+mn-lt"/>
              </a:rPr>
              <a:t>Facilitate feedback from each group, focusing on the reasons why particular strategies are favoured. </a:t>
            </a:r>
          </a:p>
          <a:p>
            <a:pPr marL="0" lvl="0" indent="0" algn="l" rtl="0">
              <a:spcBef>
                <a:spcPts val="0"/>
              </a:spcBef>
              <a:spcAft>
                <a:spcPts val="0"/>
              </a:spcAft>
              <a:buNone/>
            </a:pPr>
            <a:r>
              <a:rPr lang="ga-ie" sz="1100" b="0" i="0" u="none" strike="noStrike">
                <a:solidFill>
                  <a:schemeClr val="tx1"/>
                </a:solidFill>
                <a:latin typeface="+mn-lt"/>
              </a:rPr>
              <a:t>Highlight the different choices made by groups and ask students to discuss these differences.</a:t>
            </a:r>
          </a:p>
          <a:p>
            <a:pPr marL="0" lvl="0" indent="0" algn="l" rtl="0">
              <a:spcBef>
                <a:spcPts val="0"/>
              </a:spcBef>
              <a:spcAft>
                <a:spcPts val="0"/>
              </a:spcAft>
              <a:buNone/>
            </a:pPr>
            <a:endParaRPr lang="en-IE" sz="1100" b="0" i="0" u="none" strike="noStrike" baseline="0" dirty="0">
              <a:solidFill>
                <a:schemeClr val="tx1"/>
              </a:solidFill>
              <a:latin typeface="+mn-lt"/>
            </a:endParaRPr>
          </a:p>
          <a:p>
            <a:pPr marL="0" lvl="0" indent="0" algn="l" rtl="0">
              <a:spcBef>
                <a:spcPts val="0"/>
              </a:spcBef>
              <a:spcAft>
                <a:spcPts val="0"/>
              </a:spcAft>
              <a:buNone/>
            </a:pPr>
            <a:r>
              <a:rPr lang="ga-ie" sz="1100" b="0" i="1" u="none" strike="noStrike">
                <a:solidFill>
                  <a:schemeClr val="tx1"/>
                </a:solidFill>
                <a:latin typeface="+mn-lt"/>
              </a:rPr>
              <a:t>Did any group have the same one/two strategies ranked at the top for both ‘enjoyable’ and ‘effective’?</a:t>
            </a:r>
          </a:p>
          <a:p>
            <a:pPr marL="0" lvl="0" indent="0" algn="l" rtl="0">
              <a:spcBef>
                <a:spcPts val="0"/>
              </a:spcBef>
              <a:spcAft>
                <a:spcPts val="0"/>
              </a:spcAft>
              <a:buNone/>
            </a:pPr>
            <a:r>
              <a:rPr lang="ga-ie" sz="1100" b="0" i="1" u="none" strike="noStrike">
                <a:solidFill>
                  <a:schemeClr val="tx1"/>
                </a:solidFill>
                <a:latin typeface="+mn-lt"/>
              </a:rPr>
              <a:t>What, if anything, does this tell us?</a:t>
            </a:r>
          </a:p>
          <a:p>
            <a:pPr marL="0" lvl="0" indent="0" algn="l" rtl="0">
              <a:spcBef>
                <a:spcPts val="0"/>
              </a:spcBef>
              <a:spcAft>
                <a:spcPts val="0"/>
              </a:spcAft>
              <a:buNone/>
            </a:pPr>
            <a:endParaRPr lang="en-IE" sz="1100" b="0" i="1" u="none" strike="noStrike" baseline="0" dirty="0">
              <a:solidFill>
                <a:schemeClr val="tx1"/>
              </a:solidFill>
              <a:latin typeface="+mn-lt"/>
            </a:endParaRPr>
          </a:p>
        </p:txBody>
      </p:sp>
      <p:sp>
        <p:nvSpPr>
          <p:cNvPr id="170" name="Google Shape;17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959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r>
              <a:rPr lang="ga-ie" sz="1100" b="1">
                <a:solidFill>
                  <a:schemeClr val="tx1"/>
                </a:solidFill>
                <a:latin typeface="+mn-lt"/>
              </a:rPr>
              <a:t>Teacher notes</a:t>
            </a:r>
          </a:p>
          <a:p>
            <a:pPr marL="0" lvl="0" indent="0" algn="l" rtl="0">
              <a:spcBef>
                <a:spcPts val="0"/>
              </a:spcBef>
              <a:spcAft>
                <a:spcPts val="0"/>
              </a:spcAft>
              <a:buNone/>
            </a:pPr>
            <a:endParaRPr lang="en-IE" sz="1100" dirty="0">
              <a:solidFill>
                <a:schemeClr val="tx1"/>
              </a:solidFill>
              <a:latin typeface="+mn-lt"/>
            </a:endParaRPr>
          </a:p>
          <a:p>
            <a:pPr marL="0" lvl="0" indent="0" algn="l" rtl="0">
              <a:spcBef>
                <a:spcPts val="0"/>
              </a:spcBef>
              <a:spcAft>
                <a:spcPts val="0"/>
              </a:spcAft>
              <a:buNone/>
            </a:pPr>
            <a:r>
              <a:rPr lang="ga-ie" sz="1100">
                <a:solidFill>
                  <a:schemeClr val="tx1"/>
                </a:solidFill>
                <a:latin typeface="+mn-lt"/>
              </a:rPr>
              <a:t>Tell/remind students that there is a focus in junior cycle on building the 8 key skills on the slide.</a:t>
            </a:r>
          </a:p>
          <a:p>
            <a:pPr marL="0" lvl="0" indent="0" algn="l" rtl="0">
              <a:spcBef>
                <a:spcPts val="0"/>
              </a:spcBef>
              <a:spcAft>
                <a:spcPts val="0"/>
              </a:spcAft>
              <a:buNone/>
            </a:pPr>
            <a:r>
              <a:rPr lang="ga-ie" sz="1100">
                <a:solidFill>
                  <a:schemeClr val="tx1"/>
                </a:solidFill>
                <a:latin typeface="+mn-lt"/>
              </a:rPr>
              <a:t>Read each key skill aloud, ensuring that </a:t>
            </a:r>
            <a:r>
              <a:rPr lang="ga-ie" sz="1100" b="0" i="0" u="none" strike="noStrike">
                <a:solidFill>
                  <a:schemeClr val="tx1"/>
                </a:solidFill>
                <a:effectLst/>
                <a:latin typeface="+mn-lt"/>
                <a:cs typeface="Prompt" panose="00000500000000000000" pitchFamily="2" charset="-34"/>
              </a:rPr>
              <a:t>everyone understands what each key skill means.</a:t>
            </a:r>
          </a:p>
          <a:p>
            <a:pPr marL="0" lvl="0" indent="0" algn="l" rtl="0">
              <a:spcBef>
                <a:spcPts val="0"/>
              </a:spcBef>
              <a:spcAft>
                <a:spcPts val="0"/>
              </a:spcAft>
              <a:buNone/>
            </a:pPr>
            <a:endParaRPr lang="en-GB" sz="1100" b="0" i="0" u="none" strike="noStrike" dirty="0">
              <a:solidFill>
                <a:schemeClr val="tx1"/>
              </a:solidFill>
              <a:effectLst/>
              <a:latin typeface="+mn-lt"/>
              <a:cs typeface="Prompt" panose="00000500000000000000" pitchFamily="2" charset="-34"/>
            </a:endParaRPr>
          </a:p>
          <a:p>
            <a:pPr marL="0" lvl="0" indent="0" algn="l" rtl="0">
              <a:spcBef>
                <a:spcPts val="0"/>
              </a:spcBef>
              <a:spcAft>
                <a:spcPts val="0"/>
              </a:spcAft>
              <a:buNone/>
            </a:pPr>
            <a:r>
              <a:rPr lang="ga-ie" sz="1100" b="0" i="1" u="none" strike="noStrike">
                <a:solidFill>
                  <a:schemeClr val="tx1"/>
                </a:solidFill>
                <a:effectLst/>
                <a:latin typeface="+mn-lt"/>
                <a:cs typeface="Prompt" panose="00000500000000000000" pitchFamily="2" charset="-34"/>
              </a:rPr>
              <a:t>Think about your two most enjoyable learning and teaching strategies. Which key skills do you think these strategies help to build?</a:t>
            </a:r>
          </a:p>
          <a:p>
            <a:pPr marL="0" lvl="0" indent="0" algn="l" rtl="0">
              <a:spcBef>
                <a:spcPts val="0"/>
              </a:spcBef>
              <a:spcAft>
                <a:spcPts val="0"/>
              </a:spcAft>
              <a:buNone/>
            </a:pPr>
            <a:endParaRPr lang="en-GB" sz="1100" b="0" i="1" u="none" strike="noStrike" dirty="0">
              <a:solidFill>
                <a:schemeClr val="tx1"/>
              </a:solidFill>
              <a:effectLst/>
              <a:latin typeface="+mn-lt"/>
              <a:cs typeface="Prompt" panose="00000500000000000000" pitchFamily="2" charset="-34"/>
            </a:endParaRPr>
          </a:p>
          <a:p>
            <a:pPr marL="0" lvl="0" indent="0" algn="l" rtl="0">
              <a:spcBef>
                <a:spcPts val="0"/>
              </a:spcBef>
              <a:spcAft>
                <a:spcPts val="0"/>
              </a:spcAft>
              <a:buNone/>
            </a:pPr>
            <a:r>
              <a:rPr lang="ga-ie" sz="1100" b="0" i="1" u="none" strike="noStrike">
                <a:solidFill>
                  <a:schemeClr val="tx1"/>
                </a:solidFill>
                <a:effectLst/>
                <a:latin typeface="+mn-lt"/>
                <a:cs typeface="Prompt" panose="00000500000000000000" pitchFamily="2" charset="-34"/>
              </a:rPr>
              <a:t>Now, think about your two most effective strategies. Which key skills do you think these strategies help to strengthen? </a:t>
            </a:r>
            <a:endParaRPr lang="en-GB" sz="1100" b="0" i="1" dirty="0">
              <a:solidFill>
                <a:schemeClr val="tx1"/>
              </a:solidFill>
              <a:effectLst/>
              <a:latin typeface="+mn-lt"/>
            </a:endParaRPr>
          </a:p>
        </p:txBody>
      </p:sp>
      <p:sp>
        <p:nvSpPr>
          <p:cNvPr id="456" name="Google Shape;45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1654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r>
              <a:rPr lang="ga-ie" sz="1100" b="1">
                <a:solidFill>
                  <a:schemeClr val="tx1"/>
                </a:solidFill>
                <a:latin typeface="+mn-lt"/>
              </a:rPr>
              <a:t>Teacher notes</a:t>
            </a:r>
          </a:p>
          <a:p>
            <a:pPr marL="0" lvl="0" indent="0" algn="l" rtl="0">
              <a:spcBef>
                <a:spcPts val="0"/>
              </a:spcBef>
              <a:spcAft>
                <a:spcPts val="0"/>
              </a:spcAft>
              <a:buNone/>
            </a:pPr>
            <a:endParaRPr lang="en-IE" sz="1100" b="1" i="0" u="none" strike="noStrike" baseline="0" dirty="0">
              <a:solidFill>
                <a:schemeClr val="tx1"/>
              </a:solidFill>
              <a:latin typeface="+mn-lt"/>
            </a:endParaRPr>
          </a:p>
          <a:p>
            <a:pPr marL="0" lvl="0" indent="0" algn="l" rtl="0">
              <a:spcBef>
                <a:spcPts val="0"/>
              </a:spcBef>
              <a:spcAft>
                <a:spcPts val="0"/>
              </a:spcAft>
              <a:buNone/>
            </a:pPr>
            <a:r>
              <a:rPr lang="ga-ie" sz="1100" b="0" i="1" u="none" strike="noStrike">
                <a:solidFill>
                  <a:schemeClr val="tx1"/>
                </a:solidFill>
                <a:latin typeface="+mn-lt"/>
              </a:rPr>
              <a:t>The learning pyramid on the slide is based on research that shows that people tend to remember more of their learning when they are actively engaged. This means that learning and teaching strategies, like the ones that we have been talking about, are most effective when students are learning actively. </a:t>
            </a:r>
          </a:p>
          <a:p>
            <a:pPr marL="0" lvl="0" indent="0" algn="l" rtl="0">
              <a:spcBef>
                <a:spcPts val="0"/>
              </a:spcBef>
              <a:spcAft>
                <a:spcPts val="0"/>
              </a:spcAft>
              <a:buNone/>
            </a:pPr>
            <a:endParaRPr lang="en-GB" sz="1100" b="0" i="1" u="none" strike="noStrike" baseline="0" dirty="0">
              <a:solidFill>
                <a:schemeClr val="tx1"/>
              </a:solidFill>
              <a:latin typeface="+mn-lt"/>
            </a:endParaRPr>
          </a:p>
          <a:p>
            <a:pPr marL="0" lvl="0" indent="0" algn="l" rtl="0">
              <a:spcBef>
                <a:spcPts val="0"/>
              </a:spcBef>
              <a:spcAft>
                <a:spcPts val="0"/>
              </a:spcAft>
              <a:buNone/>
            </a:pPr>
            <a:r>
              <a:rPr lang="ga-ie" sz="1100" b="0" i="1" u="none" strike="noStrike">
                <a:solidFill>
                  <a:schemeClr val="tx1"/>
                </a:solidFill>
                <a:latin typeface="+mn-lt"/>
              </a:rPr>
              <a:t>It is part of a teachers’ job to try to keep all students engaged, and hopefully also to make sure that learning is as enjoyable as possible. </a:t>
            </a:r>
          </a:p>
          <a:p>
            <a:pPr marL="0" lvl="0" indent="0" algn="l" rtl="0">
              <a:spcBef>
                <a:spcPts val="0"/>
              </a:spcBef>
              <a:spcAft>
                <a:spcPts val="0"/>
              </a:spcAft>
              <a:buNone/>
            </a:pPr>
            <a:endParaRPr lang="en-GB" sz="1100" b="0" i="1" u="none" strike="noStrike" baseline="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0" i="1" u="none" strike="noStrike">
                <a:solidFill>
                  <a:schemeClr val="tx1"/>
                </a:solidFill>
                <a:effectLst/>
                <a:latin typeface="+mn-lt"/>
              </a:rPr>
              <a:t>The reality is that one strategy may work for one person and a different one for another person. One method may work for certain topics or subjects and a different method for different topics or subjects.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100" b="0" i="1" u="none" strike="noStrike"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0" i="1" u="none" strike="noStrike">
                <a:solidFill>
                  <a:schemeClr val="tx1"/>
                </a:solidFill>
                <a:effectLst/>
                <a:latin typeface="+mn-lt"/>
              </a:rPr>
              <a:t>The challenge for you (and your teachers) is:</a:t>
            </a:r>
          </a:p>
          <a:p>
            <a:pPr marL="514350" indent="-285750" algn="just" rtl="0" fontAlgn="base">
              <a:spcBef>
                <a:spcPts val="0"/>
              </a:spcBef>
              <a:spcAft>
                <a:spcPts val="1000"/>
              </a:spcAft>
              <a:buFont typeface="Arial" panose="020B0604020202020204" pitchFamily="34" charset="0"/>
              <a:buChar char="•"/>
            </a:pPr>
            <a:r>
              <a:rPr lang="ga-ie" sz="1100" b="0" i="1" u="none" strike="noStrike">
                <a:solidFill>
                  <a:schemeClr val="tx1"/>
                </a:solidFill>
                <a:effectLst/>
                <a:latin typeface="+mn-lt"/>
              </a:rPr>
              <a:t>find the best strategies that work for you/the class.</a:t>
            </a:r>
          </a:p>
          <a:p>
            <a:pPr marL="514350" indent="-285750" algn="just" rtl="0" fontAlgn="base">
              <a:spcBef>
                <a:spcPts val="0"/>
              </a:spcBef>
              <a:spcAft>
                <a:spcPts val="1000"/>
              </a:spcAft>
              <a:buFont typeface="Arial" panose="020B0604020202020204" pitchFamily="34" charset="0"/>
              <a:buChar char="•"/>
            </a:pPr>
            <a:r>
              <a:rPr lang="ga-ie" sz="1100" b="0" i="1" u="none" strike="noStrike">
                <a:solidFill>
                  <a:schemeClr val="tx1"/>
                </a:solidFill>
                <a:effectLst/>
                <a:latin typeface="+mn-lt"/>
              </a:rPr>
              <a:t>be able to change from one strategy to another as the topic or subject changes.</a:t>
            </a:r>
          </a:p>
          <a:p>
            <a:pPr marL="0" lvl="0" indent="0" algn="l" rtl="0">
              <a:spcBef>
                <a:spcPts val="0"/>
              </a:spcBef>
              <a:spcAft>
                <a:spcPts val="0"/>
              </a:spcAft>
              <a:buNone/>
            </a:pPr>
            <a:endParaRPr lang="en-GB" sz="1100" b="0" i="1" u="none" strike="noStrike" baseline="0" dirty="0">
              <a:solidFill>
                <a:schemeClr val="tx1"/>
              </a:solidFill>
              <a:latin typeface="+mn-lt"/>
            </a:endParaRPr>
          </a:p>
        </p:txBody>
      </p:sp>
      <p:sp>
        <p:nvSpPr>
          <p:cNvPr id="194" name="Google Shape;19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r>
              <a:rPr lang="ga-ie" sz="1100" b="1">
                <a:solidFill>
                  <a:schemeClr val="tx1"/>
                </a:solidFill>
                <a:latin typeface="+mn-lt"/>
              </a:rPr>
              <a:t>Teacher notes</a:t>
            </a:r>
          </a:p>
          <a:p>
            <a:pPr marL="0" lvl="0" indent="0" algn="l" rtl="0">
              <a:spcBef>
                <a:spcPts val="0"/>
              </a:spcBef>
              <a:spcAft>
                <a:spcPts val="0"/>
              </a:spcAft>
              <a:buNone/>
            </a:pPr>
            <a:endParaRPr lang="en-IE" sz="1100" dirty="0">
              <a:solidFill>
                <a:schemeClr val="tx1"/>
              </a:solidFill>
              <a:latin typeface="+mn-lt"/>
            </a:endParaRPr>
          </a:p>
          <a:p>
            <a:pPr marL="0" lvl="0" indent="0" algn="l" rtl="0">
              <a:spcBef>
                <a:spcPts val="0"/>
              </a:spcBef>
              <a:spcAft>
                <a:spcPts val="0"/>
              </a:spcAft>
              <a:buNone/>
            </a:pPr>
            <a:r>
              <a:rPr lang="ga-ie" sz="1100" i="1">
                <a:solidFill>
                  <a:schemeClr val="tx1"/>
                </a:solidFill>
                <a:latin typeface="+mn-lt"/>
              </a:rPr>
              <a:t>Throughout the rest of the Pathways module, we’re going to keep a log of the different learning and teaching strategies that we use. </a:t>
            </a:r>
          </a:p>
          <a:p>
            <a:pPr marL="0" lvl="0" indent="0" algn="l" rtl="0">
              <a:spcBef>
                <a:spcPts val="0"/>
              </a:spcBef>
              <a:spcAft>
                <a:spcPts val="0"/>
              </a:spcAft>
              <a:buNone/>
            </a:pPr>
            <a:endParaRPr lang="en-IE" sz="1100" i="0" dirty="0">
              <a:solidFill>
                <a:schemeClr val="tx1"/>
              </a:solidFill>
              <a:latin typeface="+mn-lt"/>
            </a:endParaRPr>
          </a:p>
          <a:p>
            <a:pPr marL="0" lvl="0" indent="0" algn="l" rtl="0">
              <a:spcBef>
                <a:spcPts val="0"/>
              </a:spcBef>
              <a:spcAft>
                <a:spcPts val="0"/>
              </a:spcAft>
              <a:buNone/>
            </a:pPr>
            <a:r>
              <a:rPr lang="ga-ie" sz="1100" i="0">
                <a:solidFill>
                  <a:schemeClr val="tx1"/>
                </a:solidFill>
                <a:latin typeface="+mn-lt"/>
              </a:rPr>
              <a:t>Invite students to copy the table into their journal/copy.</a:t>
            </a:r>
          </a:p>
          <a:p>
            <a:pPr marL="0" lvl="0" indent="0" algn="l" rtl="0">
              <a:spcBef>
                <a:spcPts val="0"/>
              </a:spcBef>
              <a:spcAft>
                <a:spcPts val="0"/>
              </a:spcAft>
              <a:buNone/>
            </a:pPr>
            <a:endParaRPr lang="en-IE" sz="1100" i="1" dirty="0">
              <a:solidFill>
                <a:schemeClr val="tx1"/>
              </a:solidFill>
              <a:latin typeface="+mn-lt"/>
            </a:endParaRPr>
          </a:p>
          <a:p>
            <a:pPr marL="0" lvl="0" indent="0" algn="l" rtl="0">
              <a:spcBef>
                <a:spcPts val="0"/>
              </a:spcBef>
              <a:spcAft>
                <a:spcPts val="0"/>
              </a:spcAft>
              <a:buNone/>
            </a:pPr>
            <a:r>
              <a:rPr lang="ga-ie" sz="1100" i="1">
                <a:solidFill>
                  <a:schemeClr val="tx1"/>
                </a:solidFill>
                <a:latin typeface="+mn-lt"/>
              </a:rPr>
              <a:t>For every strategy we do, you need to write down the name and a short description, a reflection on what went well and how things could be improved (even better if). </a:t>
            </a:r>
          </a:p>
          <a:p>
            <a:pPr marL="0" lvl="0" indent="0" algn="l" rtl="0">
              <a:spcBef>
                <a:spcPts val="0"/>
              </a:spcBef>
              <a:spcAft>
                <a:spcPts val="0"/>
              </a:spcAft>
              <a:buNone/>
            </a:pPr>
            <a:r>
              <a:rPr lang="ga-ie" sz="1100" i="1">
                <a:solidFill>
                  <a:schemeClr val="tx1"/>
                </a:solidFill>
                <a:latin typeface="+mn-lt"/>
              </a:rPr>
              <a:t>The ‘what went well?’ and ‘even better if’ columns might be something that your classmates or teacher did well or could do better, but you should try to focus on yourself – that is, identify what you did well and what you can do to improve your own enjoyment or engagement with your learning?</a:t>
            </a:r>
          </a:p>
          <a:p>
            <a:pPr marL="0" lvl="0" indent="0" algn="l" rtl="0">
              <a:spcBef>
                <a:spcPts val="0"/>
              </a:spcBef>
              <a:spcAft>
                <a:spcPts val="0"/>
              </a:spcAft>
              <a:buNone/>
            </a:pPr>
            <a:endParaRPr lang="en-IE" sz="1100" i="1" dirty="0">
              <a:solidFill>
                <a:schemeClr val="tx1"/>
              </a:solidFill>
              <a:latin typeface="+mn-lt"/>
            </a:endParaRPr>
          </a:p>
          <a:p>
            <a:pPr marL="0" lvl="0" indent="0" algn="l" rtl="0">
              <a:spcBef>
                <a:spcPts val="0"/>
              </a:spcBef>
              <a:spcAft>
                <a:spcPts val="0"/>
              </a:spcAft>
              <a:buNone/>
            </a:pPr>
            <a:r>
              <a:rPr lang="ga-ie" sz="1100" i="1">
                <a:solidFill>
                  <a:schemeClr val="tx1"/>
                </a:solidFill>
                <a:latin typeface="+mn-lt"/>
              </a:rPr>
              <a:t>Teachers often do this type of thinking or reflection after a lesson, especially if it’s the first time that they have tried a strategy or the first time with a particular class.</a:t>
            </a:r>
          </a:p>
          <a:p>
            <a:pPr marL="0" lvl="0" indent="0" algn="l" rtl="0">
              <a:spcBef>
                <a:spcPts val="0"/>
              </a:spcBef>
              <a:spcAft>
                <a:spcPts val="0"/>
              </a:spcAft>
              <a:buNone/>
            </a:pPr>
            <a:endParaRPr lang="en-IE" sz="1100" i="1" dirty="0">
              <a:solidFill>
                <a:schemeClr val="tx1"/>
              </a:solidFill>
              <a:latin typeface="+mn-lt"/>
            </a:endParaRPr>
          </a:p>
          <a:p>
            <a:pPr marL="0" lvl="0" indent="0" algn="l" rtl="0">
              <a:spcBef>
                <a:spcPts val="0"/>
              </a:spcBef>
              <a:spcAft>
                <a:spcPts val="0"/>
              </a:spcAft>
              <a:buNone/>
            </a:pPr>
            <a:r>
              <a:rPr lang="ga-ie" sz="1100" i="1">
                <a:solidFill>
                  <a:schemeClr val="tx1"/>
                </a:solidFill>
                <a:latin typeface="+mn-lt"/>
              </a:rPr>
              <a:t>Do you think this is a useful exercise for teachers to do? Why/not?</a:t>
            </a:r>
          </a:p>
          <a:p>
            <a:pPr marL="0" lvl="0" indent="0" algn="l" rtl="0">
              <a:spcBef>
                <a:spcPts val="0"/>
              </a:spcBef>
              <a:spcAft>
                <a:spcPts val="0"/>
              </a:spcAft>
              <a:buNone/>
            </a:pPr>
            <a:endParaRPr lang="en-IE" sz="1100" i="1" dirty="0">
              <a:solidFill>
                <a:schemeClr val="tx1"/>
              </a:solidFill>
              <a:latin typeface="+mn-lt"/>
            </a:endParaRPr>
          </a:p>
          <a:p>
            <a:pPr marL="0" lvl="0" indent="0" algn="l" rtl="0">
              <a:spcBef>
                <a:spcPts val="0"/>
              </a:spcBef>
              <a:spcAft>
                <a:spcPts val="0"/>
              </a:spcAft>
              <a:buNone/>
            </a:pPr>
            <a:r>
              <a:rPr lang="ga-ie" sz="1100" i="0">
                <a:solidFill>
                  <a:schemeClr val="tx1"/>
                </a:solidFill>
                <a:latin typeface="+mn-lt"/>
              </a:rPr>
              <a:t>Depending on your class, you might want to share an example of a time that you used a strategy for the first time, how it went, your reflections afterwards and if/how this changed how you used this strategy thereafter?</a:t>
            </a:r>
          </a:p>
          <a:p>
            <a:pPr marL="0" lvl="0" indent="0" algn="l" rtl="0">
              <a:spcBef>
                <a:spcPts val="0"/>
              </a:spcBef>
              <a:spcAft>
                <a:spcPts val="0"/>
              </a:spcAft>
              <a:buNone/>
            </a:pPr>
            <a:endParaRPr lang="en-IE" sz="1100" i="1" dirty="0">
              <a:solidFill>
                <a:schemeClr val="tx1"/>
              </a:solidFill>
              <a:latin typeface="+mn-lt"/>
            </a:endParaRPr>
          </a:p>
          <a:p>
            <a:pPr marL="0" lvl="0" indent="0" algn="l" rtl="0">
              <a:spcBef>
                <a:spcPts val="0"/>
              </a:spcBef>
              <a:spcAft>
                <a:spcPts val="0"/>
              </a:spcAft>
              <a:buNone/>
            </a:pPr>
            <a:r>
              <a:rPr lang="ga-ie" sz="1100" i="1">
                <a:solidFill>
                  <a:schemeClr val="tx1"/>
                </a:solidFill>
                <a:latin typeface="+mn-lt"/>
              </a:rPr>
              <a:t>After the next learning and teaching strategy, I’ll remind you to fill in the first row in your log.</a:t>
            </a:r>
          </a:p>
        </p:txBody>
      </p:sp>
      <p:sp>
        <p:nvSpPr>
          <p:cNvPr id="176" name="Google Shape;17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lvl="0" indent="0" algn="l" rtl="0">
              <a:spcBef>
                <a:spcPts val="0"/>
              </a:spcBef>
              <a:spcAft>
                <a:spcPts val="0"/>
              </a:spcAft>
              <a:buNone/>
            </a:pPr>
            <a:r>
              <a:rPr lang="ga-ie" sz="1100" b="1">
                <a:solidFill>
                  <a:schemeClr val="tx1"/>
                </a:solidFill>
                <a:latin typeface="+mn-lt"/>
              </a:rPr>
              <a:t>Teacher notes</a:t>
            </a:r>
          </a:p>
          <a:p>
            <a:pPr marL="0" lvl="0" indent="0" algn="l" rtl="0">
              <a:spcBef>
                <a:spcPts val="0"/>
              </a:spcBef>
              <a:spcAft>
                <a:spcPts val="0"/>
              </a:spcAft>
              <a:buNone/>
            </a:pPr>
            <a:endParaRPr lang="en-IE" sz="1100" b="1" i="0" dirty="0">
              <a:solidFill>
                <a:schemeClr val="tx1"/>
              </a:solidFill>
              <a:effectLst/>
              <a:latin typeface="+mn-lt"/>
            </a:endParaRPr>
          </a:p>
          <a:p>
            <a:pPr marL="228600" indent="-228600" algn="just" rtl="0">
              <a:spcBef>
                <a:spcPts val="0"/>
              </a:spcBef>
              <a:spcAft>
                <a:spcPts val="0"/>
              </a:spcAft>
            </a:pPr>
            <a:r>
              <a:rPr lang="ga-ie" sz="1100" b="0" i="1" u="none" strike="noStrike">
                <a:solidFill>
                  <a:schemeClr val="tx1"/>
                </a:solidFill>
                <a:effectLst/>
                <a:latin typeface="+mn-lt"/>
              </a:rPr>
              <a:t>Some experts say that the people understand information and solve problems in three </a:t>
            </a:r>
          </a:p>
          <a:p>
            <a:pPr marL="228600" indent="-228600" algn="just" rtl="0">
              <a:spcBef>
                <a:spcPts val="0"/>
              </a:spcBef>
              <a:spcAft>
                <a:spcPts val="0"/>
              </a:spcAft>
            </a:pPr>
            <a:r>
              <a:rPr lang="ga-ie" sz="1100" b="0" i="1" u="none" strike="noStrike">
                <a:solidFill>
                  <a:schemeClr val="tx1"/>
                </a:solidFill>
                <a:effectLst/>
                <a:latin typeface="+mn-lt"/>
              </a:rPr>
              <a:t>different ways. </a:t>
            </a:r>
          </a:p>
          <a:p>
            <a:pPr marL="228600" indent="-228600" algn="just" rtl="0">
              <a:spcBef>
                <a:spcPts val="0"/>
              </a:spcBef>
              <a:spcAft>
                <a:spcPts val="0"/>
              </a:spcAft>
            </a:pPr>
            <a:endParaRPr lang="en-GB" sz="1100" b="1" i="1" u="none" strike="noStrike" dirty="0">
              <a:solidFill>
                <a:schemeClr val="tx1"/>
              </a:solidFill>
              <a:effectLst/>
              <a:latin typeface="+mn-lt"/>
            </a:endParaRPr>
          </a:p>
          <a:p>
            <a:pPr marL="228600" indent="-228600" algn="just" rtl="0">
              <a:spcBef>
                <a:spcPts val="0"/>
              </a:spcBef>
              <a:spcAft>
                <a:spcPts val="0"/>
              </a:spcAft>
            </a:pPr>
            <a:r>
              <a:rPr lang="ga-ie" sz="1100" b="1" i="1" u="none" strike="noStrike">
                <a:solidFill>
                  <a:schemeClr val="tx1"/>
                </a:solidFill>
                <a:effectLst/>
                <a:latin typeface="+mn-lt"/>
              </a:rPr>
              <a:t>Visual</a:t>
            </a:r>
            <a:r>
              <a:rPr lang="ga-ie" sz="1100" b="0" i="1" u="none" strike="noStrike">
                <a:solidFill>
                  <a:schemeClr val="tx1"/>
                </a:solidFill>
                <a:effectLst/>
                <a:latin typeface="+mn-lt"/>
              </a:rPr>
              <a:t> (seeing) people like to learn through written language such as reading and </a:t>
            </a:r>
          </a:p>
          <a:p>
            <a:pPr marL="228600" indent="-228600" algn="just" rtl="0">
              <a:spcBef>
                <a:spcPts val="0"/>
              </a:spcBef>
              <a:spcAft>
                <a:spcPts val="0"/>
              </a:spcAft>
            </a:pPr>
            <a:r>
              <a:rPr lang="ga-ie" sz="1100" b="0" i="1" u="none" strike="noStrike">
                <a:solidFill>
                  <a:schemeClr val="tx1"/>
                </a:solidFill>
                <a:effectLst/>
                <a:latin typeface="+mn-lt"/>
              </a:rPr>
              <a:t>writing. They remember what they have written down. hey use bullet points, charts, </a:t>
            </a:r>
          </a:p>
          <a:p>
            <a:pPr marL="228600" indent="-228600" algn="just" rtl="0">
              <a:spcBef>
                <a:spcPts val="0"/>
              </a:spcBef>
              <a:spcAft>
                <a:spcPts val="0"/>
              </a:spcAft>
            </a:pPr>
            <a:r>
              <a:rPr lang="ga-ie" sz="1100" b="0" i="1" u="none" strike="noStrike">
                <a:solidFill>
                  <a:schemeClr val="tx1"/>
                </a:solidFill>
                <a:effectLst/>
                <a:latin typeface="+mn-lt"/>
              </a:rPr>
              <a:t>graphs, mind maps, pictures, write stories, or use flash cards.</a:t>
            </a:r>
            <a:endParaRPr lang="en-GB" sz="1100" b="0" i="1" dirty="0">
              <a:solidFill>
                <a:schemeClr val="tx1"/>
              </a:solidFill>
              <a:effectLst/>
              <a:latin typeface="+mn-lt"/>
            </a:endParaRPr>
          </a:p>
          <a:p>
            <a:pPr marL="228600" indent="-228600" algn="just" rtl="0">
              <a:spcBef>
                <a:spcPts val="0"/>
              </a:spcBef>
              <a:spcAft>
                <a:spcPts val="0"/>
              </a:spcAft>
            </a:pPr>
            <a:endParaRPr lang="en-GB" sz="1100" b="1" i="1" u="none" strike="noStrike" dirty="0">
              <a:solidFill>
                <a:schemeClr val="tx1"/>
              </a:solidFill>
              <a:effectLst/>
              <a:latin typeface="+mn-lt"/>
            </a:endParaRPr>
          </a:p>
          <a:p>
            <a:pPr marL="228600" indent="-228600" algn="just" rtl="0">
              <a:spcBef>
                <a:spcPts val="0"/>
              </a:spcBef>
              <a:spcAft>
                <a:spcPts val="0"/>
              </a:spcAft>
            </a:pPr>
            <a:r>
              <a:rPr lang="ga-ie" sz="1100" b="1" i="1" u="none" strike="noStrike">
                <a:solidFill>
                  <a:schemeClr val="tx1"/>
                </a:solidFill>
                <a:effectLst/>
                <a:latin typeface="+mn-lt"/>
              </a:rPr>
              <a:t>Auditory</a:t>
            </a:r>
            <a:r>
              <a:rPr lang="ga-ie" sz="1100" b="0" i="1" u="none" strike="noStrike">
                <a:solidFill>
                  <a:schemeClr val="tx1"/>
                </a:solidFill>
                <a:effectLst/>
                <a:latin typeface="+mn-lt"/>
              </a:rPr>
              <a:t> (hearing) people like to learn by making speeches or doing presentations, </a:t>
            </a:r>
          </a:p>
          <a:p>
            <a:pPr marL="228600" indent="-228600" algn="just" rtl="0">
              <a:spcBef>
                <a:spcPts val="0"/>
              </a:spcBef>
              <a:spcAft>
                <a:spcPts val="0"/>
              </a:spcAft>
            </a:pPr>
            <a:r>
              <a:rPr lang="ga-ie" sz="1100" b="0" i="1" u="none" strike="noStrike">
                <a:solidFill>
                  <a:schemeClr val="tx1"/>
                </a:solidFill>
                <a:effectLst/>
                <a:latin typeface="+mn-lt"/>
              </a:rPr>
              <a:t>using recordings, reading aloud, creating musical jingles to aid memory or telling </a:t>
            </a:r>
          </a:p>
          <a:p>
            <a:pPr marL="228600" indent="-228600" algn="just" rtl="0">
              <a:spcBef>
                <a:spcPts val="0"/>
              </a:spcBef>
              <a:spcAft>
                <a:spcPts val="0"/>
              </a:spcAft>
            </a:pPr>
            <a:r>
              <a:rPr lang="ga-ie" sz="1100" b="0" i="1" u="none" strike="noStrike">
                <a:solidFill>
                  <a:schemeClr val="tx1"/>
                </a:solidFill>
                <a:effectLst/>
                <a:latin typeface="+mn-lt"/>
              </a:rPr>
              <a:t>stories. </a:t>
            </a:r>
          </a:p>
          <a:p>
            <a:pPr marL="228600" indent="-228600" algn="just" rtl="0">
              <a:spcBef>
                <a:spcPts val="0"/>
              </a:spcBef>
              <a:spcAft>
                <a:spcPts val="0"/>
              </a:spcAft>
            </a:pPr>
            <a:endParaRPr lang="en-GB" sz="1100" b="1" i="1" u="none" strike="noStrike" dirty="0">
              <a:solidFill>
                <a:schemeClr val="tx1"/>
              </a:solidFill>
              <a:effectLst/>
              <a:latin typeface="+mn-lt"/>
            </a:endParaRPr>
          </a:p>
          <a:p>
            <a:pPr marL="228600" indent="-228600" algn="just" rtl="0">
              <a:spcBef>
                <a:spcPts val="0"/>
              </a:spcBef>
              <a:spcAft>
                <a:spcPts val="0"/>
              </a:spcAft>
            </a:pPr>
            <a:r>
              <a:rPr lang="ga-ie" sz="1100" b="1" i="1" u="none" strike="noStrike">
                <a:solidFill>
                  <a:schemeClr val="tx1"/>
                </a:solidFill>
                <a:effectLst/>
                <a:latin typeface="+mn-lt"/>
              </a:rPr>
              <a:t>Kinaesthetic</a:t>
            </a:r>
            <a:r>
              <a:rPr lang="ga-ie" sz="1100" b="0" i="1" u="none" strike="noStrike">
                <a:solidFill>
                  <a:schemeClr val="tx1"/>
                </a:solidFill>
                <a:effectLst/>
                <a:latin typeface="+mn-lt"/>
              </a:rPr>
              <a:t> (doing) people like to learn by moving, touching or making. They often </a:t>
            </a:r>
          </a:p>
          <a:p>
            <a:pPr marL="228600" indent="-228600" algn="just" rtl="0">
              <a:spcBef>
                <a:spcPts val="0"/>
              </a:spcBef>
              <a:spcAft>
                <a:spcPts val="0"/>
              </a:spcAft>
            </a:pPr>
            <a:r>
              <a:rPr lang="ga-ie" sz="1100" b="0" i="1" u="none" strike="noStrike">
                <a:solidFill>
                  <a:schemeClr val="tx1"/>
                </a:solidFill>
                <a:effectLst/>
                <a:latin typeface="+mn-lt"/>
              </a:rPr>
              <a:t>move about while studying.</a:t>
            </a:r>
          </a:p>
          <a:p>
            <a:pPr marL="228600" indent="-228600" algn="just" rtl="0">
              <a:spcBef>
                <a:spcPts val="0"/>
              </a:spcBef>
              <a:spcAft>
                <a:spcPts val="0"/>
              </a:spcAft>
            </a:pPr>
            <a:endParaRPr lang="en-GB" sz="1100" b="0" i="0" u="none" strike="noStrike" baseline="0" dirty="0">
              <a:solidFill>
                <a:schemeClr val="tx1"/>
              </a:solidFill>
              <a:effectLst/>
              <a:latin typeface="+mn-lt"/>
            </a:endParaRPr>
          </a:p>
          <a:p>
            <a:pPr marL="228600" indent="-228600" algn="just" rtl="0">
              <a:spcBef>
                <a:spcPts val="0"/>
              </a:spcBef>
              <a:spcAft>
                <a:spcPts val="0"/>
              </a:spcAft>
            </a:pPr>
            <a:r>
              <a:rPr lang="ga-ie" sz="1100" b="0" i="1" u="none" strike="noStrike">
                <a:solidFill>
                  <a:schemeClr val="tx1"/>
                </a:solidFill>
                <a:latin typeface="+mn-lt"/>
              </a:rPr>
              <a:t>Your strongest learning style might, for example, be through seeing things (visual), </a:t>
            </a:r>
          </a:p>
          <a:p>
            <a:pPr marL="228600" indent="-228600" algn="just" rtl="0">
              <a:spcBef>
                <a:spcPts val="0"/>
              </a:spcBef>
              <a:spcAft>
                <a:spcPts val="0"/>
              </a:spcAft>
            </a:pPr>
            <a:r>
              <a:rPr lang="ga-ie" sz="1100" b="0" i="1" u="none" strike="noStrike">
                <a:solidFill>
                  <a:schemeClr val="tx1"/>
                </a:solidFill>
                <a:latin typeface="+mn-lt"/>
              </a:rPr>
              <a:t>but that doesn’t mean that you aren’t also able to learn by hearing (auditory) or </a:t>
            </a:r>
          </a:p>
          <a:p>
            <a:pPr marL="228600" indent="-228600" algn="just" rtl="0">
              <a:spcBef>
                <a:spcPts val="0"/>
              </a:spcBef>
              <a:spcAft>
                <a:spcPts val="0"/>
              </a:spcAft>
            </a:pPr>
            <a:r>
              <a:rPr lang="ga-ie" sz="1100" b="0" i="1" u="none" strike="noStrike">
                <a:solidFill>
                  <a:schemeClr val="tx1"/>
                </a:solidFill>
                <a:latin typeface="+mn-lt"/>
              </a:rPr>
              <a:t>making (kinaesthetic). It just means at that point in your life, your visual processing of </a:t>
            </a:r>
          </a:p>
          <a:p>
            <a:pPr marL="228600" indent="-228600" algn="just" rtl="0">
              <a:spcBef>
                <a:spcPts val="0"/>
              </a:spcBef>
              <a:spcAft>
                <a:spcPts val="0"/>
              </a:spcAft>
            </a:pPr>
            <a:r>
              <a:rPr lang="ga-ie" sz="1100" b="0" i="1" u="none" strike="noStrike">
                <a:solidFill>
                  <a:schemeClr val="tx1"/>
                </a:solidFill>
                <a:latin typeface="+mn-lt"/>
              </a:rPr>
              <a:t>information and problem solving is the strongest of the three learning styles. In fact, </a:t>
            </a:r>
          </a:p>
          <a:p>
            <a:pPr marL="228600" indent="-228600" algn="just" rtl="0">
              <a:spcBef>
                <a:spcPts val="0"/>
              </a:spcBef>
              <a:spcAft>
                <a:spcPts val="0"/>
              </a:spcAft>
            </a:pPr>
            <a:r>
              <a:rPr lang="ga-ie" sz="1100" b="0" i="1" u="none" strike="noStrike">
                <a:solidFill>
                  <a:schemeClr val="tx1"/>
                </a:solidFill>
                <a:latin typeface="+mn-lt"/>
              </a:rPr>
              <a:t>most people use a combination of learning styles, and it is possible to strengthen a </a:t>
            </a:r>
          </a:p>
          <a:p>
            <a:pPr marL="228600" indent="-228600" algn="just" rtl="0">
              <a:spcBef>
                <a:spcPts val="0"/>
              </a:spcBef>
              <a:spcAft>
                <a:spcPts val="0"/>
              </a:spcAft>
            </a:pPr>
            <a:r>
              <a:rPr lang="ga-ie" sz="1100" b="0" i="1" u="none" strike="noStrike">
                <a:solidFill>
                  <a:schemeClr val="tx1"/>
                </a:solidFill>
                <a:latin typeface="+mn-lt"/>
              </a:rPr>
              <a:t>learning style over time. </a:t>
            </a:r>
          </a:p>
          <a:p>
            <a:pPr marL="228600" indent="-228600" algn="just" rtl="0">
              <a:spcBef>
                <a:spcPts val="0"/>
              </a:spcBef>
              <a:spcAft>
                <a:spcPts val="0"/>
              </a:spcAft>
            </a:pPr>
            <a:endParaRPr lang="en-GB" sz="1100" b="0" i="1" u="none" strike="noStrike" baseline="0" dirty="0">
              <a:solidFill>
                <a:schemeClr val="tx1"/>
              </a:solidFill>
              <a:latin typeface="+mn-lt"/>
            </a:endParaRPr>
          </a:p>
          <a:p>
            <a:pPr marL="228600" marR="0" lvl="0" indent="-228600" algn="just"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0" i="1">
                <a:solidFill>
                  <a:schemeClr val="tx1"/>
                </a:solidFill>
                <a:effectLst/>
                <a:latin typeface="+mn-lt"/>
              </a:rPr>
              <a:t>Would you like to know about your learning style(s)? Why/not? </a:t>
            </a:r>
          </a:p>
          <a:p>
            <a:pPr marL="228600" marR="0" lvl="0" indent="-228600" algn="just"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100" b="0" i="0" u="none" strike="noStrike" baseline="0" dirty="0">
              <a:solidFill>
                <a:schemeClr val="tx1"/>
              </a:solidFill>
              <a:effectLst/>
              <a:latin typeface="+mn-lt"/>
            </a:endParaRPr>
          </a:p>
          <a:p>
            <a:pPr marL="228600" marR="0" lvl="0" indent="-228600" algn="just"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0" i="1" u="none" strike="noStrike">
                <a:solidFill>
                  <a:schemeClr val="tx1"/>
                </a:solidFill>
                <a:latin typeface="+mn-lt"/>
              </a:rPr>
              <a:t>We’re going to do a short Learning Styles Quiz with 20 multi-choice questions, to find </a:t>
            </a:r>
          </a:p>
          <a:p>
            <a:pPr marL="228600" marR="0" lvl="0" indent="-228600" algn="just"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0" i="1" u="none" strike="noStrike">
                <a:solidFill>
                  <a:schemeClr val="tx1"/>
                </a:solidFill>
                <a:latin typeface="+mn-lt"/>
              </a:rPr>
              <a:t>out which of the three learning styles is your strongest right now.</a:t>
            </a:r>
          </a:p>
          <a:p>
            <a:pPr marL="228600" indent="-228600" algn="just" rtl="0">
              <a:spcBef>
                <a:spcPts val="0"/>
              </a:spcBef>
              <a:spcAft>
                <a:spcPts val="0"/>
              </a:spcAft>
            </a:pPr>
            <a:endParaRPr lang="en-GB" sz="1100" b="0" i="1" u="none" strike="noStrike" baseline="0" dirty="0">
              <a:solidFill>
                <a:schemeClr val="tx1"/>
              </a:solidFill>
              <a:latin typeface="+mn-lt"/>
            </a:endParaRPr>
          </a:p>
          <a:p>
            <a:pPr marL="228600" marR="0" lvl="0" indent="-228600" algn="just"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0" i="0" u="none" strike="noStrike">
                <a:solidFill>
                  <a:schemeClr val="tx1"/>
                </a:solidFill>
                <a:latin typeface="+mn-lt"/>
              </a:rPr>
              <a:t>To access the Learning Styles Quiz, share this link with your students</a:t>
            </a:r>
            <a:r>
              <a:rPr lang="ga-ie" sz="1100" b="0" i="1" u="none" strike="noStrike">
                <a:solidFill>
                  <a:schemeClr val="tx1"/>
                </a:solidFill>
                <a:latin typeface="+mn-lt"/>
              </a:rPr>
              <a:t> </a:t>
            </a:r>
          </a:p>
          <a:p>
            <a:pPr marL="228600" marR="0" lvl="0" indent="-228600" algn="just"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0" i="0" u="none" strike="noStrike">
                <a:solidFill>
                  <a:schemeClr val="tx1"/>
                </a:solidFill>
                <a:latin typeface="+mn-lt"/>
              </a:rPr>
              <a:t>(</a:t>
            </a:r>
            <a:r>
              <a:rPr lang="ga-ie" sz="1100">
                <a:solidFill>
                  <a:schemeClr val="tx1"/>
                </a:solidFill>
                <a:latin typeface="+mn-lt"/>
                <a:hlinkClick r:id="rId3"/>
              </a:rPr>
              <a:t>https://forms.gle/a6jNH9HZrpiHYmmv5</a:t>
            </a:r>
            <a:r>
              <a:rPr lang="ga-ie" sz="1100">
                <a:solidFill>
                  <a:schemeClr val="tx1"/>
                </a:solidFill>
                <a:latin typeface="+mn-lt"/>
              </a:rPr>
              <a:t>) or distribute pre-printed copies of the pdf of </a:t>
            </a:r>
          </a:p>
          <a:p>
            <a:pPr marL="228600" marR="0" lvl="0" indent="-228600" algn="just"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a:solidFill>
                  <a:schemeClr val="tx1"/>
                </a:solidFill>
                <a:latin typeface="+mn-lt"/>
              </a:rPr>
              <a:t>the Quiz, available in the Pathways Unit 2 google drive folder.</a:t>
            </a:r>
          </a:p>
          <a:p>
            <a:pPr marL="228600" marR="0" lvl="0" indent="-228600" algn="just"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a:solidFill>
                  <a:schemeClr val="tx1"/>
                </a:solidFill>
                <a:latin typeface="+mn-lt"/>
              </a:rPr>
              <a:t>[</a:t>
            </a:r>
            <a:r>
              <a:rPr lang="ga-ie" sz="1100" b="1">
                <a:solidFill>
                  <a:schemeClr val="tx1"/>
                </a:solidFill>
                <a:latin typeface="+mn-lt"/>
              </a:rPr>
              <a:t>NB: </a:t>
            </a:r>
            <a:r>
              <a:rPr lang="ga-ie" sz="1100">
                <a:solidFill>
                  <a:schemeClr val="tx1"/>
                </a:solidFill>
                <a:latin typeface="+mn-lt"/>
              </a:rPr>
              <a:t>in the online version, students are asked to provide an email address only so </a:t>
            </a:r>
          </a:p>
          <a:p>
            <a:pPr marL="228600" marR="0" lvl="0" indent="-228600" algn="just"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a:solidFill>
                  <a:schemeClr val="tx1"/>
                </a:solidFill>
                <a:latin typeface="+mn-lt"/>
              </a:rPr>
              <a:t>that they automatically receive a copy of their completed quiz.]</a:t>
            </a:r>
          </a:p>
          <a:p>
            <a:pPr marL="228600" marR="0" lvl="0" indent="-228600" algn="just"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dirty="0">
              <a:solidFill>
                <a:schemeClr val="tx1"/>
              </a:solidFill>
              <a:latin typeface="+mn-lt"/>
            </a:endParaRPr>
          </a:p>
          <a:p>
            <a:pPr marL="228600" marR="0" lvl="0" indent="-228600" algn="just"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i="1">
                <a:solidFill>
                  <a:schemeClr val="tx1"/>
                </a:solidFill>
                <a:latin typeface="+mn-lt"/>
              </a:rPr>
              <a:t>Answer each questions as honestly as possible to get an accurate result.</a:t>
            </a:r>
          </a:p>
          <a:p>
            <a:pPr marL="228600" marR="0" lvl="0" indent="-228600" algn="just"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i="1">
                <a:solidFill>
                  <a:schemeClr val="tx1"/>
                </a:solidFill>
                <a:latin typeface="+mn-lt"/>
              </a:rPr>
              <a:t>Try not to leave any question blank. If you are unsure how to answer a question, </a:t>
            </a:r>
          </a:p>
          <a:p>
            <a:pPr marL="228600" marR="0" lvl="0" indent="-228600" algn="just"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i="1">
                <a:solidFill>
                  <a:schemeClr val="tx1"/>
                </a:solidFill>
                <a:latin typeface="+mn-lt"/>
              </a:rPr>
              <a:t>choose the option that is closest to what you would do in this situation.</a:t>
            </a:r>
          </a:p>
          <a:p>
            <a:pPr marL="228600" marR="0" lvl="0" indent="-228600" algn="just" defTabSz="914400" rtl="0" eaLnBrk="1" fontAlgn="auto" latinLnBrk="0" hangingPunct="1">
              <a:lnSpc>
                <a:spcPct val="100000"/>
              </a:lnSpc>
              <a:spcBef>
                <a:spcPts val="0"/>
              </a:spcBef>
              <a:spcAft>
                <a:spcPts val="0"/>
              </a:spcAft>
              <a:buClr>
                <a:srgbClr val="000000"/>
              </a:buClr>
              <a:buSzPts val="1400"/>
              <a:buFont typeface="Arial"/>
              <a:buNone/>
              <a:tabLst/>
              <a:defRPr/>
            </a:pPr>
            <a:r>
              <a:rPr lang="ga-ie" sz="1100" b="1" i="1">
                <a:solidFill>
                  <a:schemeClr val="tx1"/>
                </a:solidFill>
                <a:latin typeface="+mn-lt"/>
              </a:rPr>
              <a:t>NB: </a:t>
            </a:r>
            <a:r>
              <a:rPr lang="ga-ie" sz="1100" i="1">
                <a:solidFill>
                  <a:schemeClr val="tx1"/>
                </a:solidFill>
                <a:latin typeface="+mn-lt"/>
              </a:rPr>
              <a:t>Make a note of the number of the option you pick for each Quiz question. </a:t>
            </a:r>
          </a:p>
        </p:txBody>
      </p:sp>
    </p:spTree>
    <p:extLst>
      <p:ext uri="{BB962C8B-B14F-4D97-AF65-F5344CB8AC3E}">
        <p14:creationId xmlns:p14="http://schemas.microsoft.com/office/powerpoint/2010/main" val="2654949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lvl="0" indent="0" algn="l" rtl="0">
              <a:spcBef>
                <a:spcPts val="0"/>
              </a:spcBef>
              <a:spcAft>
                <a:spcPts val="0"/>
              </a:spcAft>
              <a:buNone/>
            </a:pPr>
            <a:r>
              <a:rPr lang="ga-ie" sz="1100" b="1">
                <a:solidFill>
                  <a:schemeClr val="tx1"/>
                </a:solidFill>
                <a:latin typeface="+mn-lt"/>
              </a:rPr>
              <a:t>Teacher notes</a:t>
            </a:r>
          </a:p>
          <a:p>
            <a:pPr marL="0" lvl="0" indent="0" algn="l" rtl="0">
              <a:spcBef>
                <a:spcPts val="0"/>
              </a:spcBef>
              <a:spcAft>
                <a:spcPts val="0"/>
              </a:spcAft>
              <a:buNone/>
            </a:pPr>
            <a:endParaRPr lang="en-IE" sz="1100" b="1" i="0" dirty="0">
              <a:solidFill>
                <a:schemeClr val="tx1"/>
              </a:solidFill>
              <a:effectLst/>
              <a:latin typeface="+mn-lt"/>
            </a:endParaRPr>
          </a:p>
          <a:p>
            <a:pPr marL="0" lvl="0" indent="0" algn="l" rtl="0">
              <a:spcBef>
                <a:spcPts val="0"/>
              </a:spcBef>
              <a:spcAft>
                <a:spcPts val="0"/>
              </a:spcAft>
              <a:buNone/>
            </a:pPr>
            <a:r>
              <a:rPr lang="ga-ie" sz="1100" b="0" i="1">
                <a:solidFill>
                  <a:schemeClr val="tx1"/>
                </a:solidFill>
                <a:effectLst/>
                <a:latin typeface="+mn-lt"/>
              </a:rPr>
              <a:t>Each question in the Learning Styles Quiz had three options. </a:t>
            </a:r>
          </a:p>
          <a:p>
            <a:pPr marL="0" lvl="0" indent="0" algn="l" rtl="0">
              <a:spcBef>
                <a:spcPts val="0"/>
              </a:spcBef>
              <a:spcAft>
                <a:spcPts val="0"/>
              </a:spcAft>
              <a:buNone/>
            </a:pPr>
            <a:r>
              <a:rPr lang="ga-ie" sz="1100" b="0" i="1">
                <a:solidFill>
                  <a:schemeClr val="tx1"/>
                </a:solidFill>
                <a:effectLst/>
                <a:latin typeface="+mn-lt"/>
              </a:rPr>
              <a:t>The first option in every case was the option that a Visual learner would have selected, the second option was Auditory, and the third option was Kinaesthetic.</a:t>
            </a:r>
          </a:p>
          <a:p>
            <a:pPr marL="0" lvl="0" indent="0" algn="l" rtl="0">
              <a:spcBef>
                <a:spcPts val="0"/>
              </a:spcBef>
              <a:spcAft>
                <a:spcPts val="0"/>
              </a:spcAft>
              <a:buNone/>
            </a:pPr>
            <a:endParaRPr lang="en-IE" sz="1100" b="0" i="1" dirty="0">
              <a:solidFill>
                <a:schemeClr val="tx1"/>
              </a:solidFill>
              <a:effectLst/>
              <a:latin typeface="+mn-lt"/>
            </a:endParaRPr>
          </a:p>
          <a:p>
            <a:pPr marL="0" lvl="0" indent="0" algn="l" rtl="0">
              <a:spcBef>
                <a:spcPts val="0"/>
              </a:spcBef>
              <a:spcAft>
                <a:spcPts val="0"/>
              </a:spcAft>
              <a:buNone/>
            </a:pPr>
            <a:r>
              <a:rPr lang="ga-ie" sz="1100" b="0" i="1">
                <a:solidFill>
                  <a:schemeClr val="tx1"/>
                </a:solidFill>
                <a:effectLst/>
                <a:latin typeface="+mn-lt"/>
              </a:rPr>
              <a:t>Count how many times you selected a Visual option, how many times you selected an Auditory option, and how many times you selected a Kinaesthetic option.</a:t>
            </a:r>
          </a:p>
          <a:p>
            <a:pPr marL="0" lvl="0" indent="0" algn="l" rtl="0">
              <a:spcBef>
                <a:spcPts val="0"/>
              </a:spcBef>
              <a:spcAft>
                <a:spcPts val="0"/>
              </a:spcAft>
              <a:buNone/>
            </a:pPr>
            <a:endParaRPr lang="en-IE" sz="1100" b="0" i="1" dirty="0">
              <a:solidFill>
                <a:schemeClr val="tx1"/>
              </a:solidFill>
              <a:effectLst/>
              <a:latin typeface="+mn-lt"/>
            </a:endParaRPr>
          </a:p>
          <a:p>
            <a:pPr marL="0" lvl="0" indent="0" algn="l" rtl="0">
              <a:spcBef>
                <a:spcPts val="0"/>
              </a:spcBef>
              <a:spcAft>
                <a:spcPts val="0"/>
              </a:spcAft>
              <a:buNone/>
            </a:pPr>
            <a:r>
              <a:rPr lang="ga-ie" sz="1100" b="0" i="1">
                <a:solidFill>
                  <a:schemeClr val="tx1"/>
                </a:solidFill>
                <a:effectLst/>
                <a:latin typeface="+mn-lt"/>
              </a:rPr>
              <a:t>Imagine we had someone in the class called X. </a:t>
            </a:r>
          </a:p>
          <a:p>
            <a:pPr marL="0" lvl="0" indent="0" algn="l" rtl="0">
              <a:spcBef>
                <a:spcPts val="0"/>
              </a:spcBef>
              <a:spcAft>
                <a:spcPts val="0"/>
              </a:spcAft>
              <a:buNone/>
            </a:pPr>
            <a:r>
              <a:rPr lang="ga-ie" sz="1100" b="0" i="1">
                <a:solidFill>
                  <a:schemeClr val="tx1"/>
                </a:solidFill>
                <a:effectLst/>
                <a:latin typeface="+mn-lt"/>
              </a:rPr>
              <a:t>X got 12 as their total under Visual, 5 as their total under Auditory and 3 as their total under Kinaesthetic. </a:t>
            </a:r>
          </a:p>
          <a:p>
            <a:pPr marL="0" lvl="0" indent="0" algn="l" rtl="0">
              <a:spcBef>
                <a:spcPts val="0"/>
              </a:spcBef>
              <a:spcAft>
                <a:spcPts val="0"/>
              </a:spcAft>
              <a:buNone/>
            </a:pPr>
            <a:endParaRPr lang="en-IE" sz="1100" b="0" i="1" dirty="0">
              <a:solidFill>
                <a:schemeClr val="tx1"/>
              </a:solidFill>
              <a:effectLst/>
              <a:latin typeface="+mn-lt"/>
            </a:endParaRPr>
          </a:p>
          <a:p>
            <a:pPr marL="0" lvl="0" indent="0" algn="l" rtl="0">
              <a:spcBef>
                <a:spcPts val="0"/>
              </a:spcBef>
              <a:spcAft>
                <a:spcPts val="0"/>
              </a:spcAft>
              <a:buNone/>
            </a:pPr>
            <a:r>
              <a:rPr lang="ga-ie" sz="1100" b="0" i="1">
                <a:solidFill>
                  <a:schemeClr val="tx1"/>
                </a:solidFill>
                <a:effectLst/>
                <a:latin typeface="+mn-lt"/>
              </a:rPr>
              <a:t>How can X work out the percentage for each of these?</a:t>
            </a:r>
          </a:p>
          <a:p>
            <a:pPr marL="0" lvl="0" indent="0" algn="l" rtl="0">
              <a:spcBef>
                <a:spcPts val="0"/>
              </a:spcBef>
              <a:spcAft>
                <a:spcPts val="0"/>
              </a:spcAft>
              <a:buNone/>
            </a:pPr>
            <a:endParaRPr lang="en-IE" sz="1100" b="0" i="1" dirty="0">
              <a:solidFill>
                <a:schemeClr val="tx1"/>
              </a:solidFill>
              <a:effectLst/>
              <a:latin typeface="+mn-lt"/>
            </a:endParaRPr>
          </a:p>
          <a:p>
            <a:pPr marL="0" lvl="0" indent="0" algn="l" rtl="0">
              <a:spcBef>
                <a:spcPts val="0"/>
              </a:spcBef>
              <a:spcAft>
                <a:spcPts val="0"/>
              </a:spcAft>
              <a:buNone/>
            </a:pPr>
            <a:r>
              <a:rPr lang="ga-ie" sz="1100" b="0" i="1">
                <a:solidFill>
                  <a:schemeClr val="tx1"/>
                </a:solidFill>
                <a:effectLst/>
                <a:latin typeface="+mn-lt"/>
              </a:rPr>
              <a:t>X needs to divide each total by 20 (the number of questions in the quiz), then multiple that answer by 100.  </a:t>
            </a:r>
          </a:p>
          <a:p>
            <a:pPr marL="0" lvl="0" indent="0" algn="l" rtl="0">
              <a:spcBef>
                <a:spcPts val="0"/>
              </a:spcBef>
              <a:spcAft>
                <a:spcPts val="0"/>
              </a:spcAft>
              <a:buNone/>
            </a:pPr>
            <a:r>
              <a:rPr lang="ga-ie" sz="1100" b="0" i="1">
                <a:solidFill>
                  <a:schemeClr val="tx1"/>
                </a:solidFill>
                <a:effectLst/>
                <a:latin typeface="+mn-lt"/>
              </a:rPr>
              <a:t>The result is that X is 60% Visual, 25% Auditory and 15% Kinaesthetic.</a:t>
            </a:r>
          </a:p>
          <a:p>
            <a:pPr marL="0" lvl="0" indent="0" algn="l" rtl="0">
              <a:spcBef>
                <a:spcPts val="0"/>
              </a:spcBef>
              <a:spcAft>
                <a:spcPts val="0"/>
              </a:spcAft>
              <a:buNone/>
            </a:pPr>
            <a:endParaRPr lang="en-IE" sz="1100" b="0" i="1" dirty="0">
              <a:solidFill>
                <a:schemeClr val="tx1"/>
              </a:solidFill>
              <a:effectLst/>
              <a:latin typeface="+mn-lt"/>
            </a:endParaRPr>
          </a:p>
          <a:p>
            <a:pPr marL="0" lvl="0" indent="0" algn="l" rtl="0">
              <a:spcBef>
                <a:spcPts val="0"/>
              </a:spcBef>
              <a:spcAft>
                <a:spcPts val="0"/>
              </a:spcAft>
              <a:buNone/>
            </a:pPr>
            <a:r>
              <a:rPr lang="ga-ie" sz="1100" b="0" i="1">
                <a:solidFill>
                  <a:schemeClr val="tx1"/>
                </a:solidFill>
                <a:effectLst/>
                <a:latin typeface="+mn-lt"/>
              </a:rPr>
              <a:t>Now, work out what percentage you got for each of the learning styles.</a:t>
            </a:r>
          </a:p>
          <a:p>
            <a:pPr marL="0" lvl="0" indent="0" algn="l" rtl="0">
              <a:spcBef>
                <a:spcPts val="0"/>
              </a:spcBef>
              <a:spcAft>
                <a:spcPts val="0"/>
              </a:spcAft>
              <a:buNone/>
            </a:pPr>
            <a:endParaRPr lang="en-IE" sz="1100" b="0" i="0" dirty="0">
              <a:solidFill>
                <a:schemeClr val="tx1"/>
              </a:solidFill>
              <a:effectLst/>
              <a:latin typeface="+mn-lt"/>
            </a:endParaRPr>
          </a:p>
          <a:p>
            <a:pPr marL="0" lvl="0" indent="0" algn="l" rtl="0">
              <a:spcBef>
                <a:spcPts val="0"/>
              </a:spcBef>
              <a:spcAft>
                <a:spcPts val="0"/>
              </a:spcAft>
              <a:buNone/>
            </a:pPr>
            <a:r>
              <a:rPr lang="ga-ie" sz="1100" b="0" i="1">
                <a:solidFill>
                  <a:schemeClr val="tx1"/>
                </a:solidFill>
                <a:effectLst/>
                <a:latin typeface="+mn-lt"/>
              </a:rPr>
              <a:t>What have you learned about the three learning styles by doing the Quiz?</a:t>
            </a:r>
          </a:p>
          <a:p>
            <a:pPr marL="0" lvl="0" indent="0" algn="l" rtl="0">
              <a:spcBef>
                <a:spcPts val="0"/>
              </a:spcBef>
              <a:spcAft>
                <a:spcPts val="0"/>
              </a:spcAft>
              <a:buNone/>
            </a:pPr>
            <a:endParaRPr lang="en-IE" sz="1100" b="0" i="1" dirty="0">
              <a:solidFill>
                <a:schemeClr val="tx1"/>
              </a:solidFill>
              <a:effectLst/>
              <a:latin typeface="+mn-lt"/>
            </a:endParaRPr>
          </a:p>
          <a:p>
            <a:pPr marL="0" lvl="0" indent="0" algn="l" rtl="0">
              <a:spcBef>
                <a:spcPts val="0"/>
              </a:spcBef>
              <a:spcAft>
                <a:spcPts val="0"/>
              </a:spcAft>
              <a:buNone/>
            </a:pPr>
            <a:r>
              <a:rPr lang="ga-ie" sz="1100" b="0" i="1">
                <a:solidFill>
                  <a:schemeClr val="tx1"/>
                </a:solidFill>
                <a:effectLst/>
                <a:latin typeface="+mn-lt"/>
              </a:rPr>
              <a:t>As we go through the information on the next few slides, see if you recognise yourself in the description of the three learning styles. </a:t>
            </a:r>
          </a:p>
          <a:p>
            <a:pPr marL="0" lvl="0" indent="0" algn="l" rtl="0">
              <a:spcBef>
                <a:spcPts val="0"/>
              </a:spcBef>
              <a:spcAft>
                <a:spcPts val="0"/>
              </a:spcAft>
              <a:buNone/>
            </a:pPr>
            <a:r>
              <a:rPr lang="ga-ie" sz="1100" b="0" i="1">
                <a:solidFill>
                  <a:schemeClr val="tx1"/>
                </a:solidFill>
                <a:effectLst/>
                <a:latin typeface="+mn-lt"/>
              </a:rPr>
              <a:t>Keep a note if you come across any tips or hints that might help you to learn more effectively.</a:t>
            </a:r>
          </a:p>
        </p:txBody>
      </p:sp>
    </p:spTree>
    <p:extLst>
      <p:ext uri="{BB962C8B-B14F-4D97-AF65-F5344CB8AC3E}">
        <p14:creationId xmlns:p14="http://schemas.microsoft.com/office/powerpoint/2010/main" val="11597464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2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29.png"/><Relationship Id="rId5" Type="http://schemas.openxmlformats.org/officeDocument/2006/relationships/image" Target="../media/image19.png"/><Relationship Id="rId4" Type="http://schemas.openxmlformats.org/officeDocument/2006/relationships/image" Target="../media/image2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31"/>
          <p:cNvSpPr txBox="1">
            <a:spLocks noGrp="1"/>
          </p:cNvSpPr>
          <p:nvPr>
            <p:ph type="ctrTitle"/>
          </p:nvPr>
        </p:nvSpPr>
        <p:spPr>
          <a:xfrm>
            <a:off x="547817" y="1122363"/>
            <a:ext cx="9144000" cy="2387600"/>
          </a:xfrm>
          <a:prstGeom prst="rect">
            <a:avLst/>
          </a:prstGeom>
          <a:noFill/>
          <a:ln>
            <a:noFill/>
          </a:ln>
        </p:spPr>
        <p:txBody>
          <a:bodyPr spcFirstLastPara="1" wrap="square" lIns="91425" tIns="45700" rIns="91425" bIns="45700" rtlCol="0" anchor="b" anchorCtr="0">
            <a:normAutofit/>
          </a:bodyPr>
          <a:lstStyle>
            <a:lvl1pPr lvl="0" algn="l">
              <a:lnSpc>
                <a:spcPct val="90000"/>
              </a:lnSpc>
              <a:spcBef>
                <a:spcPts val="0"/>
              </a:spcBef>
              <a:spcAft>
                <a:spcPts val="0"/>
              </a:spcAft>
              <a:buClr>
                <a:srgbClr val="FF826A"/>
              </a:buClr>
              <a:buSzPts val="6000"/>
              <a:buFont typeface="Arial Black"/>
              <a:buNone/>
              <a:defRPr sz="6000">
                <a:solidFill>
                  <a:srgbClr val="FF826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
        <p:nvSpPr>
          <p:cNvPr id="17" name="Google Shape;17;p31"/>
          <p:cNvSpPr txBox="1">
            <a:spLocks noGrp="1"/>
          </p:cNvSpPr>
          <p:nvPr>
            <p:ph type="subTitle" idx="1"/>
          </p:nvPr>
        </p:nvSpPr>
        <p:spPr>
          <a:xfrm>
            <a:off x="547817" y="3602038"/>
            <a:ext cx="9144000" cy="1655762"/>
          </a:xfrm>
          <a:prstGeom prst="rect">
            <a:avLst/>
          </a:prstGeom>
          <a:noFill/>
          <a:ln>
            <a:noFill/>
          </a:ln>
        </p:spPr>
        <p:txBody>
          <a:bodyPr spcFirstLastPara="1" wrap="square" lIns="91425" tIns="45700" rIns="91425" bIns="45700" rtlCol="0" anchor="t" anchorCtr="0">
            <a:normAutofit/>
          </a:bodyPr>
          <a:lstStyle>
            <a:lvl1pPr lvl="0" algn="l">
              <a:lnSpc>
                <a:spcPct val="90000"/>
              </a:lnSpc>
              <a:spcBef>
                <a:spcPts val="1000"/>
              </a:spcBef>
              <a:spcAft>
                <a:spcPts val="0"/>
              </a:spcAft>
              <a:buClr>
                <a:srgbClr val="E1C6F3"/>
              </a:buClr>
              <a:buSzPts val="2800"/>
              <a:buNone/>
              <a:defRPr sz="2800" b="1">
                <a:solidFill>
                  <a:srgbClr val="E1C6F3"/>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pPr rtl="0"/>
            <a:endParaRPr/>
          </a:p>
        </p:txBody>
      </p:sp>
      <p:sp>
        <p:nvSpPr>
          <p:cNvPr id="20" name="Google Shape;20;p31"/>
          <p:cNvSpPr txBox="1"/>
          <p:nvPr userDrawn="1"/>
        </p:nvSpPr>
        <p:spPr>
          <a:xfrm>
            <a:off x="547817" y="6311900"/>
            <a:ext cx="9144000" cy="519906"/>
          </a:xfrm>
          <a:prstGeom prst="rect">
            <a:avLst/>
          </a:prstGeom>
          <a:noFill/>
          <a:ln>
            <a:noFill/>
          </a:ln>
        </p:spPr>
        <p:txBody>
          <a:bodyPr spcFirstLastPara="1" wrap="square" lIns="91425" tIns="45700" rIns="91425" bIns="45700" rtlCol="0" anchor="t" anchorCtr="0">
            <a:normAutofit/>
          </a:bodyPr>
          <a:lstStyle/>
          <a:p>
            <a:pPr marL="0" marR="0" lvl="0" indent="0" algn="l" rtl="0">
              <a:lnSpc>
                <a:spcPct val="90000"/>
              </a:lnSpc>
              <a:spcBef>
                <a:spcPts val="0"/>
              </a:spcBef>
              <a:spcAft>
                <a:spcPts val="0"/>
              </a:spcAft>
              <a:buClr>
                <a:schemeClr val="lt1"/>
              </a:buClr>
              <a:buSzPts val="1800"/>
              <a:buFont typeface="Arial"/>
              <a:buNone/>
            </a:pPr>
            <a:r>
              <a:rPr lang="ga-ie" sz="1800" b="1" i="0" u="none" strike="noStrike" cap="none" dirty="0">
                <a:solidFill>
                  <a:schemeClr val="lt1"/>
                </a:solidFill>
                <a:latin typeface="Arial"/>
                <a:ea typeface="Arial"/>
                <a:cs typeface="Arial"/>
                <a:sym typeface="Arial"/>
              </a:rPr>
              <a:t>2024</a:t>
            </a:r>
            <a:endParaRPr sz="1800" b="1" i="0" u="none" strike="noStrike" cap="none" dirty="0">
              <a:solidFill>
                <a:schemeClr val="lt1"/>
              </a:solidFill>
              <a:latin typeface="Arial"/>
              <a:ea typeface="Arial"/>
              <a:cs typeface="Arial"/>
              <a:sym typeface="Arial"/>
            </a:endParaRPr>
          </a:p>
        </p:txBody>
      </p:sp>
      <p:pic>
        <p:nvPicPr>
          <p:cNvPr id="2" name="Google Shape;139;p48" descr="Logo, company name&#10;&#10;Description automatically generated">
            <a:extLst>
              <a:ext uri="{FF2B5EF4-FFF2-40B4-BE49-F238E27FC236}">
                <a16:creationId xmlns:a16="http://schemas.microsoft.com/office/drawing/2014/main" id="{DE6DD3DE-E5A7-2FA6-1644-3F5364798480}"/>
              </a:ext>
            </a:extLst>
          </p:cNvPr>
          <p:cNvPicPr preferRelativeResize="0"/>
          <p:nvPr userDrawn="1"/>
        </p:nvPicPr>
        <p:blipFill rotWithShape="1">
          <a:blip r:embed="rId3">
            <a:alphaModFix/>
          </a:blip>
          <a:srcRect/>
          <a:stretch/>
        </p:blipFill>
        <p:spPr>
          <a:xfrm>
            <a:off x="11299568" y="5579656"/>
            <a:ext cx="892432" cy="794264"/>
          </a:xfrm>
          <a:prstGeom prst="rect">
            <a:avLst/>
          </a:prstGeom>
          <a:noFill/>
          <a:ln>
            <a:noFill/>
          </a:ln>
        </p:spPr>
      </p:pic>
      <p:pic>
        <p:nvPicPr>
          <p:cNvPr id="3" name="Picture 2" descr="Higher Education Authority">
            <a:extLst>
              <a:ext uri="{FF2B5EF4-FFF2-40B4-BE49-F238E27FC236}">
                <a16:creationId xmlns:a16="http://schemas.microsoft.com/office/drawing/2014/main" id="{77C9CDEA-0BA1-BE56-FC20-CDF56D7A246A}"/>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39063" b="36577"/>
          <a:stretch/>
        </p:blipFill>
        <p:spPr bwMode="auto">
          <a:xfrm>
            <a:off x="10383329" y="6313190"/>
            <a:ext cx="1753284" cy="4270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bg>
      <p:bgPr>
        <a:solidFill>
          <a:srgbClr val="01334E"/>
        </a:solidFill>
        <a:effectLst/>
      </p:bgPr>
    </p:bg>
    <p:spTree>
      <p:nvGrpSpPr>
        <p:cNvPr id="1" name=""/>
        <p:cNvGrpSpPr/>
        <p:nvPr/>
      </p:nvGrpSpPr>
      <p:grpSpPr>
        <a:xfrm>
          <a:off x="0" y="0"/>
          <a:ext cx="0" cy="0"/>
          <a:chOff x="0" y="0"/>
          <a:chExt cx="0" cy="0"/>
        </a:xfrm>
      </p:grpSpPr>
      <p:pic>
        <p:nvPicPr>
          <p:cNvPr id="10" name="Picture 9" descr="Shape, square&#10;&#10;Description automatically generated">
            <a:extLst>
              <a:ext uri="{FF2B5EF4-FFF2-40B4-BE49-F238E27FC236}">
                <a16:creationId xmlns:a16="http://schemas.microsoft.com/office/drawing/2014/main" id="{EA4F5D41-A2EA-5403-EA47-B45CBF6D97A6}"/>
              </a:ext>
            </a:extLst>
          </p:cNvPr>
          <p:cNvPicPr>
            <a:picLocks noChangeAspect="1"/>
          </p:cNvPicPr>
          <p:nvPr userDrawn="1"/>
        </p:nvPicPr>
        <p:blipFill>
          <a:blip r:embed="rId2"/>
          <a:stretch>
            <a:fillRect/>
          </a:stretch>
        </p:blipFill>
        <p:spPr>
          <a:xfrm>
            <a:off x="755831" y="1996923"/>
            <a:ext cx="3313359" cy="3791955"/>
          </a:xfrm>
          <a:prstGeom prst="rect">
            <a:avLst/>
          </a:prstGeom>
        </p:spPr>
      </p:pic>
      <p:pic>
        <p:nvPicPr>
          <p:cNvPr id="6" name="Picture 5">
            <a:extLst>
              <a:ext uri="{FF2B5EF4-FFF2-40B4-BE49-F238E27FC236}">
                <a16:creationId xmlns:a16="http://schemas.microsoft.com/office/drawing/2014/main" id="{56133A36-64C6-9AC9-D6B4-507C30FE9E54}"/>
              </a:ext>
            </a:extLst>
          </p:cNvPr>
          <p:cNvPicPr>
            <a:picLocks noChangeAspect="1"/>
          </p:cNvPicPr>
          <p:nvPr userDrawn="1"/>
        </p:nvPicPr>
        <p:blipFill>
          <a:blip r:embed="rId3"/>
          <a:srcRect/>
          <a:stretch/>
        </p:blipFill>
        <p:spPr>
          <a:xfrm>
            <a:off x="222431" y="228198"/>
            <a:ext cx="11454693" cy="544625"/>
          </a:xfrm>
          <a:prstGeom prst="rect">
            <a:avLst/>
          </a:prstGeom>
        </p:spPr>
      </p:pic>
      <p:sp>
        <p:nvSpPr>
          <p:cNvPr id="7" name="Title 1">
            <a:extLst>
              <a:ext uri="{FF2B5EF4-FFF2-40B4-BE49-F238E27FC236}">
                <a16:creationId xmlns:a16="http://schemas.microsoft.com/office/drawing/2014/main" id="{5E9B9F39-09DB-7637-6EDA-C87D1E980E23}"/>
              </a:ext>
            </a:extLst>
          </p:cNvPr>
          <p:cNvSpPr>
            <a:spLocks noGrp="1"/>
          </p:cNvSpPr>
          <p:nvPr>
            <p:ph type="title"/>
          </p:nvPr>
        </p:nvSpPr>
        <p:spPr>
          <a:xfrm>
            <a:off x="356287" y="328054"/>
            <a:ext cx="8441724" cy="352983"/>
          </a:xfrm>
        </p:spPr>
        <p:txBody>
          <a:bodyPr rtlCol="0">
            <a:normAutofit/>
          </a:bodyPr>
          <a:lstStyle>
            <a:lvl1pPr>
              <a:defRPr sz="1800" b="1" i="0">
                <a:solidFill>
                  <a:schemeClr val="bg1"/>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sp>
        <p:nvSpPr>
          <p:cNvPr id="8" name="Content Placeholder 2">
            <a:extLst>
              <a:ext uri="{FF2B5EF4-FFF2-40B4-BE49-F238E27FC236}">
                <a16:creationId xmlns:a16="http://schemas.microsoft.com/office/drawing/2014/main" id="{33DEF7C1-CAB3-3F7B-9D96-DA688984E086}"/>
              </a:ext>
            </a:extLst>
          </p:cNvPr>
          <p:cNvSpPr>
            <a:spLocks noGrp="1"/>
          </p:cNvSpPr>
          <p:nvPr>
            <p:ph idx="1"/>
          </p:nvPr>
        </p:nvSpPr>
        <p:spPr>
          <a:xfrm>
            <a:off x="1043853" y="2448748"/>
            <a:ext cx="2774385" cy="3062876"/>
          </a:xfrm>
        </p:spPr>
        <p:txBody>
          <a:bodyPr rtlCol="0">
            <a:noAutofit/>
          </a:bodyPr>
          <a:lstStyle>
            <a:lvl1pPr>
              <a:defRPr sz="1800">
                <a:solidFill>
                  <a:srgbClr val="01334E"/>
                </a:solidFill>
              </a:defRPr>
            </a:lvl1pPr>
            <a:lvl2pPr>
              <a:defRPr sz="1600">
                <a:solidFill>
                  <a:srgbClr val="01334E"/>
                </a:solidFill>
              </a:defRPr>
            </a:lvl2pPr>
            <a:lvl3pPr>
              <a:defRPr sz="1400">
                <a:solidFill>
                  <a:srgbClr val="01334E"/>
                </a:solidFill>
              </a:defRPr>
            </a:lvl3pPr>
            <a:lvl4pPr>
              <a:defRPr sz="1200">
                <a:solidFill>
                  <a:srgbClr val="01334E"/>
                </a:solidFill>
              </a:defRPr>
            </a:lvl4pPr>
            <a:lvl5pPr>
              <a:defRPr sz="12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pic>
        <p:nvPicPr>
          <p:cNvPr id="12" name="Picture 11">
            <a:extLst>
              <a:ext uri="{FF2B5EF4-FFF2-40B4-BE49-F238E27FC236}">
                <a16:creationId xmlns:a16="http://schemas.microsoft.com/office/drawing/2014/main" id="{20A5FA43-A51E-1061-48BE-F271EFD550B7}"/>
              </a:ext>
            </a:extLst>
          </p:cNvPr>
          <p:cNvPicPr>
            <a:picLocks noChangeAspect="1"/>
          </p:cNvPicPr>
          <p:nvPr userDrawn="1"/>
        </p:nvPicPr>
        <p:blipFill>
          <a:blip r:embed="rId4"/>
          <a:stretch>
            <a:fillRect/>
          </a:stretch>
        </p:blipFill>
        <p:spPr>
          <a:xfrm>
            <a:off x="1136906" y="1304069"/>
            <a:ext cx="2546350" cy="927100"/>
          </a:xfrm>
          <a:prstGeom prst="rect">
            <a:avLst/>
          </a:prstGeom>
        </p:spPr>
      </p:pic>
      <p:sp>
        <p:nvSpPr>
          <p:cNvPr id="14" name="Title 1">
            <a:extLst>
              <a:ext uri="{FF2B5EF4-FFF2-40B4-BE49-F238E27FC236}">
                <a16:creationId xmlns:a16="http://schemas.microsoft.com/office/drawing/2014/main" id="{3B12CB75-B79E-557C-EA08-17C2787BBC12}"/>
              </a:ext>
            </a:extLst>
          </p:cNvPr>
          <p:cNvSpPr txBox="1">
            <a:spLocks/>
          </p:cNvSpPr>
          <p:nvPr userDrawn="1"/>
        </p:nvSpPr>
        <p:spPr>
          <a:xfrm>
            <a:off x="1268110" y="1644623"/>
            <a:ext cx="2191781" cy="41034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ga-ie" sz="2400"/>
              <a:t>Heading</a:t>
            </a:r>
            <a:endParaRPr lang="en-US" sz="2400" dirty="0"/>
          </a:p>
        </p:txBody>
      </p:sp>
      <p:pic>
        <p:nvPicPr>
          <p:cNvPr id="31" name="Picture 30">
            <a:extLst>
              <a:ext uri="{FF2B5EF4-FFF2-40B4-BE49-F238E27FC236}">
                <a16:creationId xmlns:a16="http://schemas.microsoft.com/office/drawing/2014/main" id="{CDC855F8-8289-A00A-D6B1-2B7427CD3F65}"/>
              </a:ext>
            </a:extLst>
          </p:cNvPr>
          <p:cNvPicPr>
            <a:picLocks noChangeAspect="1"/>
          </p:cNvPicPr>
          <p:nvPr userDrawn="1"/>
        </p:nvPicPr>
        <p:blipFill>
          <a:blip r:embed="rId5"/>
          <a:srcRect/>
          <a:stretch/>
        </p:blipFill>
        <p:spPr>
          <a:xfrm>
            <a:off x="4357212" y="2023747"/>
            <a:ext cx="3313358" cy="3791955"/>
          </a:xfrm>
          <a:prstGeom prst="rect">
            <a:avLst/>
          </a:prstGeom>
        </p:spPr>
      </p:pic>
      <p:sp>
        <p:nvSpPr>
          <p:cNvPr id="32" name="Content Placeholder 2">
            <a:extLst>
              <a:ext uri="{FF2B5EF4-FFF2-40B4-BE49-F238E27FC236}">
                <a16:creationId xmlns:a16="http://schemas.microsoft.com/office/drawing/2014/main" id="{E687C281-618D-27C0-DC3F-957FBEF95C6E}"/>
              </a:ext>
            </a:extLst>
          </p:cNvPr>
          <p:cNvSpPr>
            <a:spLocks noGrp="1"/>
          </p:cNvSpPr>
          <p:nvPr>
            <p:ph idx="10"/>
          </p:nvPr>
        </p:nvSpPr>
        <p:spPr>
          <a:xfrm>
            <a:off x="4645234" y="2475572"/>
            <a:ext cx="2774385" cy="3062876"/>
          </a:xfrm>
        </p:spPr>
        <p:txBody>
          <a:bodyPr rtlCol="0">
            <a:noAutofit/>
          </a:bodyPr>
          <a:lstStyle>
            <a:lvl1pPr>
              <a:defRPr sz="1800">
                <a:solidFill>
                  <a:srgbClr val="01334E"/>
                </a:solidFill>
              </a:defRPr>
            </a:lvl1pPr>
            <a:lvl2pPr>
              <a:defRPr sz="1600">
                <a:solidFill>
                  <a:srgbClr val="01334E"/>
                </a:solidFill>
              </a:defRPr>
            </a:lvl2pPr>
            <a:lvl3pPr>
              <a:defRPr sz="1400">
                <a:solidFill>
                  <a:srgbClr val="01334E"/>
                </a:solidFill>
              </a:defRPr>
            </a:lvl3pPr>
            <a:lvl4pPr>
              <a:defRPr sz="1200">
                <a:solidFill>
                  <a:srgbClr val="01334E"/>
                </a:solidFill>
              </a:defRPr>
            </a:lvl4pPr>
            <a:lvl5pPr>
              <a:defRPr sz="12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pic>
        <p:nvPicPr>
          <p:cNvPr id="33" name="Picture 32">
            <a:extLst>
              <a:ext uri="{FF2B5EF4-FFF2-40B4-BE49-F238E27FC236}">
                <a16:creationId xmlns:a16="http://schemas.microsoft.com/office/drawing/2014/main" id="{A909A2AF-4C1B-802B-14FC-2059827F13A8}"/>
              </a:ext>
            </a:extLst>
          </p:cNvPr>
          <p:cNvPicPr>
            <a:picLocks noChangeAspect="1"/>
          </p:cNvPicPr>
          <p:nvPr userDrawn="1"/>
        </p:nvPicPr>
        <p:blipFill>
          <a:blip r:embed="rId6"/>
          <a:srcRect/>
          <a:stretch/>
        </p:blipFill>
        <p:spPr>
          <a:xfrm>
            <a:off x="4738287" y="1330893"/>
            <a:ext cx="2546350" cy="927100"/>
          </a:xfrm>
          <a:prstGeom prst="rect">
            <a:avLst/>
          </a:prstGeom>
        </p:spPr>
      </p:pic>
      <p:sp>
        <p:nvSpPr>
          <p:cNvPr id="34" name="Title 1">
            <a:extLst>
              <a:ext uri="{FF2B5EF4-FFF2-40B4-BE49-F238E27FC236}">
                <a16:creationId xmlns:a16="http://schemas.microsoft.com/office/drawing/2014/main" id="{FEDBA32B-CBAE-FFF4-0F0A-C95A578E4814}"/>
              </a:ext>
            </a:extLst>
          </p:cNvPr>
          <p:cNvSpPr txBox="1">
            <a:spLocks/>
          </p:cNvSpPr>
          <p:nvPr userDrawn="1"/>
        </p:nvSpPr>
        <p:spPr>
          <a:xfrm>
            <a:off x="4869491" y="1671447"/>
            <a:ext cx="2191781" cy="41034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ga-ie" sz="2400"/>
              <a:t>Heading</a:t>
            </a:r>
            <a:endParaRPr lang="en-US" sz="2400" dirty="0"/>
          </a:p>
        </p:txBody>
      </p:sp>
      <p:pic>
        <p:nvPicPr>
          <p:cNvPr id="35" name="Picture 34" descr="Shape, square&#10;&#10;Description automatically generated">
            <a:extLst>
              <a:ext uri="{FF2B5EF4-FFF2-40B4-BE49-F238E27FC236}">
                <a16:creationId xmlns:a16="http://schemas.microsoft.com/office/drawing/2014/main" id="{DE4A588A-CEA7-F1FA-8764-0CF14F4F9FD3}"/>
              </a:ext>
            </a:extLst>
          </p:cNvPr>
          <p:cNvPicPr>
            <a:picLocks noChangeAspect="1"/>
          </p:cNvPicPr>
          <p:nvPr userDrawn="1"/>
        </p:nvPicPr>
        <p:blipFill>
          <a:blip r:embed="rId2"/>
          <a:stretch>
            <a:fillRect/>
          </a:stretch>
        </p:blipFill>
        <p:spPr>
          <a:xfrm>
            <a:off x="7986887" y="2040954"/>
            <a:ext cx="3313359" cy="3791955"/>
          </a:xfrm>
          <a:prstGeom prst="rect">
            <a:avLst/>
          </a:prstGeom>
        </p:spPr>
      </p:pic>
      <p:sp>
        <p:nvSpPr>
          <p:cNvPr id="36" name="Content Placeholder 2">
            <a:extLst>
              <a:ext uri="{FF2B5EF4-FFF2-40B4-BE49-F238E27FC236}">
                <a16:creationId xmlns:a16="http://schemas.microsoft.com/office/drawing/2014/main" id="{3C127F1C-B4D3-4FDD-228B-3F896D260489}"/>
              </a:ext>
            </a:extLst>
          </p:cNvPr>
          <p:cNvSpPr>
            <a:spLocks noGrp="1"/>
          </p:cNvSpPr>
          <p:nvPr>
            <p:ph idx="11"/>
          </p:nvPr>
        </p:nvSpPr>
        <p:spPr>
          <a:xfrm>
            <a:off x="8274909" y="2492779"/>
            <a:ext cx="2774385" cy="3062876"/>
          </a:xfrm>
        </p:spPr>
        <p:txBody>
          <a:bodyPr rtlCol="0">
            <a:noAutofit/>
          </a:bodyPr>
          <a:lstStyle>
            <a:lvl1pPr>
              <a:defRPr sz="1800">
                <a:solidFill>
                  <a:srgbClr val="01334E"/>
                </a:solidFill>
              </a:defRPr>
            </a:lvl1pPr>
            <a:lvl2pPr>
              <a:defRPr sz="1600">
                <a:solidFill>
                  <a:srgbClr val="01334E"/>
                </a:solidFill>
              </a:defRPr>
            </a:lvl2pPr>
            <a:lvl3pPr>
              <a:defRPr sz="1400">
                <a:solidFill>
                  <a:srgbClr val="01334E"/>
                </a:solidFill>
              </a:defRPr>
            </a:lvl3pPr>
            <a:lvl4pPr>
              <a:defRPr sz="1200">
                <a:solidFill>
                  <a:srgbClr val="01334E"/>
                </a:solidFill>
              </a:defRPr>
            </a:lvl4pPr>
            <a:lvl5pPr>
              <a:defRPr sz="12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pic>
        <p:nvPicPr>
          <p:cNvPr id="37" name="Picture 36">
            <a:extLst>
              <a:ext uri="{FF2B5EF4-FFF2-40B4-BE49-F238E27FC236}">
                <a16:creationId xmlns:a16="http://schemas.microsoft.com/office/drawing/2014/main" id="{B0FD30AB-81A9-0229-C84B-38600284869A}"/>
              </a:ext>
            </a:extLst>
          </p:cNvPr>
          <p:cNvPicPr>
            <a:picLocks noChangeAspect="1"/>
          </p:cNvPicPr>
          <p:nvPr userDrawn="1"/>
        </p:nvPicPr>
        <p:blipFill>
          <a:blip r:embed="rId4"/>
          <a:stretch>
            <a:fillRect/>
          </a:stretch>
        </p:blipFill>
        <p:spPr>
          <a:xfrm>
            <a:off x="8367962" y="1348100"/>
            <a:ext cx="2546350" cy="927100"/>
          </a:xfrm>
          <a:prstGeom prst="rect">
            <a:avLst/>
          </a:prstGeom>
        </p:spPr>
      </p:pic>
      <p:sp>
        <p:nvSpPr>
          <p:cNvPr id="38" name="Title 1">
            <a:extLst>
              <a:ext uri="{FF2B5EF4-FFF2-40B4-BE49-F238E27FC236}">
                <a16:creationId xmlns:a16="http://schemas.microsoft.com/office/drawing/2014/main" id="{FACA4762-F589-6C74-5BF5-669855452A5D}"/>
              </a:ext>
            </a:extLst>
          </p:cNvPr>
          <p:cNvSpPr txBox="1">
            <a:spLocks/>
          </p:cNvSpPr>
          <p:nvPr userDrawn="1"/>
        </p:nvSpPr>
        <p:spPr>
          <a:xfrm>
            <a:off x="8499166" y="1688654"/>
            <a:ext cx="2191781" cy="41034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ga-ie" sz="2400"/>
              <a:t>Heading</a:t>
            </a:r>
            <a:endParaRPr lang="en-US" sz="2400" dirty="0"/>
          </a:p>
        </p:txBody>
      </p:sp>
    </p:spTree>
    <p:extLst>
      <p:ext uri="{BB962C8B-B14F-4D97-AF65-F5344CB8AC3E}">
        <p14:creationId xmlns:p14="http://schemas.microsoft.com/office/powerpoint/2010/main" val="1777419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D9734-6CCC-4186-63C3-F458F9B52793}"/>
              </a:ext>
            </a:extLst>
          </p:cNvPr>
          <p:cNvSpPr>
            <a:spLocks noGrp="1"/>
          </p:cNvSpPr>
          <p:nvPr>
            <p:ph type="ctrTitle"/>
          </p:nvPr>
        </p:nvSpPr>
        <p:spPr>
          <a:xfrm>
            <a:off x="547817" y="1122363"/>
            <a:ext cx="9144000" cy="2387600"/>
          </a:xfrm>
        </p:spPr>
        <p:txBody>
          <a:bodyPr rtlCol="0" anchor="b"/>
          <a:lstStyle>
            <a:lvl1pPr algn="l">
              <a:defRPr sz="6000">
                <a:solidFill>
                  <a:srgbClr val="FF826A"/>
                </a:solidFill>
              </a:defRPr>
            </a:lvl1pPr>
          </a:lstStyle>
          <a:p>
            <a:pPr rtl="0"/>
            <a:r>
              <a:rPr lang="ga-ie"/>
              <a:t>Click to edit Master title style</a:t>
            </a:r>
            <a:endParaRPr lang="en-US" dirty="0"/>
          </a:p>
        </p:txBody>
      </p:sp>
      <p:sp>
        <p:nvSpPr>
          <p:cNvPr id="3" name="Subtitle 2">
            <a:extLst>
              <a:ext uri="{FF2B5EF4-FFF2-40B4-BE49-F238E27FC236}">
                <a16:creationId xmlns:a16="http://schemas.microsoft.com/office/drawing/2014/main" id="{2505D949-2015-FCD8-475D-2C66A944C0D7}"/>
              </a:ext>
            </a:extLst>
          </p:cNvPr>
          <p:cNvSpPr>
            <a:spLocks noGrp="1"/>
          </p:cNvSpPr>
          <p:nvPr>
            <p:ph type="subTitle" idx="1"/>
          </p:nvPr>
        </p:nvSpPr>
        <p:spPr>
          <a:xfrm>
            <a:off x="547817" y="3602038"/>
            <a:ext cx="9144000" cy="1655762"/>
          </a:xfrm>
        </p:spPr>
        <p:txBody>
          <a:bodyPr rtlCol="0">
            <a:normAutofit/>
          </a:bodyPr>
          <a:lstStyle>
            <a:lvl1pPr marL="0" indent="0" algn="l">
              <a:buNone/>
              <a:defRPr sz="2800" b="1">
                <a:solidFill>
                  <a:srgbClr val="E1C6F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ga-ie"/>
              <a:t>Click to edit Master subtitle style</a:t>
            </a:r>
            <a:endParaRPr lang="en-US" dirty="0"/>
          </a:p>
        </p:txBody>
      </p:sp>
      <p:sp>
        <p:nvSpPr>
          <p:cNvPr id="9" name="Subtitle 2">
            <a:extLst>
              <a:ext uri="{FF2B5EF4-FFF2-40B4-BE49-F238E27FC236}">
                <a16:creationId xmlns:a16="http://schemas.microsoft.com/office/drawing/2014/main" id="{1CE56081-2806-6891-72EE-2B003CA90826}"/>
              </a:ext>
            </a:extLst>
          </p:cNvPr>
          <p:cNvSpPr txBox="1">
            <a:spLocks/>
          </p:cNvSpPr>
          <p:nvPr userDrawn="1"/>
        </p:nvSpPr>
        <p:spPr>
          <a:xfrm>
            <a:off x="547817" y="6311900"/>
            <a:ext cx="9144000" cy="51990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E1C6F3"/>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0"/>
            <a:r>
              <a:rPr lang="ga-ie" sz="1800">
                <a:solidFill>
                  <a:schemeClr val="bg1"/>
                </a:solidFill>
              </a:rPr>
              <a:t>Click to edit Master subtitle style</a:t>
            </a:r>
            <a:endParaRPr lang="en-US" sz="1800" dirty="0">
              <a:solidFill>
                <a:schemeClr val="bg1"/>
              </a:solidFill>
            </a:endParaRPr>
          </a:p>
        </p:txBody>
      </p:sp>
      <p:pic>
        <p:nvPicPr>
          <p:cNvPr id="4" name="Google Shape;139;p48" descr="Logo, company name&#10;&#10;Description automatically generated">
            <a:extLst>
              <a:ext uri="{FF2B5EF4-FFF2-40B4-BE49-F238E27FC236}">
                <a16:creationId xmlns:a16="http://schemas.microsoft.com/office/drawing/2014/main" id="{1D02DEE1-6162-1880-49BC-22BE3E3EFD0B}"/>
              </a:ext>
            </a:extLst>
          </p:cNvPr>
          <p:cNvPicPr preferRelativeResize="0"/>
          <p:nvPr userDrawn="1"/>
        </p:nvPicPr>
        <p:blipFill rotWithShape="1">
          <a:blip r:embed="rId3">
            <a:alphaModFix/>
          </a:blip>
          <a:srcRect/>
          <a:stretch/>
        </p:blipFill>
        <p:spPr>
          <a:xfrm>
            <a:off x="11299568" y="5579656"/>
            <a:ext cx="892432" cy="794264"/>
          </a:xfrm>
          <a:prstGeom prst="rect">
            <a:avLst/>
          </a:prstGeom>
          <a:noFill/>
          <a:ln>
            <a:noFill/>
          </a:ln>
        </p:spPr>
      </p:pic>
      <p:pic>
        <p:nvPicPr>
          <p:cNvPr id="5" name="Picture 4" descr="Higher Education Authority">
            <a:extLst>
              <a:ext uri="{FF2B5EF4-FFF2-40B4-BE49-F238E27FC236}">
                <a16:creationId xmlns:a16="http://schemas.microsoft.com/office/drawing/2014/main" id="{1D27461F-A627-C342-7774-82C84A505D6E}"/>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39063" b="36577"/>
          <a:stretch/>
        </p:blipFill>
        <p:spPr bwMode="auto">
          <a:xfrm>
            <a:off x="10383329" y="6313190"/>
            <a:ext cx="1753284" cy="427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55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bg1"/>
        </a:solidFill>
        <a:effectLst/>
      </p:bgPr>
    </p:bg>
    <p:spTree>
      <p:nvGrpSpPr>
        <p:cNvPr id="1" name=""/>
        <p:cNvGrpSpPr/>
        <p:nvPr/>
      </p:nvGrpSpPr>
      <p:grpSpPr>
        <a:xfrm>
          <a:off x="0" y="0"/>
          <a:ext cx="0" cy="0"/>
          <a:chOff x="0" y="0"/>
          <a:chExt cx="0" cy="0"/>
        </a:xfrm>
      </p:grpSpPr>
      <p:pic>
        <p:nvPicPr>
          <p:cNvPr id="17" name="Picture 16" descr="A picture containing text, silhouette&#10;&#10;Description automatically generated">
            <a:extLst>
              <a:ext uri="{FF2B5EF4-FFF2-40B4-BE49-F238E27FC236}">
                <a16:creationId xmlns:a16="http://schemas.microsoft.com/office/drawing/2014/main" id="{714C0C71-CA48-29AC-8224-43F526BD50A4}"/>
              </a:ext>
            </a:extLst>
          </p:cNvPr>
          <p:cNvPicPr>
            <a:picLocks noChangeAspect="1"/>
          </p:cNvPicPr>
          <p:nvPr userDrawn="1"/>
        </p:nvPicPr>
        <p:blipFill>
          <a:blip r:embed="rId2"/>
          <a:stretch>
            <a:fillRect/>
          </a:stretch>
        </p:blipFill>
        <p:spPr>
          <a:xfrm>
            <a:off x="9069860" y="815574"/>
            <a:ext cx="2892944" cy="1831420"/>
          </a:xfrm>
          <a:prstGeom prst="rect">
            <a:avLst/>
          </a:prstGeom>
        </p:spPr>
      </p:pic>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3"/>
          <a:srcRect/>
          <a:stretch/>
        </p:blipFill>
        <p:spPr>
          <a:xfrm>
            <a:off x="222422" y="227825"/>
            <a:ext cx="8822724" cy="545372"/>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rtlCol="0">
            <a:normAutofit/>
          </a:bodyPr>
          <a:lstStyle>
            <a:lvl1pPr>
              <a:defRPr sz="1800" b="1" i="0">
                <a:solidFill>
                  <a:srgbClr val="5DC973"/>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356287" y="874155"/>
            <a:ext cx="8441724" cy="1634267"/>
          </a:xfrm>
        </p:spPr>
        <p:txBody>
          <a:bodyPr rtlCol="0">
            <a:noAutofit/>
          </a:bodyPr>
          <a:lstStyle>
            <a:lvl1pPr>
              <a:defRPr sz="2400">
                <a:solidFill>
                  <a:srgbClr val="01334E"/>
                </a:solidFill>
              </a:defRPr>
            </a:lvl1pPr>
            <a:lvl2pPr>
              <a:defRPr sz="2000">
                <a:solidFill>
                  <a:srgbClr val="01334E"/>
                </a:solidFill>
              </a:defRPr>
            </a:lvl2pPr>
            <a:lvl3pPr>
              <a:defRPr sz="1800">
                <a:solidFill>
                  <a:srgbClr val="01334E"/>
                </a:solidFill>
              </a:defRPr>
            </a:lvl3pPr>
            <a:lvl4pPr>
              <a:defRPr sz="1600">
                <a:solidFill>
                  <a:srgbClr val="01334E"/>
                </a:solidFill>
              </a:defRPr>
            </a:lvl4pPr>
            <a:lvl5pPr>
              <a:defRPr sz="16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a:p>
        </p:txBody>
      </p:sp>
      <p:pic>
        <p:nvPicPr>
          <p:cNvPr id="9" name="Picture 8">
            <a:extLst>
              <a:ext uri="{FF2B5EF4-FFF2-40B4-BE49-F238E27FC236}">
                <a16:creationId xmlns:a16="http://schemas.microsoft.com/office/drawing/2014/main" id="{2FDA5616-2491-3F6A-278A-BBA8E1126B78}"/>
              </a:ext>
            </a:extLst>
          </p:cNvPr>
          <p:cNvPicPr>
            <a:picLocks noChangeAspect="1"/>
          </p:cNvPicPr>
          <p:nvPr userDrawn="1"/>
        </p:nvPicPr>
        <p:blipFill>
          <a:blip r:embed="rId4"/>
          <a:srcRect/>
          <a:stretch/>
        </p:blipFill>
        <p:spPr>
          <a:xfrm>
            <a:off x="349445" y="2763512"/>
            <a:ext cx="8441724" cy="3866663"/>
          </a:xfrm>
          <a:prstGeom prst="rect">
            <a:avLst/>
          </a:prstGeom>
        </p:spPr>
      </p:pic>
      <p:pic>
        <p:nvPicPr>
          <p:cNvPr id="13" name="Picture 12" descr="Shape, rectangle&#10;&#10;Description automatically generated">
            <a:extLst>
              <a:ext uri="{FF2B5EF4-FFF2-40B4-BE49-F238E27FC236}">
                <a16:creationId xmlns:a16="http://schemas.microsoft.com/office/drawing/2014/main" id="{EE9A7068-B841-A585-0710-40FBFAB94CD0}"/>
              </a:ext>
            </a:extLst>
          </p:cNvPr>
          <p:cNvPicPr>
            <a:picLocks noChangeAspect="1"/>
          </p:cNvPicPr>
          <p:nvPr userDrawn="1"/>
        </p:nvPicPr>
        <p:blipFill>
          <a:blip r:embed="rId5"/>
          <a:stretch>
            <a:fillRect/>
          </a:stretch>
        </p:blipFill>
        <p:spPr>
          <a:xfrm>
            <a:off x="9179011" y="217487"/>
            <a:ext cx="2801568" cy="545372"/>
          </a:xfrm>
          <a:prstGeom prst="rect">
            <a:avLst/>
          </a:prstGeom>
        </p:spPr>
      </p:pic>
      <p:sp>
        <p:nvSpPr>
          <p:cNvPr id="14" name="Title 1">
            <a:extLst>
              <a:ext uri="{FF2B5EF4-FFF2-40B4-BE49-F238E27FC236}">
                <a16:creationId xmlns:a16="http://schemas.microsoft.com/office/drawing/2014/main" id="{918360D9-4963-0CAB-67BD-1943D67B21AA}"/>
              </a:ext>
            </a:extLst>
          </p:cNvPr>
          <p:cNvSpPr txBox="1">
            <a:spLocks/>
          </p:cNvSpPr>
          <p:nvPr userDrawn="1"/>
        </p:nvSpPr>
        <p:spPr>
          <a:xfrm>
            <a:off x="9306698" y="324019"/>
            <a:ext cx="2529015" cy="3529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800" b="1" i="0" kern="1200">
                <a:solidFill>
                  <a:srgbClr val="5DC973"/>
                </a:solidFill>
                <a:latin typeface="Arial" panose="020B0604020202020204" pitchFamily="34" charset="0"/>
                <a:ea typeface="+mj-ea"/>
                <a:cs typeface="Arial" panose="020B0604020202020204" pitchFamily="34" charset="0"/>
              </a:defRPr>
            </a:lvl1pPr>
          </a:lstStyle>
          <a:p>
            <a:pPr rtl="0"/>
            <a:r>
              <a:rPr lang="ga-ie">
                <a:solidFill>
                  <a:schemeClr val="bg1"/>
                </a:solidFill>
              </a:rPr>
              <a:t>Duration:</a:t>
            </a:r>
            <a:endParaRPr lang="en-US" dirty="0">
              <a:solidFill>
                <a:schemeClr val="bg1"/>
              </a:solidFill>
            </a:endParaRPr>
          </a:p>
        </p:txBody>
      </p:sp>
      <p:sp>
        <p:nvSpPr>
          <p:cNvPr id="15" name="Title 1">
            <a:extLst>
              <a:ext uri="{FF2B5EF4-FFF2-40B4-BE49-F238E27FC236}">
                <a16:creationId xmlns:a16="http://schemas.microsoft.com/office/drawing/2014/main" id="{21227E10-8B8A-8210-F5E0-29FCC9C53AA0}"/>
              </a:ext>
            </a:extLst>
          </p:cNvPr>
          <p:cNvSpPr txBox="1">
            <a:spLocks/>
          </p:cNvSpPr>
          <p:nvPr userDrawn="1"/>
        </p:nvSpPr>
        <p:spPr>
          <a:xfrm>
            <a:off x="9179011" y="971098"/>
            <a:ext cx="1361303" cy="14137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800" b="1" i="0" kern="1200">
                <a:solidFill>
                  <a:srgbClr val="5DC973"/>
                </a:solidFill>
                <a:latin typeface="Arial" panose="020B0604020202020204" pitchFamily="34" charset="0"/>
                <a:ea typeface="+mj-ea"/>
                <a:cs typeface="Arial" panose="020B0604020202020204" pitchFamily="34" charset="0"/>
              </a:defRPr>
            </a:lvl1pPr>
          </a:lstStyle>
          <a:p>
            <a:pPr rtl="0"/>
            <a:r>
              <a:rPr lang="ga-ie">
                <a:solidFill>
                  <a:srgbClr val="01334E"/>
                </a:solidFill>
              </a:rPr>
              <a:t>Click to edit Master title style</a:t>
            </a:r>
            <a:endParaRPr lang="en-US" dirty="0">
              <a:solidFill>
                <a:srgbClr val="01334E"/>
              </a:solidFill>
            </a:endParaRPr>
          </a:p>
        </p:txBody>
      </p:sp>
      <p:pic>
        <p:nvPicPr>
          <p:cNvPr id="19" name="Picture 18" descr="Shape, square&#10;&#10;Description automatically generated">
            <a:extLst>
              <a:ext uri="{FF2B5EF4-FFF2-40B4-BE49-F238E27FC236}">
                <a16:creationId xmlns:a16="http://schemas.microsoft.com/office/drawing/2014/main" id="{A308DEAF-20A9-D0F7-FA80-8C86BDCAB057}"/>
              </a:ext>
            </a:extLst>
          </p:cNvPr>
          <p:cNvPicPr>
            <a:picLocks noChangeAspect="1"/>
          </p:cNvPicPr>
          <p:nvPr userDrawn="1"/>
        </p:nvPicPr>
        <p:blipFill>
          <a:blip r:embed="rId6"/>
          <a:stretch>
            <a:fillRect/>
          </a:stretch>
        </p:blipFill>
        <p:spPr>
          <a:xfrm>
            <a:off x="8990272" y="2699709"/>
            <a:ext cx="2990307" cy="4002650"/>
          </a:xfrm>
          <a:prstGeom prst="rect">
            <a:avLst/>
          </a:prstGeom>
        </p:spPr>
      </p:pic>
      <p:sp>
        <p:nvSpPr>
          <p:cNvPr id="20" name="Content Placeholder 2">
            <a:extLst>
              <a:ext uri="{FF2B5EF4-FFF2-40B4-BE49-F238E27FC236}">
                <a16:creationId xmlns:a16="http://schemas.microsoft.com/office/drawing/2014/main" id="{87BAD02D-B8AB-89B4-22D1-6F9A6FB63EF2}"/>
              </a:ext>
            </a:extLst>
          </p:cNvPr>
          <p:cNvSpPr>
            <a:spLocks noGrp="1"/>
          </p:cNvSpPr>
          <p:nvPr>
            <p:ph idx="10"/>
          </p:nvPr>
        </p:nvSpPr>
        <p:spPr>
          <a:xfrm>
            <a:off x="9179011" y="3140562"/>
            <a:ext cx="2485767" cy="2341605"/>
          </a:xfrm>
        </p:spPr>
        <p:txBody>
          <a:bodyPr rtlCol="0">
            <a:noAutofit/>
          </a:bodyPr>
          <a:lstStyle>
            <a:lvl1pPr>
              <a:defRPr sz="2000">
                <a:solidFill>
                  <a:srgbClr val="01334E"/>
                </a:solidFill>
              </a:defRPr>
            </a:lvl1pPr>
            <a:lvl2pPr>
              <a:defRPr sz="1800">
                <a:solidFill>
                  <a:srgbClr val="01334E"/>
                </a:solidFill>
              </a:defRPr>
            </a:lvl2pPr>
            <a:lvl3pPr>
              <a:defRPr sz="1600">
                <a:solidFill>
                  <a:srgbClr val="01334E"/>
                </a:solidFill>
              </a:defRPr>
            </a:lvl3pPr>
            <a:lvl4pPr>
              <a:defRPr sz="1400">
                <a:solidFill>
                  <a:srgbClr val="01334E"/>
                </a:solidFill>
              </a:defRPr>
            </a:lvl4pPr>
            <a:lvl5pPr>
              <a:defRPr sz="14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spTree>
    <p:extLst>
      <p:ext uri="{BB962C8B-B14F-4D97-AF65-F5344CB8AC3E}">
        <p14:creationId xmlns:p14="http://schemas.microsoft.com/office/powerpoint/2010/main" val="1206841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3"/>
          <a:srcRect/>
          <a:stretch/>
        </p:blipFill>
        <p:spPr>
          <a:xfrm>
            <a:off x="222421" y="228198"/>
            <a:ext cx="11454713" cy="544625"/>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rtlCol="0">
            <a:normAutofit/>
          </a:bodyPr>
          <a:lstStyle>
            <a:lvl1pPr>
              <a:defRPr sz="1800" b="1" i="0">
                <a:solidFill>
                  <a:schemeClr val="bg1"/>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356287" y="874154"/>
            <a:ext cx="10703010" cy="5655791"/>
          </a:xfrm>
        </p:spPr>
        <p:txBody>
          <a:bodyPr rtlCol="0">
            <a:noAutofit/>
          </a:bodyPr>
          <a:lstStyle>
            <a:lvl1pPr>
              <a:defRPr sz="2400">
                <a:solidFill>
                  <a:srgbClr val="01334E"/>
                </a:solidFill>
              </a:defRPr>
            </a:lvl1pPr>
            <a:lvl2pPr>
              <a:defRPr sz="2000">
                <a:solidFill>
                  <a:srgbClr val="01334E"/>
                </a:solidFill>
              </a:defRPr>
            </a:lvl2pPr>
            <a:lvl3pPr>
              <a:defRPr sz="1800">
                <a:solidFill>
                  <a:srgbClr val="01334E"/>
                </a:solidFill>
              </a:defRPr>
            </a:lvl3pPr>
            <a:lvl4pPr>
              <a:defRPr sz="1600">
                <a:solidFill>
                  <a:srgbClr val="01334E"/>
                </a:solidFill>
              </a:defRPr>
            </a:lvl4pPr>
            <a:lvl5pPr>
              <a:defRPr sz="16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a:p>
        </p:txBody>
      </p:sp>
    </p:spTree>
    <p:extLst>
      <p:ext uri="{BB962C8B-B14F-4D97-AF65-F5344CB8AC3E}">
        <p14:creationId xmlns:p14="http://schemas.microsoft.com/office/powerpoint/2010/main" val="2068097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4587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E1C6F3">
            <a:alpha val="30000"/>
          </a:srgb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A80472-65FA-70FE-DAC5-C2E233A349F0}"/>
              </a:ext>
            </a:extLst>
          </p:cNvPr>
          <p:cNvPicPr>
            <a:picLocks noChangeAspect="1"/>
          </p:cNvPicPr>
          <p:nvPr userDrawn="1"/>
        </p:nvPicPr>
        <p:blipFill>
          <a:blip r:embed="rId2"/>
          <a:srcRect/>
          <a:stretch/>
        </p:blipFill>
        <p:spPr>
          <a:xfrm>
            <a:off x="222431" y="228198"/>
            <a:ext cx="11454693" cy="544625"/>
          </a:xfrm>
          <a:prstGeom prst="rect">
            <a:avLst/>
          </a:prstGeom>
        </p:spPr>
      </p:pic>
      <p:sp>
        <p:nvSpPr>
          <p:cNvPr id="8" name="Title 1">
            <a:extLst>
              <a:ext uri="{FF2B5EF4-FFF2-40B4-BE49-F238E27FC236}">
                <a16:creationId xmlns:a16="http://schemas.microsoft.com/office/drawing/2014/main" id="{1F439D2D-435E-8C26-1457-B836EF2CF036}"/>
              </a:ext>
            </a:extLst>
          </p:cNvPr>
          <p:cNvSpPr>
            <a:spLocks noGrp="1"/>
          </p:cNvSpPr>
          <p:nvPr>
            <p:ph type="title"/>
          </p:nvPr>
        </p:nvSpPr>
        <p:spPr>
          <a:xfrm>
            <a:off x="356287" y="328054"/>
            <a:ext cx="8441724" cy="352983"/>
          </a:xfrm>
        </p:spPr>
        <p:txBody>
          <a:bodyPr rtlCol="0">
            <a:normAutofit/>
          </a:bodyPr>
          <a:lstStyle>
            <a:lvl1pPr>
              <a:defRPr sz="1800" b="1" i="0">
                <a:solidFill>
                  <a:schemeClr val="bg1"/>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sp>
        <p:nvSpPr>
          <p:cNvPr id="9" name="Content Placeholder 2">
            <a:extLst>
              <a:ext uri="{FF2B5EF4-FFF2-40B4-BE49-F238E27FC236}">
                <a16:creationId xmlns:a16="http://schemas.microsoft.com/office/drawing/2014/main" id="{31EA8030-DF62-8C79-7CB5-A45B236BCEB4}"/>
              </a:ext>
            </a:extLst>
          </p:cNvPr>
          <p:cNvSpPr>
            <a:spLocks noGrp="1"/>
          </p:cNvSpPr>
          <p:nvPr>
            <p:ph idx="1"/>
          </p:nvPr>
        </p:nvSpPr>
        <p:spPr>
          <a:xfrm>
            <a:off x="356287" y="874154"/>
            <a:ext cx="10703010" cy="5655791"/>
          </a:xfrm>
        </p:spPr>
        <p:txBody>
          <a:bodyPr rtlCol="0">
            <a:noAutofit/>
          </a:bodyPr>
          <a:lstStyle>
            <a:lvl1pPr>
              <a:defRPr sz="2400">
                <a:solidFill>
                  <a:srgbClr val="01334E"/>
                </a:solidFill>
              </a:defRPr>
            </a:lvl1pPr>
            <a:lvl2pPr>
              <a:defRPr sz="2000">
                <a:solidFill>
                  <a:srgbClr val="01334E"/>
                </a:solidFill>
              </a:defRPr>
            </a:lvl2pPr>
            <a:lvl3pPr>
              <a:defRPr sz="1800">
                <a:solidFill>
                  <a:srgbClr val="01334E"/>
                </a:solidFill>
              </a:defRPr>
            </a:lvl3pPr>
            <a:lvl4pPr>
              <a:defRPr sz="1600">
                <a:solidFill>
                  <a:srgbClr val="01334E"/>
                </a:solidFill>
              </a:defRPr>
            </a:lvl4pPr>
            <a:lvl5pPr>
              <a:defRPr sz="16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a:p>
        </p:txBody>
      </p:sp>
    </p:spTree>
    <p:extLst>
      <p:ext uri="{BB962C8B-B14F-4D97-AF65-F5344CB8AC3E}">
        <p14:creationId xmlns:p14="http://schemas.microsoft.com/office/powerpoint/2010/main" val="2722538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3"/>
          <a:srcRect/>
          <a:stretch/>
        </p:blipFill>
        <p:spPr>
          <a:xfrm>
            <a:off x="222431" y="228198"/>
            <a:ext cx="11454693" cy="544625"/>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rtlCol="0">
            <a:normAutofit/>
          </a:bodyPr>
          <a:lstStyle>
            <a:lvl1pPr>
              <a:defRPr sz="1800" b="1" i="0">
                <a:solidFill>
                  <a:schemeClr val="bg1"/>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356287" y="874154"/>
            <a:ext cx="10703010" cy="5655791"/>
          </a:xfrm>
        </p:spPr>
        <p:txBody>
          <a:bodyPr rtlCol="0">
            <a:no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spTree>
    <p:extLst>
      <p:ext uri="{BB962C8B-B14F-4D97-AF65-F5344CB8AC3E}">
        <p14:creationId xmlns:p14="http://schemas.microsoft.com/office/powerpoint/2010/main" val="19600104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02318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2"/>
          <a:srcRect/>
          <a:stretch/>
        </p:blipFill>
        <p:spPr>
          <a:xfrm>
            <a:off x="222431" y="228198"/>
            <a:ext cx="11454693" cy="544624"/>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rtlCol="0">
            <a:normAutofit/>
          </a:bodyPr>
          <a:lstStyle>
            <a:lvl1pPr>
              <a:defRPr sz="1800" b="1" i="0">
                <a:solidFill>
                  <a:schemeClr val="bg1"/>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356287" y="874154"/>
            <a:ext cx="10703010" cy="5655791"/>
          </a:xfrm>
        </p:spPr>
        <p:txBody>
          <a:bodyPr rtlCol="0">
            <a:noAutofit/>
          </a:bodyPr>
          <a:lstStyle>
            <a:lvl1pPr>
              <a:defRPr sz="2400">
                <a:solidFill>
                  <a:srgbClr val="01334E"/>
                </a:solidFill>
              </a:defRPr>
            </a:lvl1pPr>
            <a:lvl2pPr>
              <a:defRPr sz="2000">
                <a:solidFill>
                  <a:srgbClr val="01334E"/>
                </a:solidFill>
              </a:defRPr>
            </a:lvl2pPr>
            <a:lvl3pPr>
              <a:defRPr sz="1800">
                <a:solidFill>
                  <a:srgbClr val="01334E"/>
                </a:solidFill>
              </a:defRPr>
            </a:lvl3pPr>
            <a:lvl4pPr>
              <a:defRPr sz="1600">
                <a:solidFill>
                  <a:srgbClr val="01334E"/>
                </a:solidFill>
              </a:defRPr>
            </a:lvl4pPr>
            <a:lvl5pPr>
              <a:defRPr sz="16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spTree>
    <p:extLst>
      <p:ext uri="{BB962C8B-B14F-4D97-AF65-F5344CB8AC3E}">
        <p14:creationId xmlns:p14="http://schemas.microsoft.com/office/powerpoint/2010/main" val="11743093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1214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solidFill>
          <a:schemeClr val="lt1"/>
        </a:solidFill>
        <a:effectLst/>
      </p:bgPr>
    </p:bg>
    <p:spTree>
      <p:nvGrpSpPr>
        <p:cNvPr id="1" name="Shape 21"/>
        <p:cNvGrpSpPr/>
        <p:nvPr/>
      </p:nvGrpSpPr>
      <p:grpSpPr>
        <a:xfrm>
          <a:off x="0" y="0"/>
          <a:ext cx="0" cy="0"/>
          <a:chOff x="0" y="0"/>
          <a:chExt cx="0" cy="0"/>
        </a:xfrm>
      </p:grpSpPr>
      <p:pic>
        <p:nvPicPr>
          <p:cNvPr id="22" name="Google Shape;22;p32" descr="A picture containing text, silhouette&#10;&#10;Description automatically generated"/>
          <p:cNvPicPr preferRelativeResize="0"/>
          <p:nvPr/>
        </p:nvPicPr>
        <p:blipFill rotWithShape="1">
          <a:blip r:embed="rId2">
            <a:alphaModFix/>
          </a:blip>
          <a:srcRect/>
          <a:stretch/>
        </p:blipFill>
        <p:spPr>
          <a:xfrm>
            <a:off x="8972497" y="815574"/>
            <a:ext cx="2990307" cy="1831420"/>
          </a:xfrm>
          <a:prstGeom prst="rect">
            <a:avLst/>
          </a:prstGeom>
          <a:noFill/>
          <a:ln>
            <a:noFill/>
          </a:ln>
        </p:spPr>
      </p:pic>
      <p:sp>
        <p:nvSpPr>
          <p:cNvPr id="24" name="Google Shape;24;p32"/>
          <p:cNvSpPr txBox="1">
            <a:spLocks noGrp="1"/>
          </p:cNvSpPr>
          <p:nvPr>
            <p:ph type="title"/>
          </p:nvPr>
        </p:nvSpPr>
        <p:spPr>
          <a:xfrm>
            <a:off x="356287" y="328054"/>
            <a:ext cx="8290756" cy="352983"/>
          </a:xfrm>
          <a:prstGeom prst="rect">
            <a:avLst/>
          </a:prstGeom>
          <a:noFill/>
          <a:ln>
            <a:noFill/>
          </a:ln>
        </p:spPr>
        <p:txBody>
          <a:bodyPr spcFirstLastPara="1" wrap="square" lIns="91425" tIns="45700" rIns="91425" bIns="45700" rtlCol="0" anchor="ctr" anchorCtr="0">
            <a:normAutofit/>
          </a:bodyPr>
          <a:lstStyle>
            <a:lvl1pPr lvl="0" algn="l">
              <a:lnSpc>
                <a:spcPct val="90000"/>
              </a:lnSpc>
              <a:spcBef>
                <a:spcPts val="0"/>
              </a:spcBef>
              <a:spcAft>
                <a:spcPts val="0"/>
              </a:spcAft>
              <a:buClr>
                <a:srgbClr val="5DC973"/>
              </a:buClr>
              <a:buSzPts val="1800"/>
              <a:buFont typeface="Arial"/>
              <a:buNone/>
              <a:defRPr sz="1800" b="1" i="0">
                <a:solidFill>
                  <a:srgbClr val="5DC973"/>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dirty="0"/>
          </a:p>
        </p:txBody>
      </p:sp>
      <p:sp>
        <p:nvSpPr>
          <p:cNvPr id="25" name="Google Shape;25;p32"/>
          <p:cNvSpPr txBox="1">
            <a:spLocks noGrp="1"/>
          </p:cNvSpPr>
          <p:nvPr>
            <p:ph type="body" idx="1"/>
          </p:nvPr>
        </p:nvSpPr>
        <p:spPr>
          <a:xfrm>
            <a:off x="356287" y="874155"/>
            <a:ext cx="8441724" cy="1634267"/>
          </a:xfrm>
          <a:prstGeom prst="rect">
            <a:avLst/>
          </a:prstGeom>
          <a:noFill/>
          <a:ln>
            <a:noFill/>
          </a:ln>
        </p:spPr>
        <p:txBody>
          <a:bodyPr spcFirstLastPara="1" wrap="square" lIns="91425" tIns="45700" rIns="91425" bIns="45700" rtlCol="0" anchor="t" anchorCtr="0">
            <a:noAutofit/>
          </a:bodyPr>
          <a:lstStyle>
            <a:lvl1pPr marL="457200" lvl="0" indent="-381000" algn="l">
              <a:lnSpc>
                <a:spcPct val="90000"/>
              </a:lnSpc>
              <a:spcBef>
                <a:spcPts val="1000"/>
              </a:spcBef>
              <a:spcAft>
                <a:spcPts val="0"/>
              </a:spcAft>
              <a:buClr>
                <a:srgbClr val="01334E"/>
              </a:buClr>
              <a:buSzPts val="2400"/>
              <a:buChar char="•"/>
              <a:defRPr sz="2400">
                <a:solidFill>
                  <a:srgbClr val="01334E"/>
                </a:solidFill>
              </a:defRPr>
            </a:lvl1pPr>
            <a:lvl2pPr marL="914400" lvl="1" indent="-355600" algn="l">
              <a:lnSpc>
                <a:spcPct val="90000"/>
              </a:lnSpc>
              <a:spcBef>
                <a:spcPts val="500"/>
              </a:spcBef>
              <a:spcAft>
                <a:spcPts val="0"/>
              </a:spcAft>
              <a:buClr>
                <a:srgbClr val="01334E"/>
              </a:buClr>
              <a:buSzPts val="2000"/>
              <a:buChar char="•"/>
              <a:defRPr sz="2000">
                <a:solidFill>
                  <a:srgbClr val="01334E"/>
                </a:solidFill>
              </a:defRPr>
            </a:lvl2pPr>
            <a:lvl3pPr marL="1371600" lvl="2" indent="-342900" algn="l">
              <a:lnSpc>
                <a:spcPct val="90000"/>
              </a:lnSpc>
              <a:spcBef>
                <a:spcPts val="500"/>
              </a:spcBef>
              <a:spcAft>
                <a:spcPts val="0"/>
              </a:spcAft>
              <a:buClr>
                <a:srgbClr val="01334E"/>
              </a:buClr>
              <a:buSzPts val="1800"/>
              <a:buChar char="•"/>
              <a:defRPr sz="1800">
                <a:solidFill>
                  <a:srgbClr val="01334E"/>
                </a:solidFill>
              </a:defRPr>
            </a:lvl3pPr>
            <a:lvl4pPr marL="1828800" lvl="3" indent="-330200" algn="l">
              <a:lnSpc>
                <a:spcPct val="90000"/>
              </a:lnSpc>
              <a:spcBef>
                <a:spcPts val="500"/>
              </a:spcBef>
              <a:spcAft>
                <a:spcPts val="0"/>
              </a:spcAft>
              <a:buClr>
                <a:srgbClr val="01334E"/>
              </a:buClr>
              <a:buSzPts val="1600"/>
              <a:buChar char="•"/>
              <a:defRPr sz="1600">
                <a:solidFill>
                  <a:srgbClr val="01334E"/>
                </a:solidFill>
              </a:defRPr>
            </a:lvl4pPr>
            <a:lvl5pPr marL="2286000" lvl="4" indent="-330200" algn="l">
              <a:lnSpc>
                <a:spcPct val="90000"/>
              </a:lnSpc>
              <a:spcBef>
                <a:spcPts val="500"/>
              </a:spcBef>
              <a:spcAft>
                <a:spcPts val="0"/>
              </a:spcAft>
              <a:buClr>
                <a:srgbClr val="01334E"/>
              </a:buClr>
              <a:buSzPts val="1600"/>
              <a:buChar char="•"/>
              <a:defRPr sz="1600">
                <a:solidFill>
                  <a:srgbClr val="01334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rtl="0"/>
            <a:endParaRPr/>
          </a:p>
        </p:txBody>
      </p:sp>
      <p:pic>
        <p:nvPicPr>
          <p:cNvPr id="26" name="Google Shape;26;p32"/>
          <p:cNvPicPr preferRelativeResize="0"/>
          <p:nvPr/>
        </p:nvPicPr>
        <p:blipFill rotWithShape="1">
          <a:blip r:embed="rId3">
            <a:alphaModFix/>
          </a:blip>
          <a:srcRect/>
          <a:stretch/>
        </p:blipFill>
        <p:spPr>
          <a:xfrm rot="10800000">
            <a:off x="229190" y="681036"/>
            <a:ext cx="8561973" cy="2942696"/>
          </a:xfrm>
          <a:prstGeom prst="rect">
            <a:avLst/>
          </a:prstGeom>
          <a:noFill/>
          <a:ln>
            <a:noFill/>
          </a:ln>
        </p:spPr>
      </p:pic>
      <p:pic>
        <p:nvPicPr>
          <p:cNvPr id="27" name="Google Shape;27;p32" descr="Shape, rectangle&#10;&#10;Description automatically generated"/>
          <p:cNvPicPr preferRelativeResize="0"/>
          <p:nvPr/>
        </p:nvPicPr>
        <p:blipFill rotWithShape="1">
          <a:blip r:embed="rId4">
            <a:alphaModFix/>
          </a:blip>
          <a:srcRect/>
          <a:stretch/>
        </p:blipFill>
        <p:spPr>
          <a:xfrm>
            <a:off x="8990272" y="217487"/>
            <a:ext cx="2990307" cy="545372"/>
          </a:xfrm>
          <a:prstGeom prst="rect">
            <a:avLst/>
          </a:prstGeom>
          <a:noFill/>
          <a:ln>
            <a:noFill/>
          </a:ln>
        </p:spPr>
      </p:pic>
      <p:sp>
        <p:nvSpPr>
          <p:cNvPr id="29" name="Google Shape;29;p32"/>
          <p:cNvSpPr txBox="1"/>
          <p:nvPr/>
        </p:nvSpPr>
        <p:spPr>
          <a:xfrm>
            <a:off x="9179011" y="971098"/>
            <a:ext cx="1361303" cy="1413755"/>
          </a:xfrm>
          <a:prstGeom prst="rect">
            <a:avLst/>
          </a:prstGeom>
          <a:noFill/>
          <a:ln>
            <a:noFill/>
          </a:ln>
        </p:spPr>
        <p:txBody>
          <a:bodyPr spcFirstLastPara="1" wrap="square" lIns="91425" tIns="45700" rIns="91425" bIns="45700" rtlCol="0" anchor="ctr" anchorCtr="0">
            <a:normAutofit/>
          </a:bodyPr>
          <a:lstStyle/>
          <a:p>
            <a:pPr marL="0" marR="0" lvl="0" indent="0" algn="l" rtl="0">
              <a:lnSpc>
                <a:spcPct val="90000"/>
              </a:lnSpc>
              <a:spcBef>
                <a:spcPts val="0"/>
              </a:spcBef>
              <a:spcAft>
                <a:spcPts val="0"/>
              </a:spcAft>
              <a:buClr>
                <a:srgbClr val="01334E"/>
              </a:buClr>
              <a:buSzPts val="1800"/>
              <a:buFont typeface="Arial"/>
              <a:buNone/>
            </a:pPr>
            <a:endParaRPr sz="1800" b="1" i="0" u="none" strike="noStrike" cap="none" dirty="0">
              <a:solidFill>
                <a:srgbClr val="01334E"/>
              </a:solidFill>
              <a:latin typeface="Arial"/>
              <a:ea typeface="Arial"/>
              <a:cs typeface="Arial"/>
              <a:sym typeface="Arial"/>
            </a:endParaRPr>
          </a:p>
        </p:txBody>
      </p:sp>
      <p:pic>
        <p:nvPicPr>
          <p:cNvPr id="30" name="Google Shape;30;p32" descr="Shape, square&#10;&#10;Description automatically generated"/>
          <p:cNvPicPr preferRelativeResize="0"/>
          <p:nvPr/>
        </p:nvPicPr>
        <p:blipFill rotWithShape="1">
          <a:blip r:embed="rId5">
            <a:alphaModFix/>
          </a:blip>
          <a:srcRect/>
          <a:stretch/>
        </p:blipFill>
        <p:spPr>
          <a:xfrm>
            <a:off x="8990272" y="2699709"/>
            <a:ext cx="2990307" cy="4002650"/>
          </a:xfrm>
          <a:prstGeom prst="rect">
            <a:avLst/>
          </a:prstGeom>
          <a:noFill/>
          <a:ln>
            <a:noFill/>
          </a:ln>
        </p:spPr>
      </p:pic>
      <p:sp>
        <p:nvSpPr>
          <p:cNvPr id="31" name="Google Shape;31;p32"/>
          <p:cNvSpPr txBox="1">
            <a:spLocks noGrp="1"/>
          </p:cNvSpPr>
          <p:nvPr>
            <p:ph type="body" idx="2"/>
          </p:nvPr>
        </p:nvSpPr>
        <p:spPr>
          <a:xfrm>
            <a:off x="9179011" y="3140562"/>
            <a:ext cx="2485767" cy="2341605"/>
          </a:xfrm>
          <a:prstGeom prst="rect">
            <a:avLst/>
          </a:prstGeom>
          <a:noFill/>
          <a:ln>
            <a:noFill/>
          </a:ln>
        </p:spPr>
        <p:txBody>
          <a:bodyPr spcFirstLastPara="1" wrap="square" lIns="91425" tIns="45700" rIns="91425" bIns="45700" rtlCol="0" anchor="t" anchorCtr="0">
            <a:noAutofit/>
          </a:bodyPr>
          <a:lstStyle>
            <a:lvl1pPr marL="457200" lvl="0" indent="-355600" algn="l">
              <a:lnSpc>
                <a:spcPct val="90000"/>
              </a:lnSpc>
              <a:spcBef>
                <a:spcPts val="1000"/>
              </a:spcBef>
              <a:spcAft>
                <a:spcPts val="0"/>
              </a:spcAft>
              <a:buClr>
                <a:srgbClr val="01334E"/>
              </a:buClr>
              <a:buSzPts val="2000"/>
              <a:buChar char="•"/>
              <a:defRPr sz="2000">
                <a:solidFill>
                  <a:srgbClr val="01334E"/>
                </a:solidFill>
              </a:defRPr>
            </a:lvl1pPr>
            <a:lvl2pPr marL="914400" lvl="1" indent="-342900" algn="l">
              <a:lnSpc>
                <a:spcPct val="90000"/>
              </a:lnSpc>
              <a:spcBef>
                <a:spcPts val="500"/>
              </a:spcBef>
              <a:spcAft>
                <a:spcPts val="0"/>
              </a:spcAft>
              <a:buClr>
                <a:srgbClr val="01334E"/>
              </a:buClr>
              <a:buSzPts val="1800"/>
              <a:buChar char="•"/>
              <a:defRPr sz="1800">
                <a:solidFill>
                  <a:srgbClr val="01334E"/>
                </a:solidFill>
              </a:defRPr>
            </a:lvl2pPr>
            <a:lvl3pPr marL="1371600" lvl="2" indent="-330200" algn="l">
              <a:lnSpc>
                <a:spcPct val="90000"/>
              </a:lnSpc>
              <a:spcBef>
                <a:spcPts val="500"/>
              </a:spcBef>
              <a:spcAft>
                <a:spcPts val="0"/>
              </a:spcAft>
              <a:buClr>
                <a:srgbClr val="01334E"/>
              </a:buClr>
              <a:buSzPts val="1600"/>
              <a:buChar char="•"/>
              <a:defRPr sz="1600">
                <a:solidFill>
                  <a:srgbClr val="01334E"/>
                </a:solidFill>
              </a:defRPr>
            </a:lvl3pPr>
            <a:lvl4pPr marL="1828800" lvl="3" indent="-317500" algn="l">
              <a:lnSpc>
                <a:spcPct val="90000"/>
              </a:lnSpc>
              <a:spcBef>
                <a:spcPts val="500"/>
              </a:spcBef>
              <a:spcAft>
                <a:spcPts val="0"/>
              </a:spcAft>
              <a:buClr>
                <a:srgbClr val="01334E"/>
              </a:buClr>
              <a:buSzPts val="1400"/>
              <a:buChar char="•"/>
              <a:defRPr sz="1400">
                <a:solidFill>
                  <a:srgbClr val="01334E"/>
                </a:solidFill>
              </a:defRPr>
            </a:lvl4pPr>
            <a:lvl5pPr marL="2286000" lvl="4" indent="-317500" algn="l">
              <a:lnSpc>
                <a:spcPct val="90000"/>
              </a:lnSpc>
              <a:spcBef>
                <a:spcPts val="500"/>
              </a:spcBef>
              <a:spcAft>
                <a:spcPts val="0"/>
              </a:spcAft>
              <a:buClr>
                <a:srgbClr val="01334E"/>
              </a:buClr>
              <a:buSzPts val="1400"/>
              <a:buChar char="•"/>
              <a:defRPr sz="1400">
                <a:solidFill>
                  <a:srgbClr val="01334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rtl="0"/>
            <a:endParaRPr/>
          </a:p>
        </p:txBody>
      </p:sp>
      <p:pic>
        <p:nvPicPr>
          <p:cNvPr id="23" name="Google Shape;23;p32"/>
          <p:cNvPicPr preferRelativeResize="0"/>
          <p:nvPr/>
        </p:nvPicPr>
        <p:blipFill rotWithShape="1">
          <a:blip r:embed="rId6">
            <a:alphaModFix/>
          </a:blip>
          <a:srcRect/>
          <a:stretch/>
        </p:blipFill>
        <p:spPr>
          <a:xfrm>
            <a:off x="222422" y="227825"/>
            <a:ext cx="8568747" cy="545372"/>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3"/>
          <a:srcRect/>
          <a:stretch/>
        </p:blipFill>
        <p:spPr>
          <a:xfrm>
            <a:off x="222431" y="228198"/>
            <a:ext cx="11454693" cy="544625"/>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rtlCol="0">
            <a:normAutofit/>
          </a:bodyPr>
          <a:lstStyle>
            <a:lvl1pPr>
              <a:defRPr sz="1800" b="1" i="0">
                <a:solidFill>
                  <a:schemeClr val="bg1"/>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356287" y="874154"/>
            <a:ext cx="10703010" cy="5655791"/>
          </a:xfrm>
        </p:spPr>
        <p:txBody>
          <a:bodyPr rtlCol="0">
            <a:no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spTree>
    <p:extLst>
      <p:ext uri="{BB962C8B-B14F-4D97-AF65-F5344CB8AC3E}">
        <p14:creationId xmlns:p14="http://schemas.microsoft.com/office/powerpoint/2010/main" val="18826614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4"/>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21213604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3"/>
          <a:srcRect/>
          <a:stretch/>
        </p:blipFill>
        <p:spPr>
          <a:xfrm>
            <a:off x="222431" y="228198"/>
            <a:ext cx="11454693" cy="544624"/>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rtlCol="0">
            <a:normAutofit/>
          </a:bodyPr>
          <a:lstStyle>
            <a:lvl1pPr>
              <a:defRPr sz="1800" b="1" i="0">
                <a:solidFill>
                  <a:srgbClr val="01334E"/>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sp>
        <p:nvSpPr>
          <p:cNvPr id="15" name="Title 1">
            <a:extLst>
              <a:ext uri="{FF2B5EF4-FFF2-40B4-BE49-F238E27FC236}">
                <a16:creationId xmlns:a16="http://schemas.microsoft.com/office/drawing/2014/main" id="{04744C5A-F58F-A0CB-79C7-8CCDD29DC7F2}"/>
              </a:ext>
            </a:extLst>
          </p:cNvPr>
          <p:cNvSpPr txBox="1">
            <a:spLocks/>
          </p:cNvSpPr>
          <p:nvPr userDrawn="1"/>
        </p:nvSpPr>
        <p:spPr>
          <a:xfrm>
            <a:off x="547817" y="1122363"/>
            <a:ext cx="9144000" cy="2387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i="0" kern="1200">
                <a:solidFill>
                  <a:srgbClr val="FF826A"/>
                </a:solidFill>
                <a:latin typeface="Arial Black" panose="020B0604020202020204" pitchFamily="34" charset="0"/>
                <a:ea typeface="+mj-ea"/>
                <a:cs typeface="Arial Black" panose="020B0604020202020204" pitchFamily="34" charset="0"/>
              </a:defRPr>
            </a:lvl1pPr>
          </a:lstStyle>
          <a:p>
            <a:pPr rtl="0"/>
            <a:endParaRPr lang="en-US" dirty="0"/>
          </a:p>
        </p:txBody>
      </p:sp>
      <p:sp>
        <p:nvSpPr>
          <p:cNvPr id="13" name="Content Placeholder 12">
            <a:extLst>
              <a:ext uri="{FF2B5EF4-FFF2-40B4-BE49-F238E27FC236}">
                <a16:creationId xmlns:a16="http://schemas.microsoft.com/office/drawing/2014/main" id="{6048AEA0-BE64-ABE9-EA40-D97EC3196F7E}"/>
              </a:ext>
            </a:extLst>
          </p:cNvPr>
          <p:cNvSpPr>
            <a:spLocks noGrp="1"/>
          </p:cNvSpPr>
          <p:nvPr>
            <p:ph sz="quarter" idx="10" hasCustomPrompt="1"/>
          </p:nvPr>
        </p:nvSpPr>
        <p:spPr>
          <a:xfrm>
            <a:off x="1294134" y="1934796"/>
            <a:ext cx="5657651" cy="2227263"/>
          </a:xfrm>
        </p:spPr>
        <p:txBody>
          <a:bodyPr rtlCol="0">
            <a:normAutofit/>
          </a:bodyPr>
          <a:lstStyle>
            <a:lvl1pPr marL="0" indent="0">
              <a:buNone/>
              <a:defRPr sz="4000" b="1" i="0">
                <a:solidFill>
                  <a:srgbClr val="01334E"/>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spTree>
    <p:extLst>
      <p:ext uri="{BB962C8B-B14F-4D97-AF65-F5344CB8AC3E}">
        <p14:creationId xmlns:p14="http://schemas.microsoft.com/office/powerpoint/2010/main" val="28517592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04744C5A-F58F-A0CB-79C7-8CCDD29DC7F2}"/>
              </a:ext>
            </a:extLst>
          </p:cNvPr>
          <p:cNvSpPr txBox="1">
            <a:spLocks/>
          </p:cNvSpPr>
          <p:nvPr userDrawn="1"/>
        </p:nvSpPr>
        <p:spPr>
          <a:xfrm>
            <a:off x="547817" y="1122363"/>
            <a:ext cx="9144000" cy="2387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i="0" kern="1200">
                <a:solidFill>
                  <a:srgbClr val="FF826A"/>
                </a:solidFill>
                <a:latin typeface="Arial Black" panose="020B0604020202020204" pitchFamily="34" charset="0"/>
                <a:ea typeface="+mj-ea"/>
                <a:cs typeface="Arial Black" panose="020B0604020202020204" pitchFamily="34" charset="0"/>
              </a:defRPr>
            </a:lvl1pPr>
          </a:lstStyle>
          <a:p>
            <a:pPr rtl="0"/>
            <a:endParaRPr lang="en-US" dirty="0"/>
          </a:p>
        </p:txBody>
      </p:sp>
    </p:spTree>
    <p:extLst>
      <p:ext uri="{BB962C8B-B14F-4D97-AF65-F5344CB8AC3E}">
        <p14:creationId xmlns:p14="http://schemas.microsoft.com/office/powerpoint/2010/main" val="17061994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5DC973"/>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2"/>
          <a:srcRect/>
          <a:stretch/>
        </p:blipFill>
        <p:spPr>
          <a:xfrm>
            <a:off x="222431" y="228198"/>
            <a:ext cx="11454693" cy="544624"/>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rtlCol="0">
            <a:normAutofit/>
          </a:bodyPr>
          <a:lstStyle>
            <a:lvl1pPr>
              <a:defRPr sz="1800" b="1" i="0">
                <a:solidFill>
                  <a:srgbClr val="01334E"/>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pic>
        <p:nvPicPr>
          <p:cNvPr id="5" name="Picture 4" descr="Shape, square&#10;&#10;Description automatically generated">
            <a:extLst>
              <a:ext uri="{FF2B5EF4-FFF2-40B4-BE49-F238E27FC236}">
                <a16:creationId xmlns:a16="http://schemas.microsoft.com/office/drawing/2014/main" id="{44AD3993-3236-4686-424E-474F46C5FF6D}"/>
              </a:ext>
            </a:extLst>
          </p:cNvPr>
          <p:cNvPicPr>
            <a:picLocks noChangeAspect="1"/>
          </p:cNvPicPr>
          <p:nvPr userDrawn="1"/>
        </p:nvPicPr>
        <p:blipFill>
          <a:blip r:embed="rId3"/>
          <a:stretch>
            <a:fillRect/>
          </a:stretch>
        </p:blipFill>
        <p:spPr>
          <a:xfrm>
            <a:off x="222431" y="1503710"/>
            <a:ext cx="5528062" cy="3743217"/>
          </a:xfrm>
          <a:prstGeom prst="rect">
            <a:avLst/>
          </a:prstGeom>
        </p:spPr>
      </p:pic>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642549" y="1929138"/>
            <a:ext cx="4695569" cy="2835876"/>
          </a:xfrm>
        </p:spPr>
        <p:txBody>
          <a:bodyPr rtlCol="0">
            <a:noAutofit/>
          </a:bodyPr>
          <a:lstStyle>
            <a:lvl1pPr>
              <a:defRPr sz="2000">
                <a:solidFill>
                  <a:srgbClr val="01334E"/>
                </a:solidFill>
              </a:defRPr>
            </a:lvl1pPr>
            <a:lvl2pPr>
              <a:defRPr sz="1800">
                <a:solidFill>
                  <a:srgbClr val="01334E"/>
                </a:solidFill>
              </a:defRPr>
            </a:lvl2pPr>
            <a:lvl3pPr>
              <a:defRPr sz="1600">
                <a:solidFill>
                  <a:srgbClr val="01334E"/>
                </a:solidFill>
              </a:defRPr>
            </a:lvl3pPr>
            <a:lvl4pPr>
              <a:defRPr sz="1400">
                <a:solidFill>
                  <a:srgbClr val="01334E"/>
                </a:solidFill>
              </a:defRPr>
            </a:lvl4pPr>
            <a:lvl5pPr>
              <a:defRPr sz="14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spTree>
    <p:extLst>
      <p:ext uri="{BB962C8B-B14F-4D97-AF65-F5344CB8AC3E}">
        <p14:creationId xmlns:p14="http://schemas.microsoft.com/office/powerpoint/2010/main" val="6615887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5DC97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33105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rgbClr val="01334E"/>
        </a:solidFill>
        <a:effectLst/>
      </p:bgPr>
    </p:bg>
    <p:spTree>
      <p:nvGrpSpPr>
        <p:cNvPr id="1" name=""/>
        <p:cNvGrpSpPr/>
        <p:nvPr/>
      </p:nvGrpSpPr>
      <p:grpSpPr>
        <a:xfrm>
          <a:off x="0" y="0"/>
          <a:ext cx="0" cy="0"/>
          <a:chOff x="0" y="0"/>
          <a:chExt cx="0" cy="0"/>
        </a:xfrm>
      </p:grpSpPr>
      <p:pic>
        <p:nvPicPr>
          <p:cNvPr id="10" name="Picture 9" descr="Shape, square&#10;&#10;Description automatically generated">
            <a:extLst>
              <a:ext uri="{FF2B5EF4-FFF2-40B4-BE49-F238E27FC236}">
                <a16:creationId xmlns:a16="http://schemas.microsoft.com/office/drawing/2014/main" id="{EA4F5D41-A2EA-5403-EA47-B45CBF6D97A6}"/>
              </a:ext>
            </a:extLst>
          </p:cNvPr>
          <p:cNvPicPr>
            <a:picLocks noChangeAspect="1"/>
          </p:cNvPicPr>
          <p:nvPr userDrawn="1"/>
        </p:nvPicPr>
        <p:blipFill>
          <a:blip r:embed="rId2"/>
          <a:stretch>
            <a:fillRect/>
          </a:stretch>
        </p:blipFill>
        <p:spPr>
          <a:xfrm>
            <a:off x="755831" y="1996923"/>
            <a:ext cx="3313359" cy="3791955"/>
          </a:xfrm>
          <a:prstGeom prst="rect">
            <a:avLst/>
          </a:prstGeom>
        </p:spPr>
      </p:pic>
      <p:pic>
        <p:nvPicPr>
          <p:cNvPr id="6" name="Picture 5">
            <a:extLst>
              <a:ext uri="{FF2B5EF4-FFF2-40B4-BE49-F238E27FC236}">
                <a16:creationId xmlns:a16="http://schemas.microsoft.com/office/drawing/2014/main" id="{56133A36-64C6-9AC9-D6B4-507C30FE9E54}"/>
              </a:ext>
            </a:extLst>
          </p:cNvPr>
          <p:cNvPicPr>
            <a:picLocks noChangeAspect="1"/>
          </p:cNvPicPr>
          <p:nvPr userDrawn="1"/>
        </p:nvPicPr>
        <p:blipFill>
          <a:blip r:embed="rId3"/>
          <a:srcRect/>
          <a:stretch/>
        </p:blipFill>
        <p:spPr>
          <a:xfrm>
            <a:off x="222431" y="228198"/>
            <a:ext cx="11454693" cy="544625"/>
          </a:xfrm>
          <a:prstGeom prst="rect">
            <a:avLst/>
          </a:prstGeom>
        </p:spPr>
      </p:pic>
      <p:sp>
        <p:nvSpPr>
          <p:cNvPr id="7" name="Title 1">
            <a:extLst>
              <a:ext uri="{FF2B5EF4-FFF2-40B4-BE49-F238E27FC236}">
                <a16:creationId xmlns:a16="http://schemas.microsoft.com/office/drawing/2014/main" id="{5E9B9F39-09DB-7637-6EDA-C87D1E980E23}"/>
              </a:ext>
            </a:extLst>
          </p:cNvPr>
          <p:cNvSpPr>
            <a:spLocks noGrp="1"/>
          </p:cNvSpPr>
          <p:nvPr>
            <p:ph type="title"/>
          </p:nvPr>
        </p:nvSpPr>
        <p:spPr>
          <a:xfrm>
            <a:off x="356287" y="328054"/>
            <a:ext cx="8441724" cy="352983"/>
          </a:xfrm>
        </p:spPr>
        <p:txBody>
          <a:bodyPr rtlCol="0">
            <a:normAutofit/>
          </a:bodyPr>
          <a:lstStyle>
            <a:lvl1pPr>
              <a:defRPr sz="1800" b="1" i="0">
                <a:solidFill>
                  <a:schemeClr val="bg1"/>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sp>
        <p:nvSpPr>
          <p:cNvPr id="8" name="Content Placeholder 2">
            <a:extLst>
              <a:ext uri="{FF2B5EF4-FFF2-40B4-BE49-F238E27FC236}">
                <a16:creationId xmlns:a16="http://schemas.microsoft.com/office/drawing/2014/main" id="{33DEF7C1-CAB3-3F7B-9D96-DA688984E086}"/>
              </a:ext>
            </a:extLst>
          </p:cNvPr>
          <p:cNvSpPr>
            <a:spLocks noGrp="1"/>
          </p:cNvSpPr>
          <p:nvPr>
            <p:ph idx="1"/>
          </p:nvPr>
        </p:nvSpPr>
        <p:spPr>
          <a:xfrm>
            <a:off x="1043853" y="2448748"/>
            <a:ext cx="2774385" cy="3062876"/>
          </a:xfrm>
        </p:spPr>
        <p:txBody>
          <a:bodyPr rtlCol="0">
            <a:noAutofit/>
          </a:bodyPr>
          <a:lstStyle>
            <a:lvl1pPr>
              <a:defRPr sz="1800">
                <a:solidFill>
                  <a:srgbClr val="01334E"/>
                </a:solidFill>
              </a:defRPr>
            </a:lvl1pPr>
            <a:lvl2pPr>
              <a:defRPr sz="1600">
                <a:solidFill>
                  <a:srgbClr val="01334E"/>
                </a:solidFill>
              </a:defRPr>
            </a:lvl2pPr>
            <a:lvl3pPr>
              <a:defRPr sz="1400">
                <a:solidFill>
                  <a:srgbClr val="01334E"/>
                </a:solidFill>
              </a:defRPr>
            </a:lvl3pPr>
            <a:lvl4pPr>
              <a:defRPr sz="1200">
                <a:solidFill>
                  <a:srgbClr val="01334E"/>
                </a:solidFill>
              </a:defRPr>
            </a:lvl4pPr>
            <a:lvl5pPr>
              <a:defRPr sz="12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pic>
        <p:nvPicPr>
          <p:cNvPr id="12" name="Picture 11">
            <a:extLst>
              <a:ext uri="{FF2B5EF4-FFF2-40B4-BE49-F238E27FC236}">
                <a16:creationId xmlns:a16="http://schemas.microsoft.com/office/drawing/2014/main" id="{20A5FA43-A51E-1061-48BE-F271EFD550B7}"/>
              </a:ext>
            </a:extLst>
          </p:cNvPr>
          <p:cNvPicPr>
            <a:picLocks noChangeAspect="1"/>
          </p:cNvPicPr>
          <p:nvPr userDrawn="1"/>
        </p:nvPicPr>
        <p:blipFill>
          <a:blip r:embed="rId4"/>
          <a:stretch>
            <a:fillRect/>
          </a:stretch>
        </p:blipFill>
        <p:spPr>
          <a:xfrm>
            <a:off x="1136906" y="1304069"/>
            <a:ext cx="2546350" cy="927100"/>
          </a:xfrm>
          <a:prstGeom prst="rect">
            <a:avLst/>
          </a:prstGeom>
        </p:spPr>
      </p:pic>
      <p:sp>
        <p:nvSpPr>
          <p:cNvPr id="14" name="Title 1">
            <a:extLst>
              <a:ext uri="{FF2B5EF4-FFF2-40B4-BE49-F238E27FC236}">
                <a16:creationId xmlns:a16="http://schemas.microsoft.com/office/drawing/2014/main" id="{3B12CB75-B79E-557C-EA08-17C2787BBC12}"/>
              </a:ext>
            </a:extLst>
          </p:cNvPr>
          <p:cNvSpPr txBox="1">
            <a:spLocks/>
          </p:cNvSpPr>
          <p:nvPr userDrawn="1"/>
        </p:nvSpPr>
        <p:spPr>
          <a:xfrm>
            <a:off x="1268110" y="1644623"/>
            <a:ext cx="2191781" cy="41034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ga-ie" sz="2400"/>
              <a:t>Heading</a:t>
            </a:r>
            <a:endParaRPr lang="en-US" sz="2400" dirty="0"/>
          </a:p>
        </p:txBody>
      </p:sp>
      <p:pic>
        <p:nvPicPr>
          <p:cNvPr id="31" name="Picture 30">
            <a:extLst>
              <a:ext uri="{FF2B5EF4-FFF2-40B4-BE49-F238E27FC236}">
                <a16:creationId xmlns:a16="http://schemas.microsoft.com/office/drawing/2014/main" id="{CDC855F8-8289-A00A-D6B1-2B7427CD3F65}"/>
              </a:ext>
            </a:extLst>
          </p:cNvPr>
          <p:cNvPicPr>
            <a:picLocks noChangeAspect="1"/>
          </p:cNvPicPr>
          <p:nvPr userDrawn="1"/>
        </p:nvPicPr>
        <p:blipFill>
          <a:blip r:embed="rId5"/>
          <a:srcRect/>
          <a:stretch/>
        </p:blipFill>
        <p:spPr>
          <a:xfrm>
            <a:off x="4357212" y="2023747"/>
            <a:ext cx="3313358" cy="3791955"/>
          </a:xfrm>
          <a:prstGeom prst="rect">
            <a:avLst/>
          </a:prstGeom>
        </p:spPr>
      </p:pic>
      <p:sp>
        <p:nvSpPr>
          <p:cNvPr id="32" name="Content Placeholder 2">
            <a:extLst>
              <a:ext uri="{FF2B5EF4-FFF2-40B4-BE49-F238E27FC236}">
                <a16:creationId xmlns:a16="http://schemas.microsoft.com/office/drawing/2014/main" id="{E687C281-618D-27C0-DC3F-957FBEF95C6E}"/>
              </a:ext>
            </a:extLst>
          </p:cNvPr>
          <p:cNvSpPr>
            <a:spLocks noGrp="1"/>
          </p:cNvSpPr>
          <p:nvPr>
            <p:ph idx="10"/>
          </p:nvPr>
        </p:nvSpPr>
        <p:spPr>
          <a:xfrm>
            <a:off x="4645234" y="2475572"/>
            <a:ext cx="2774385" cy="3062876"/>
          </a:xfrm>
        </p:spPr>
        <p:txBody>
          <a:bodyPr rtlCol="0">
            <a:noAutofit/>
          </a:bodyPr>
          <a:lstStyle>
            <a:lvl1pPr>
              <a:defRPr sz="1800">
                <a:solidFill>
                  <a:srgbClr val="01334E"/>
                </a:solidFill>
              </a:defRPr>
            </a:lvl1pPr>
            <a:lvl2pPr>
              <a:defRPr sz="1600">
                <a:solidFill>
                  <a:srgbClr val="01334E"/>
                </a:solidFill>
              </a:defRPr>
            </a:lvl2pPr>
            <a:lvl3pPr>
              <a:defRPr sz="1400">
                <a:solidFill>
                  <a:srgbClr val="01334E"/>
                </a:solidFill>
              </a:defRPr>
            </a:lvl3pPr>
            <a:lvl4pPr>
              <a:defRPr sz="1200">
                <a:solidFill>
                  <a:srgbClr val="01334E"/>
                </a:solidFill>
              </a:defRPr>
            </a:lvl4pPr>
            <a:lvl5pPr>
              <a:defRPr sz="12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pic>
        <p:nvPicPr>
          <p:cNvPr id="33" name="Picture 32">
            <a:extLst>
              <a:ext uri="{FF2B5EF4-FFF2-40B4-BE49-F238E27FC236}">
                <a16:creationId xmlns:a16="http://schemas.microsoft.com/office/drawing/2014/main" id="{A909A2AF-4C1B-802B-14FC-2059827F13A8}"/>
              </a:ext>
            </a:extLst>
          </p:cNvPr>
          <p:cNvPicPr>
            <a:picLocks noChangeAspect="1"/>
          </p:cNvPicPr>
          <p:nvPr userDrawn="1"/>
        </p:nvPicPr>
        <p:blipFill>
          <a:blip r:embed="rId6"/>
          <a:srcRect/>
          <a:stretch/>
        </p:blipFill>
        <p:spPr>
          <a:xfrm>
            <a:off x="4738287" y="1330893"/>
            <a:ext cx="2546350" cy="927100"/>
          </a:xfrm>
          <a:prstGeom prst="rect">
            <a:avLst/>
          </a:prstGeom>
        </p:spPr>
      </p:pic>
      <p:sp>
        <p:nvSpPr>
          <p:cNvPr id="34" name="Title 1">
            <a:extLst>
              <a:ext uri="{FF2B5EF4-FFF2-40B4-BE49-F238E27FC236}">
                <a16:creationId xmlns:a16="http://schemas.microsoft.com/office/drawing/2014/main" id="{FEDBA32B-CBAE-FFF4-0F0A-C95A578E4814}"/>
              </a:ext>
            </a:extLst>
          </p:cNvPr>
          <p:cNvSpPr txBox="1">
            <a:spLocks/>
          </p:cNvSpPr>
          <p:nvPr userDrawn="1"/>
        </p:nvSpPr>
        <p:spPr>
          <a:xfrm>
            <a:off x="4869491" y="1671447"/>
            <a:ext cx="2191781" cy="41034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ga-ie" sz="2400"/>
              <a:t>Heading</a:t>
            </a:r>
            <a:endParaRPr lang="en-US" sz="2400" dirty="0"/>
          </a:p>
        </p:txBody>
      </p:sp>
      <p:pic>
        <p:nvPicPr>
          <p:cNvPr id="35" name="Picture 34" descr="Shape, square&#10;&#10;Description automatically generated">
            <a:extLst>
              <a:ext uri="{FF2B5EF4-FFF2-40B4-BE49-F238E27FC236}">
                <a16:creationId xmlns:a16="http://schemas.microsoft.com/office/drawing/2014/main" id="{DE4A588A-CEA7-F1FA-8764-0CF14F4F9FD3}"/>
              </a:ext>
            </a:extLst>
          </p:cNvPr>
          <p:cNvPicPr>
            <a:picLocks noChangeAspect="1"/>
          </p:cNvPicPr>
          <p:nvPr userDrawn="1"/>
        </p:nvPicPr>
        <p:blipFill>
          <a:blip r:embed="rId2"/>
          <a:stretch>
            <a:fillRect/>
          </a:stretch>
        </p:blipFill>
        <p:spPr>
          <a:xfrm>
            <a:off x="7986887" y="2040954"/>
            <a:ext cx="3313359" cy="3791955"/>
          </a:xfrm>
          <a:prstGeom prst="rect">
            <a:avLst/>
          </a:prstGeom>
        </p:spPr>
      </p:pic>
      <p:sp>
        <p:nvSpPr>
          <p:cNvPr id="36" name="Content Placeholder 2">
            <a:extLst>
              <a:ext uri="{FF2B5EF4-FFF2-40B4-BE49-F238E27FC236}">
                <a16:creationId xmlns:a16="http://schemas.microsoft.com/office/drawing/2014/main" id="{3C127F1C-B4D3-4FDD-228B-3F896D260489}"/>
              </a:ext>
            </a:extLst>
          </p:cNvPr>
          <p:cNvSpPr>
            <a:spLocks noGrp="1"/>
          </p:cNvSpPr>
          <p:nvPr>
            <p:ph idx="11"/>
          </p:nvPr>
        </p:nvSpPr>
        <p:spPr>
          <a:xfrm>
            <a:off x="8274909" y="2492779"/>
            <a:ext cx="2774385" cy="3062876"/>
          </a:xfrm>
        </p:spPr>
        <p:txBody>
          <a:bodyPr rtlCol="0">
            <a:noAutofit/>
          </a:bodyPr>
          <a:lstStyle>
            <a:lvl1pPr>
              <a:defRPr sz="1800">
                <a:solidFill>
                  <a:srgbClr val="01334E"/>
                </a:solidFill>
              </a:defRPr>
            </a:lvl1pPr>
            <a:lvl2pPr>
              <a:defRPr sz="1600">
                <a:solidFill>
                  <a:srgbClr val="01334E"/>
                </a:solidFill>
              </a:defRPr>
            </a:lvl2pPr>
            <a:lvl3pPr>
              <a:defRPr sz="1400">
                <a:solidFill>
                  <a:srgbClr val="01334E"/>
                </a:solidFill>
              </a:defRPr>
            </a:lvl3pPr>
            <a:lvl4pPr>
              <a:defRPr sz="1200">
                <a:solidFill>
                  <a:srgbClr val="01334E"/>
                </a:solidFill>
              </a:defRPr>
            </a:lvl4pPr>
            <a:lvl5pPr>
              <a:defRPr sz="12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pic>
        <p:nvPicPr>
          <p:cNvPr id="37" name="Picture 36">
            <a:extLst>
              <a:ext uri="{FF2B5EF4-FFF2-40B4-BE49-F238E27FC236}">
                <a16:creationId xmlns:a16="http://schemas.microsoft.com/office/drawing/2014/main" id="{B0FD30AB-81A9-0229-C84B-38600284869A}"/>
              </a:ext>
            </a:extLst>
          </p:cNvPr>
          <p:cNvPicPr>
            <a:picLocks noChangeAspect="1"/>
          </p:cNvPicPr>
          <p:nvPr userDrawn="1"/>
        </p:nvPicPr>
        <p:blipFill>
          <a:blip r:embed="rId4"/>
          <a:stretch>
            <a:fillRect/>
          </a:stretch>
        </p:blipFill>
        <p:spPr>
          <a:xfrm>
            <a:off x="8367962" y="1348100"/>
            <a:ext cx="2546350" cy="927100"/>
          </a:xfrm>
          <a:prstGeom prst="rect">
            <a:avLst/>
          </a:prstGeom>
        </p:spPr>
      </p:pic>
      <p:sp>
        <p:nvSpPr>
          <p:cNvPr id="38" name="Title 1">
            <a:extLst>
              <a:ext uri="{FF2B5EF4-FFF2-40B4-BE49-F238E27FC236}">
                <a16:creationId xmlns:a16="http://schemas.microsoft.com/office/drawing/2014/main" id="{FACA4762-F589-6C74-5BF5-669855452A5D}"/>
              </a:ext>
            </a:extLst>
          </p:cNvPr>
          <p:cNvSpPr txBox="1">
            <a:spLocks/>
          </p:cNvSpPr>
          <p:nvPr userDrawn="1"/>
        </p:nvSpPr>
        <p:spPr>
          <a:xfrm>
            <a:off x="8499166" y="1688654"/>
            <a:ext cx="2191781" cy="41034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ga-ie" sz="2400"/>
              <a:t>Heading</a:t>
            </a:r>
            <a:endParaRPr lang="en-US" sz="2400" dirty="0"/>
          </a:p>
        </p:txBody>
      </p:sp>
    </p:spTree>
    <p:extLst>
      <p:ext uri="{BB962C8B-B14F-4D97-AF65-F5344CB8AC3E}">
        <p14:creationId xmlns:p14="http://schemas.microsoft.com/office/powerpoint/2010/main" val="29102970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1334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23532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rgbClr val="9C3FD8"/>
        </a:solidFill>
        <a:effectLst/>
      </p:bgPr>
    </p:bg>
    <p:spTree>
      <p:nvGrpSpPr>
        <p:cNvPr id="1" name=""/>
        <p:cNvGrpSpPr/>
        <p:nvPr/>
      </p:nvGrpSpPr>
      <p:grpSpPr>
        <a:xfrm>
          <a:off x="0" y="0"/>
          <a:ext cx="0" cy="0"/>
          <a:chOff x="0" y="0"/>
          <a:chExt cx="0" cy="0"/>
        </a:xfrm>
      </p:grpSpPr>
      <p:pic>
        <p:nvPicPr>
          <p:cNvPr id="10" name="Picture 9" descr="Shape, square&#10;&#10;Description automatically generated">
            <a:extLst>
              <a:ext uri="{FF2B5EF4-FFF2-40B4-BE49-F238E27FC236}">
                <a16:creationId xmlns:a16="http://schemas.microsoft.com/office/drawing/2014/main" id="{EA4F5D41-A2EA-5403-EA47-B45CBF6D97A6}"/>
              </a:ext>
            </a:extLst>
          </p:cNvPr>
          <p:cNvPicPr>
            <a:picLocks noChangeAspect="1"/>
          </p:cNvPicPr>
          <p:nvPr userDrawn="1"/>
        </p:nvPicPr>
        <p:blipFill>
          <a:blip r:embed="rId2"/>
          <a:stretch>
            <a:fillRect/>
          </a:stretch>
        </p:blipFill>
        <p:spPr>
          <a:xfrm>
            <a:off x="356287" y="1996923"/>
            <a:ext cx="2568137" cy="3791955"/>
          </a:xfrm>
          <a:prstGeom prst="rect">
            <a:avLst/>
          </a:prstGeom>
        </p:spPr>
      </p:pic>
      <p:pic>
        <p:nvPicPr>
          <p:cNvPr id="6" name="Picture 5">
            <a:extLst>
              <a:ext uri="{FF2B5EF4-FFF2-40B4-BE49-F238E27FC236}">
                <a16:creationId xmlns:a16="http://schemas.microsoft.com/office/drawing/2014/main" id="{56133A36-64C6-9AC9-D6B4-507C30FE9E54}"/>
              </a:ext>
            </a:extLst>
          </p:cNvPr>
          <p:cNvPicPr>
            <a:picLocks noChangeAspect="1"/>
          </p:cNvPicPr>
          <p:nvPr userDrawn="1"/>
        </p:nvPicPr>
        <p:blipFill>
          <a:blip r:embed="rId3"/>
          <a:srcRect/>
          <a:stretch/>
        </p:blipFill>
        <p:spPr>
          <a:xfrm>
            <a:off x="222431" y="228198"/>
            <a:ext cx="11454693" cy="544624"/>
          </a:xfrm>
          <a:prstGeom prst="rect">
            <a:avLst/>
          </a:prstGeom>
        </p:spPr>
      </p:pic>
      <p:sp>
        <p:nvSpPr>
          <p:cNvPr id="7" name="Title 1">
            <a:extLst>
              <a:ext uri="{FF2B5EF4-FFF2-40B4-BE49-F238E27FC236}">
                <a16:creationId xmlns:a16="http://schemas.microsoft.com/office/drawing/2014/main" id="{5E9B9F39-09DB-7637-6EDA-C87D1E980E23}"/>
              </a:ext>
            </a:extLst>
          </p:cNvPr>
          <p:cNvSpPr>
            <a:spLocks noGrp="1"/>
          </p:cNvSpPr>
          <p:nvPr>
            <p:ph type="title"/>
          </p:nvPr>
        </p:nvSpPr>
        <p:spPr>
          <a:xfrm>
            <a:off x="356287" y="328054"/>
            <a:ext cx="8441724" cy="352983"/>
          </a:xfrm>
        </p:spPr>
        <p:txBody>
          <a:bodyPr rtlCol="0">
            <a:normAutofit/>
          </a:bodyPr>
          <a:lstStyle>
            <a:lvl1pPr>
              <a:defRPr sz="1800" b="1" i="0">
                <a:solidFill>
                  <a:schemeClr val="bg1"/>
                </a:solidFill>
                <a:latin typeface="Arial" panose="020B0604020202020204" pitchFamily="34" charset="0"/>
                <a:cs typeface="Arial" panose="020B0604020202020204" pitchFamily="34" charset="0"/>
              </a:defRPr>
            </a:lvl1pPr>
          </a:lstStyle>
          <a:p>
            <a:pPr rtl="0"/>
            <a:r>
              <a:rPr lang="ga-ie"/>
              <a:t>Click to edit Master title style</a:t>
            </a:r>
            <a:endParaRPr lang="en-US" dirty="0"/>
          </a:p>
        </p:txBody>
      </p:sp>
      <p:sp>
        <p:nvSpPr>
          <p:cNvPr id="8" name="Content Placeholder 2">
            <a:extLst>
              <a:ext uri="{FF2B5EF4-FFF2-40B4-BE49-F238E27FC236}">
                <a16:creationId xmlns:a16="http://schemas.microsoft.com/office/drawing/2014/main" id="{33DEF7C1-CAB3-3F7B-9D96-DA688984E086}"/>
              </a:ext>
            </a:extLst>
          </p:cNvPr>
          <p:cNvSpPr>
            <a:spLocks noGrp="1"/>
          </p:cNvSpPr>
          <p:nvPr>
            <p:ph idx="1"/>
          </p:nvPr>
        </p:nvSpPr>
        <p:spPr>
          <a:xfrm>
            <a:off x="644309" y="2448748"/>
            <a:ext cx="1990237" cy="3062876"/>
          </a:xfrm>
        </p:spPr>
        <p:txBody>
          <a:bodyPr rtlCol="0">
            <a:noAutofit/>
          </a:bodyPr>
          <a:lstStyle>
            <a:lvl1pPr>
              <a:defRPr sz="1600">
                <a:solidFill>
                  <a:srgbClr val="01334E"/>
                </a:solidFill>
              </a:defRPr>
            </a:lvl1pPr>
            <a:lvl2pPr>
              <a:defRPr sz="1400">
                <a:solidFill>
                  <a:srgbClr val="01334E"/>
                </a:solidFill>
              </a:defRPr>
            </a:lvl2pPr>
            <a:lvl3pPr>
              <a:defRPr sz="1200">
                <a:solidFill>
                  <a:srgbClr val="01334E"/>
                </a:solidFill>
              </a:defRPr>
            </a:lvl3pPr>
            <a:lvl4pPr>
              <a:defRPr sz="1100">
                <a:solidFill>
                  <a:srgbClr val="01334E"/>
                </a:solidFill>
              </a:defRPr>
            </a:lvl4pPr>
            <a:lvl5pPr>
              <a:defRPr sz="11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pic>
        <p:nvPicPr>
          <p:cNvPr id="12" name="Picture 11">
            <a:extLst>
              <a:ext uri="{FF2B5EF4-FFF2-40B4-BE49-F238E27FC236}">
                <a16:creationId xmlns:a16="http://schemas.microsoft.com/office/drawing/2014/main" id="{20A5FA43-A51E-1061-48BE-F271EFD550B7}"/>
              </a:ext>
            </a:extLst>
          </p:cNvPr>
          <p:cNvPicPr>
            <a:picLocks noChangeAspect="1"/>
          </p:cNvPicPr>
          <p:nvPr userDrawn="1"/>
        </p:nvPicPr>
        <p:blipFill>
          <a:blip r:embed="rId4"/>
          <a:srcRect/>
          <a:stretch/>
        </p:blipFill>
        <p:spPr>
          <a:xfrm>
            <a:off x="1040538" y="1304069"/>
            <a:ext cx="1248019" cy="927100"/>
          </a:xfrm>
          <a:prstGeom prst="rect">
            <a:avLst/>
          </a:prstGeom>
        </p:spPr>
      </p:pic>
      <p:sp>
        <p:nvSpPr>
          <p:cNvPr id="14" name="Title 1">
            <a:extLst>
              <a:ext uri="{FF2B5EF4-FFF2-40B4-BE49-F238E27FC236}">
                <a16:creationId xmlns:a16="http://schemas.microsoft.com/office/drawing/2014/main" id="{3B12CB75-B79E-557C-EA08-17C2787BBC12}"/>
              </a:ext>
            </a:extLst>
          </p:cNvPr>
          <p:cNvSpPr txBox="1">
            <a:spLocks/>
          </p:cNvSpPr>
          <p:nvPr userDrawn="1"/>
        </p:nvSpPr>
        <p:spPr>
          <a:xfrm>
            <a:off x="1368096" y="1691980"/>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ga-ie" sz="2800"/>
              <a:t>1</a:t>
            </a:r>
            <a:endParaRPr lang="en-US" sz="2800" dirty="0"/>
          </a:p>
        </p:txBody>
      </p:sp>
      <p:pic>
        <p:nvPicPr>
          <p:cNvPr id="24" name="Picture 23">
            <a:extLst>
              <a:ext uri="{FF2B5EF4-FFF2-40B4-BE49-F238E27FC236}">
                <a16:creationId xmlns:a16="http://schemas.microsoft.com/office/drawing/2014/main" id="{B19E40C0-1F86-701A-FAD5-6CC8DC29E406}"/>
              </a:ext>
            </a:extLst>
          </p:cNvPr>
          <p:cNvPicPr>
            <a:picLocks noChangeAspect="1"/>
          </p:cNvPicPr>
          <p:nvPr userDrawn="1"/>
        </p:nvPicPr>
        <p:blipFill>
          <a:blip r:embed="rId5"/>
          <a:srcRect/>
          <a:stretch/>
        </p:blipFill>
        <p:spPr>
          <a:xfrm>
            <a:off x="3104607" y="1977081"/>
            <a:ext cx="2568137" cy="3793524"/>
          </a:xfrm>
          <a:prstGeom prst="rect">
            <a:avLst/>
          </a:prstGeom>
        </p:spPr>
      </p:pic>
      <p:sp>
        <p:nvSpPr>
          <p:cNvPr id="25" name="Content Placeholder 2">
            <a:extLst>
              <a:ext uri="{FF2B5EF4-FFF2-40B4-BE49-F238E27FC236}">
                <a16:creationId xmlns:a16="http://schemas.microsoft.com/office/drawing/2014/main" id="{ACF068E1-E4B8-DD6F-5BC6-21A903FD428C}"/>
              </a:ext>
            </a:extLst>
          </p:cNvPr>
          <p:cNvSpPr>
            <a:spLocks noGrp="1"/>
          </p:cNvSpPr>
          <p:nvPr>
            <p:ph idx="10"/>
          </p:nvPr>
        </p:nvSpPr>
        <p:spPr>
          <a:xfrm>
            <a:off x="3392629" y="2448748"/>
            <a:ext cx="1990237" cy="3062876"/>
          </a:xfrm>
        </p:spPr>
        <p:txBody>
          <a:bodyPr rtlCol="0">
            <a:noAutofit/>
          </a:bodyPr>
          <a:lstStyle>
            <a:lvl1pPr>
              <a:defRPr sz="1600">
                <a:solidFill>
                  <a:srgbClr val="01334E"/>
                </a:solidFill>
              </a:defRPr>
            </a:lvl1pPr>
            <a:lvl2pPr>
              <a:defRPr sz="1400">
                <a:solidFill>
                  <a:srgbClr val="01334E"/>
                </a:solidFill>
              </a:defRPr>
            </a:lvl2pPr>
            <a:lvl3pPr>
              <a:defRPr sz="1200">
                <a:solidFill>
                  <a:srgbClr val="01334E"/>
                </a:solidFill>
              </a:defRPr>
            </a:lvl3pPr>
            <a:lvl4pPr>
              <a:defRPr sz="1100">
                <a:solidFill>
                  <a:srgbClr val="01334E"/>
                </a:solidFill>
              </a:defRPr>
            </a:lvl4pPr>
            <a:lvl5pPr>
              <a:defRPr sz="11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pic>
        <p:nvPicPr>
          <p:cNvPr id="26" name="Picture 25">
            <a:extLst>
              <a:ext uri="{FF2B5EF4-FFF2-40B4-BE49-F238E27FC236}">
                <a16:creationId xmlns:a16="http://schemas.microsoft.com/office/drawing/2014/main" id="{056103D4-A960-A3FD-4A90-D93B9107F5CE}"/>
              </a:ext>
            </a:extLst>
          </p:cNvPr>
          <p:cNvPicPr>
            <a:picLocks noChangeAspect="1"/>
          </p:cNvPicPr>
          <p:nvPr userDrawn="1"/>
        </p:nvPicPr>
        <p:blipFill>
          <a:blip r:embed="rId6"/>
          <a:srcRect/>
          <a:stretch/>
        </p:blipFill>
        <p:spPr>
          <a:xfrm>
            <a:off x="3788858" y="1304069"/>
            <a:ext cx="1248019" cy="927099"/>
          </a:xfrm>
          <a:prstGeom prst="rect">
            <a:avLst/>
          </a:prstGeom>
        </p:spPr>
      </p:pic>
      <p:sp>
        <p:nvSpPr>
          <p:cNvPr id="27" name="Title 1">
            <a:extLst>
              <a:ext uri="{FF2B5EF4-FFF2-40B4-BE49-F238E27FC236}">
                <a16:creationId xmlns:a16="http://schemas.microsoft.com/office/drawing/2014/main" id="{0333B9EC-A07A-36BA-71AA-690100EE51A4}"/>
              </a:ext>
            </a:extLst>
          </p:cNvPr>
          <p:cNvSpPr txBox="1">
            <a:spLocks/>
          </p:cNvSpPr>
          <p:nvPr userDrawn="1"/>
        </p:nvSpPr>
        <p:spPr>
          <a:xfrm>
            <a:off x="4116416" y="1691980"/>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ga-ie" sz="2800"/>
              <a:t>2</a:t>
            </a:r>
            <a:endParaRPr lang="en-US" sz="2800" dirty="0"/>
          </a:p>
        </p:txBody>
      </p:sp>
      <p:pic>
        <p:nvPicPr>
          <p:cNvPr id="28" name="Picture 27" descr="Shape, square&#10;&#10;Description automatically generated">
            <a:extLst>
              <a:ext uri="{FF2B5EF4-FFF2-40B4-BE49-F238E27FC236}">
                <a16:creationId xmlns:a16="http://schemas.microsoft.com/office/drawing/2014/main" id="{F50DB0FF-1C4F-3266-3352-7C27AF3FA676}"/>
              </a:ext>
            </a:extLst>
          </p:cNvPr>
          <p:cNvPicPr>
            <a:picLocks noChangeAspect="1"/>
          </p:cNvPicPr>
          <p:nvPr userDrawn="1"/>
        </p:nvPicPr>
        <p:blipFill>
          <a:blip r:embed="rId2"/>
          <a:stretch>
            <a:fillRect/>
          </a:stretch>
        </p:blipFill>
        <p:spPr>
          <a:xfrm>
            <a:off x="5928191" y="1989721"/>
            <a:ext cx="2568137" cy="3791955"/>
          </a:xfrm>
          <a:prstGeom prst="rect">
            <a:avLst/>
          </a:prstGeom>
        </p:spPr>
      </p:pic>
      <p:sp>
        <p:nvSpPr>
          <p:cNvPr id="29" name="Content Placeholder 2">
            <a:extLst>
              <a:ext uri="{FF2B5EF4-FFF2-40B4-BE49-F238E27FC236}">
                <a16:creationId xmlns:a16="http://schemas.microsoft.com/office/drawing/2014/main" id="{14347B1A-AFC6-7555-FCB5-22AAF3C5F87E}"/>
              </a:ext>
            </a:extLst>
          </p:cNvPr>
          <p:cNvSpPr>
            <a:spLocks noGrp="1"/>
          </p:cNvSpPr>
          <p:nvPr>
            <p:ph idx="11"/>
          </p:nvPr>
        </p:nvSpPr>
        <p:spPr>
          <a:xfrm>
            <a:off x="6216213" y="2441546"/>
            <a:ext cx="1990237" cy="3062876"/>
          </a:xfrm>
        </p:spPr>
        <p:txBody>
          <a:bodyPr rtlCol="0">
            <a:noAutofit/>
          </a:bodyPr>
          <a:lstStyle>
            <a:lvl1pPr>
              <a:defRPr sz="1600">
                <a:solidFill>
                  <a:srgbClr val="01334E"/>
                </a:solidFill>
              </a:defRPr>
            </a:lvl1pPr>
            <a:lvl2pPr>
              <a:defRPr sz="1400">
                <a:solidFill>
                  <a:srgbClr val="01334E"/>
                </a:solidFill>
              </a:defRPr>
            </a:lvl2pPr>
            <a:lvl3pPr>
              <a:defRPr sz="1200">
                <a:solidFill>
                  <a:srgbClr val="01334E"/>
                </a:solidFill>
              </a:defRPr>
            </a:lvl3pPr>
            <a:lvl4pPr>
              <a:defRPr sz="1100">
                <a:solidFill>
                  <a:srgbClr val="01334E"/>
                </a:solidFill>
              </a:defRPr>
            </a:lvl4pPr>
            <a:lvl5pPr>
              <a:defRPr sz="11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pic>
        <p:nvPicPr>
          <p:cNvPr id="30" name="Picture 29">
            <a:extLst>
              <a:ext uri="{FF2B5EF4-FFF2-40B4-BE49-F238E27FC236}">
                <a16:creationId xmlns:a16="http://schemas.microsoft.com/office/drawing/2014/main" id="{6640E307-93EE-0AC5-291C-341C35513B3F}"/>
              </a:ext>
            </a:extLst>
          </p:cNvPr>
          <p:cNvPicPr>
            <a:picLocks noChangeAspect="1"/>
          </p:cNvPicPr>
          <p:nvPr userDrawn="1"/>
        </p:nvPicPr>
        <p:blipFill>
          <a:blip r:embed="rId4"/>
          <a:srcRect/>
          <a:stretch/>
        </p:blipFill>
        <p:spPr>
          <a:xfrm>
            <a:off x="6612442" y="1296867"/>
            <a:ext cx="1248019" cy="927100"/>
          </a:xfrm>
          <a:prstGeom prst="rect">
            <a:avLst/>
          </a:prstGeom>
        </p:spPr>
      </p:pic>
      <p:sp>
        <p:nvSpPr>
          <p:cNvPr id="39" name="Title 1">
            <a:extLst>
              <a:ext uri="{FF2B5EF4-FFF2-40B4-BE49-F238E27FC236}">
                <a16:creationId xmlns:a16="http://schemas.microsoft.com/office/drawing/2014/main" id="{0C7E4E3F-B976-81D4-915B-979A21D5B1E2}"/>
              </a:ext>
            </a:extLst>
          </p:cNvPr>
          <p:cNvSpPr txBox="1">
            <a:spLocks/>
          </p:cNvSpPr>
          <p:nvPr userDrawn="1"/>
        </p:nvSpPr>
        <p:spPr>
          <a:xfrm>
            <a:off x="6940000" y="1684778"/>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ga-ie" sz="2800"/>
              <a:t>3</a:t>
            </a:r>
            <a:endParaRPr lang="en-US" sz="2800" dirty="0"/>
          </a:p>
        </p:txBody>
      </p:sp>
      <p:pic>
        <p:nvPicPr>
          <p:cNvPr id="40" name="Picture 39">
            <a:extLst>
              <a:ext uri="{FF2B5EF4-FFF2-40B4-BE49-F238E27FC236}">
                <a16:creationId xmlns:a16="http://schemas.microsoft.com/office/drawing/2014/main" id="{ED6F1987-6785-6E09-5406-66CC2542C25C}"/>
              </a:ext>
            </a:extLst>
          </p:cNvPr>
          <p:cNvPicPr>
            <a:picLocks noChangeAspect="1"/>
          </p:cNvPicPr>
          <p:nvPr userDrawn="1"/>
        </p:nvPicPr>
        <p:blipFill>
          <a:blip r:embed="rId5"/>
          <a:srcRect/>
          <a:stretch/>
        </p:blipFill>
        <p:spPr>
          <a:xfrm>
            <a:off x="8676511" y="1969879"/>
            <a:ext cx="2568137" cy="3793524"/>
          </a:xfrm>
          <a:prstGeom prst="rect">
            <a:avLst/>
          </a:prstGeom>
        </p:spPr>
      </p:pic>
      <p:sp>
        <p:nvSpPr>
          <p:cNvPr id="41" name="Content Placeholder 2">
            <a:extLst>
              <a:ext uri="{FF2B5EF4-FFF2-40B4-BE49-F238E27FC236}">
                <a16:creationId xmlns:a16="http://schemas.microsoft.com/office/drawing/2014/main" id="{2E4F3683-34E7-C2B3-3923-A53B59729F2D}"/>
              </a:ext>
            </a:extLst>
          </p:cNvPr>
          <p:cNvSpPr>
            <a:spLocks noGrp="1"/>
          </p:cNvSpPr>
          <p:nvPr>
            <p:ph idx="12"/>
          </p:nvPr>
        </p:nvSpPr>
        <p:spPr>
          <a:xfrm>
            <a:off x="8964533" y="2441546"/>
            <a:ext cx="1990237" cy="3062876"/>
          </a:xfrm>
        </p:spPr>
        <p:txBody>
          <a:bodyPr rtlCol="0">
            <a:noAutofit/>
          </a:bodyPr>
          <a:lstStyle>
            <a:lvl1pPr>
              <a:defRPr sz="1600">
                <a:solidFill>
                  <a:srgbClr val="01334E"/>
                </a:solidFill>
              </a:defRPr>
            </a:lvl1pPr>
            <a:lvl2pPr>
              <a:defRPr sz="1400">
                <a:solidFill>
                  <a:srgbClr val="01334E"/>
                </a:solidFill>
              </a:defRPr>
            </a:lvl2pPr>
            <a:lvl3pPr>
              <a:defRPr sz="1200">
                <a:solidFill>
                  <a:srgbClr val="01334E"/>
                </a:solidFill>
              </a:defRPr>
            </a:lvl3pPr>
            <a:lvl4pPr>
              <a:defRPr sz="1100">
                <a:solidFill>
                  <a:srgbClr val="01334E"/>
                </a:solidFill>
              </a:defRPr>
            </a:lvl4pPr>
            <a:lvl5pPr>
              <a:defRPr sz="1100">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pic>
        <p:nvPicPr>
          <p:cNvPr id="42" name="Picture 41">
            <a:extLst>
              <a:ext uri="{FF2B5EF4-FFF2-40B4-BE49-F238E27FC236}">
                <a16:creationId xmlns:a16="http://schemas.microsoft.com/office/drawing/2014/main" id="{8D0326EC-7E44-8FAD-07B5-B5398493BD91}"/>
              </a:ext>
            </a:extLst>
          </p:cNvPr>
          <p:cNvPicPr>
            <a:picLocks noChangeAspect="1"/>
          </p:cNvPicPr>
          <p:nvPr userDrawn="1"/>
        </p:nvPicPr>
        <p:blipFill>
          <a:blip r:embed="rId6"/>
          <a:srcRect/>
          <a:stretch/>
        </p:blipFill>
        <p:spPr>
          <a:xfrm>
            <a:off x="9360762" y="1296867"/>
            <a:ext cx="1248019" cy="927099"/>
          </a:xfrm>
          <a:prstGeom prst="rect">
            <a:avLst/>
          </a:prstGeom>
        </p:spPr>
      </p:pic>
      <p:sp>
        <p:nvSpPr>
          <p:cNvPr id="43" name="Title 1">
            <a:extLst>
              <a:ext uri="{FF2B5EF4-FFF2-40B4-BE49-F238E27FC236}">
                <a16:creationId xmlns:a16="http://schemas.microsoft.com/office/drawing/2014/main" id="{E163C30A-3871-79E4-9FFA-ADDFB17FDCF6}"/>
              </a:ext>
            </a:extLst>
          </p:cNvPr>
          <p:cNvSpPr txBox="1">
            <a:spLocks/>
          </p:cNvSpPr>
          <p:nvPr userDrawn="1"/>
        </p:nvSpPr>
        <p:spPr>
          <a:xfrm>
            <a:off x="9688320" y="1684778"/>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ga-ie" sz="2800"/>
              <a:t>4</a:t>
            </a:r>
            <a:endParaRPr lang="en-US" sz="2800" dirty="0"/>
          </a:p>
        </p:txBody>
      </p:sp>
    </p:spTree>
    <p:extLst>
      <p:ext uri="{BB962C8B-B14F-4D97-AF65-F5344CB8AC3E}">
        <p14:creationId xmlns:p14="http://schemas.microsoft.com/office/powerpoint/2010/main" val="35373490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9C3FD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5669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6_Title and Content">
  <p:cSld name="6_Title and Content">
    <p:bg>
      <p:bgPr>
        <a:blipFill>
          <a:blip r:embed="rId2">
            <a:alphaModFix/>
          </a:blip>
          <a:stretch>
            <a:fillRect/>
          </a:stretch>
        </a:blipFill>
        <a:effectLst/>
      </p:bgPr>
    </p:bg>
    <p:spTree>
      <p:nvGrpSpPr>
        <p:cNvPr id="1" name="Shape 32"/>
        <p:cNvGrpSpPr/>
        <p:nvPr/>
      </p:nvGrpSpPr>
      <p:grpSpPr>
        <a:xfrm>
          <a:off x="0" y="0"/>
          <a:ext cx="0" cy="0"/>
          <a:chOff x="0" y="0"/>
          <a:chExt cx="0" cy="0"/>
        </a:xfrm>
      </p:grpSpPr>
      <p:pic>
        <p:nvPicPr>
          <p:cNvPr id="33" name="Google Shape;33;p33"/>
          <p:cNvPicPr preferRelativeResize="0"/>
          <p:nvPr/>
        </p:nvPicPr>
        <p:blipFill rotWithShape="1">
          <a:blip r:embed="rId3">
            <a:alphaModFix/>
          </a:blip>
          <a:srcRect/>
          <a:stretch/>
        </p:blipFill>
        <p:spPr>
          <a:xfrm>
            <a:off x="222421" y="228198"/>
            <a:ext cx="11454713" cy="544625"/>
          </a:xfrm>
          <a:prstGeom prst="rect">
            <a:avLst/>
          </a:prstGeom>
          <a:noFill/>
          <a:ln>
            <a:noFill/>
          </a:ln>
        </p:spPr>
      </p:pic>
      <p:sp>
        <p:nvSpPr>
          <p:cNvPr id="34" name="Google Shape;34;p33"/>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lvl1pPr lvl="0" algn="l">
              <a:lnSpc>
                <a:spcPct val="90000"/>
              </a:lnSpc>
              <a:spcBef>
                <a:spcPts val="0"/>
              </a:spcBef>
              <a:spcAft>
                <a:spcPts val="0"/>
              </a:spcAft>
              <a:buClr>
                <a:schemeClr val="lt1"/>
              </a:buClr>
              <a:buSzPts val="1800"/>
              <a:buFont typeface="Arial"/>
              <a:buNone/>
              <a:defRPr sz="18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
        <p:nvSpPr>
          <p:cNvPr id="35" name="Google Shape;35;p33"/>
          <p:cNvSpPr txBox="1">
            <a:spLocks noGrp="1"/>
          </p:cNvSpPr>
          <p:nvPr>
            <p:ph type="body" idx="1"/>
          </p:nvPr>
        </p:nvSpPr>
        <p:spPr>
          <a:xfrm>
            <a:off x="356287" y="874154"/>
            <a:ext cx="10703010" cy="5655791"/>
          </a:xfrm>
          <a:prstGeom prst="rect">
            <a:avLst/>
          </a:prstGeom>
          <a:noFill/>
          <a:ln>
            <a:noFill/>
          </a:ln>
        </p:spPr>
        <p:txBody>
          <a:bodyPr spcFirstLastPara="1" wrap="square" lIns="91425" tIns="45700" rIns="91425" bIns="45700" rtlCol="0" anchor="t" anchorCtr="0">
            <a:noAutofit/>
          </a:bodyPr>
          <a:lstStyle>
            <a:lvl1pPr marL="457200" lvl="0" indent="-381000" algn="l">
              <a:lnSpc>
                <a:spcPct val="90000"/>
              </a:lnSpc>
              <a:spcBef>
                <a:spcPts val="1000"/>
              </a:spcBef>
              <a:spcAft>
                <a:spcPts val="0"/>
              </a:spcAft>
              <a:buClr>
                <a:srgbClr val="01334E"/>
              </a:buClr>
              <a:buSzPts val="2400"/>
              <a:buChar char="•"/>
              <a:defRPr sz="2400">
                <a:solidFill>
                  <a:srgbClr val="01334E"/>
                </a:solidFill>
              </a:defRPr>
            </a:lvl1pPr>
            <a:lvl2pPr marL="914400" lvl="1" indent="-355600" algn="l">
              <a:lnSpc>
                <a:spcPct val="90000"/>
              </a:lnSpc>
              <a:spcBef>
                <a:spcPts val="500"/>
              </a:spcBef>
              <a:spcAft>
                <a:spcPts val="0"/>
              </a:spcAft>
              <a:buClr>
                <a:srgbClr val="01334E"/>
              </a:buClr>
              <a:buSzPts val="2000"/>
              <a:buChar char="•"/>
              <a:defRPr sz="2000">
                <a:solidFill>
                  <a:srgbClr val="01334E"/>
                </a:solidFill>
              </a:defRPr>
            </a:lvl2pPr>
            <a:lvl3pPr marL="1371600" lvl="2" indent="-342900" algn="l">
              <a:lnSpc>
                <a:spcPct val="90000"/>
              </a:lnSpc>
              <a:spcBef>
                <a:spcPts val="500"/>
              </a:spcBef>
              <a:spcAft>
                <a:spcPts val="0"/>
              </a:spcAft>
              <a:buClr>
                <a:srgbClr val="01334E"/>
              </a:buClr>
              <a:buSzPts val="1800"/>
              <a:buChar char="•"/>
              <a:defRPr sz="1800">
                <a:solidFill>
                  <a:srgbClr val="01334E"/>
                </a:solidFill>
              </a:defRPr>
            </a:lvl3pPr>
            <a:lvl4pPr marL="1828800" lvl="3" indent="-330200" algn="l">
              <a:lnSpc>
                <a:spcPct val="90000"/>
              </a:lnSpc>
              <a:spcBef>
                <a:spcPts val="500"/>
              </a:spcBef>
              <a:spcAft>
                <a:spcPts val="0"/>
              </a:spcAft>
              <a:buClr>
                <a:srgbClr val="01334E"/>
              </a:buClr>
              <a:buSzPts val="1600"/>
              <a:buChar char="•"/>
              <a:defRPr sz="1600">
                <a:solidFill>
                  <a:srgbClr val="01334E"/>
                </a:solidFill>
              </a:defRPr>
            </a:lvl4pPr>
            <a:lvl5pPr marL="2286000" lvl="4" indent="-330200" algn="l">
              <a:lnSpc>
                <a:spcPct val="90000"/>
              </a:lnSpc>
              <a:spcBef>
                <a:spcPts val="500"/>
              </a:spcBef>
              <a:spcAft>
                <a:spcPts val="0"/>
              </a:spcAft>
              <a:buClr>
                <a:srgbClr val="01334E"/>
              </a:buClr>
              <a:buSzPts val="1600"/>
              <a:buChar char="•"/>
              <a:defRPr sz="1600">
                <a:solidFill>
                  <a:srgbClr val="01334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rtl="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4532871" y="1665073"/>
            <a:ext cx="5896233" cy="1325563"/>
          </a:xfrm>
        </p:spPr>
        <p:txBody>
          <a:bodyPr rtlCol="0" anchor="b"/>
          <a:lstStyle>
            <a:lvl1pPr>
              <a:defRPr>
                <a:solidFill>
                  <a:srgbClr val="FF826A"/>
                </a:solidFill>
              </a:defRPr>
            </a:lvl1pPr>
          </a:lstStyle>
          <a:p>
            <a:pPr rtl="0"/>
            <a:r>
              <a:rPr lang="ga-ie"/>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hasCustomPrompt="1"/>
          </p:nvPr>
        </p:nvSpPr>
        <p:spPr>
          <a:xfrm>
            <a:off x="4532871" y="3064390"/>
            <a:ext cx="5389605" cy="2128537"/>
          </a:xfrm>
        </p:spPr>
        <p:txBody>
          <a:bodyPr rtlCol="0"/>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ga-ie"/>
              <a:t>Title/School</a:t>
            </a:r>
            <a:endParaRPr lang="en-US" dirty="0"/>
          </a:p>
        </p:txBody>
      </p:sp>
    </p:spTree>
    <p:extLst>
      <p:ext uri="{BB962C8B-B14F-4D97-AF65-F5344CB8AC3E}">
        <p14:creationId xmlns:p14="http://schemas.microsoft.com/office/powerpoint/2010/main" val="14620292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418071" y="540609"/>
            <a:ext cx="8244015" cy="1325563"/>
          </a:xfrm>
        </p:spPr>
        <p:txBody>
          <a:bodyPr rtlCol="0"/>
          <a:lstStyle>
            <a:lvl1pPr>
              <a:defRPr>
                <a:solidFill>
                  <a:srgbClr val="FF826A"/>
                </a:solidFill>
              </a:defRPr>
            </a:lvl1pPr>
          </a:lstStyle>
          <a:p>
            <a:pPr rtl="0"/>
            <a:r>
              <a:rPr lang="ga-ie"/>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418071" y="2137634"/>
            <a:ext cx="8244015" cy="3076917"/>
          </a:xfrm>
        </p:spPr>
        <p:txBody>
          <a:bodyPr rtlCol="0"/>
          <a:lstStyle>
            <a:lvl1pPr>
              <a:defRPr>
                <a:solidFill>
                  <a:srgbClr val="01334E"/>
                </a:solidFill>
              </a:defRPr>
            </a:lvl1pPr>
            <a:lvl2pPr>
              <a:defRPr>
                <a:solidFill>
                  <a:srgbClr val="01334E"/>
                </a:solidFill>
              </a:defRPr>
            </a:lvl2pPr>
            <a:lvl3pPr>
              <a:defRPr>
                <a:solidFill>
                  <a:srgbClr val="01334E"/>
                </a:solidFill>
              </a:defRPr>
            </a:lvl3pPr>
            <a:lvl4pPr>
              <a:defRPr>
                <a:solidFill>
                  <a:srgbClr val="01334E"/>
                </a:solidFill>
              </a:defRPr>
            </a:lvl4pPr>
            <a:lvl5pPr>
              <a:defRPr>
                <a:solidFill>
                  <a:srgbClr val="01334E"/>
                </a:solidFill>
              </a:defRPr>
            </a:lvl5p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dirty="0"/>
          </a:p>
        </p:txBody>
      </p:sp>
      <p:sp>
        <p:nvSpPr>
          <p:cNvPr id="6" name="Subtitle 2">
            <a:extLst>
              <a:ext uri="{FF2B5EF4-FFF2-40B4-BE49-F238E27FC236}">
                <a16:creationId xmlns:a16="http://schemas.microsoft.com/office/drawing/2014/main" id="{FBC639E9-3D7B-B733-D12E-3332632FA872}"/>
              </a:ext>
            </a:extLst>
          </p:cNvPr>
          <p:cNvSpPr txBox="1">
            <a:spLocks/>
          </p:cNvSpPr>
          <p:nvPr userDrawn="1"/>
        </p:nvSpPr>
        <p:spPr>
          <a:xfrm>
            <a:off x="418071" y="6051947"/>
            <a:ext cx="9144000" cy="51990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E1C6F3"/>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0"/>
            <a:r>
              <a:rPr lang="ga-ie" sz="1800" b="0">
                <a:solidFill>
                  <a:schemeClr val="bg1"/>
                </a:solidFill>
              </a:rPr>
              <a:t>Click to edit Master subtitle style</a:t>
            </a:r>
            <a:endParaRPr lang="en-US" sz="1800" b="0" dirty="0">
              <a:solidFill>
                <a:schemeClr val="bg1"/>
              </a:solidFill>
            </a:endParaRPr>
          </a:p>
        </p:txBody>
      </p:sp>
    </p:spTree>
    <p:extLst>
      <p:ext uri="{BB962C8B-B14F-4D97-AF65-F5344CB8AC3E}">
        <p14:creationId xmlns:p14="http://schemas.microsoft.com/office/powerpoint/2010/main" val="37109132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D75E67-26FC-9F96-16DC-A9BCFC7D549D}"/>
              </a:ext>
            </a:extLst>
          </p:cNvPr>
          <p:cNvSpPr>
            <a:spLocks noGrp="1"/>
          </p:cNvSpPr>
          <p:nvPr>
            <p:ph type="dt" sz="half" idx="10"/>
          </p:nvPr>
        </p:nvSpPr>
        <p:spPr/>
        <p:txBody>
          <a:bodyPr rtlCol="0"/>
          <a:lstStyle/>
          <a:p>
            <a:pPr rtl="0"/>
            <a:fld id="{4A32817D-B2C5-FE42-AD20-3D309ABCC58A}" type="datetimeFigureOut">
              <a:rPr lang="en-US" smtClean="0"/>
              <a:t>8/29/2024</a:t>
            </a:fld>
            <a:endParaRPr lang="en-US" dirty="0"/>
          </a:p>
        </p:txBody>
      </p:sp>
      <p:sp>
        <p:nvSpPr>
          <p:cNvPr id="3" name="Footer Placeholder 2">
            <a:extLst>
              <a:ext uri="{FF2B5EF4-FFF2-40B4-BE49-F238E27FC236}">
                <a16:creationId xmlns:a16="http://schemas.microsoft.com/office/drawing/2014/main" id="{661656E8-7DFD-EB53-275D-76DE64AAB4E6}"/>
              </a:ext>
            </a:extLst>
          </p:cNvPr>
          <p:cNvSpPr>
            <a:spLocks noGrp="1"/>
          </p:cNvSpPr>
          <p:nvPr>
            <p:ph type="ftr" sz="quarter" idx="11"/>
          </p:nvPr>
        </p:nvSpPr>
        <p:spPr/>
        <p:txBody>
          <a:bodyPr rtlCol="0"/>
          <a:lstStyle/>
          <a:p>
            <a:pPr rtl="0"/>
            <a:endParaRPr lang="en-US" dirty="0"/>
          </a:p>
        </p:txBody>
      </p:sp>
      <p:sp>
        <p:nvSpPr>
          <p:cNvPr id="4" name="Slide Number Placeholder 3">
            <a:extLst>
              <a:ext uri="{FF2B5EF4-FFF2-40B4-BE49-F238E27FC236}">
                <a16:creationId xmlns:a16="http://schemas.microsoft.com/office/drawing/2014/main" id="{39031320-EF56-99C6-CBB7-C12301CF7F89}"/>
              </a:ext>
            </a:extLst>
          </p:cNvPr>
          <p:cNvSpPr>
            <a:spLocks noGrp="1"/>
          </p:cNvSpPr>
          <p:nvPr>
            <p:ph type="sldNum" sz="quarter" idx="12"/>
          </p:nvPr>
        </p:nvSpPr>
        <p:spPr/>
        <p:txBody>
          <a:bodyPr rtlCol="0"/>
          <a:lstStyle/>
          <a:p>
            <a:pPr rtl="0"/>
            <a:fld id="{7A96CF1D-C6AB-8D43-AA1A-2142132553A4}" type="slidenum">
              <a:rPr lang="en-US" smtClean="0"/>
              <a:t>‹#›</a:t>
            </a:fld>
            <a:endParaRPr lang="en-US" dirty="0"/>
          </a:p>
        </p:txBody>
      </p:sp>
    </p:spTree>
    <p:extLst>
      <p:ext uri="{BB962C8B-B14F-4D97-AF65-F5344CB8AC3E}">
        <p14:creationId xmlns:p14="http://schemas.microsoft.com/office/powerpoint/2010/main" val="2951496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8_Title and Content">
  <p:cSld name="8_Title and Content">
    <p:bg>
      <p:bgPr>
        <a:solidFill>
          <a:schemeClr val="lt1"/>
        </a:solidFill>
        <a:effectLst/>
      </p:bgPr>
    </p:bg>
    <p:spTree>
      <p:nvGrpSpPr>
        <p:cNvPr id="1" name="Shape 38"/>
        <p:cNvGrpSpPr/>
        <p:nvPr/>
      </p:nvGrpSpPr>
      <p:grpSpPr>
        <a:xfrm>
          <a:off x="0" y="0"/>
          <a:ext cx="0" cy="0"/>
          <a:chOff x="0" y="0"/>
          <a:chExt cx="0" cy="0"/>
        </a:xfrm>
      </p:grpSpPr>
      <p:pic>
        <p:nvPicPr>
          <p:cNvPr id="39" name="Google Shape;39;p34"/>
          <p:cNvPicPr preferRelativeResize="0"/>
          <p:nvPr/>
        </p:nvPicPr>
        <p:blipFill rotWithShape="1">
          <a:blip r:embed="rId2">
            <a:alphaModFix/>
          </a:blip>
          <a:srcRect/>
          <a:stretch/>
        </p:blipFill>
        <p:spPr>
          <a:xfrm>
            <a:off x="222431" y="228198"/>
            <a:ext cx="11454693" cy="544624"/>
          </a:xfrm>
          <a:prstGeom prst="rect">
            <a:avLst/>
          </a:prstGeom>
          <a:noFill/>
          <a:ln>
            <a:noFill/>
          </a:ln>
        </p:spPr>
      </p:pic>
      <p:sp>
        <p:nvSpPr>
          <p:cNvPr id="40" name="Google Shape;40;p34"/>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lvl1pPr lvl="0" algn="l">
              <a:lnSpc>
                <a:spcPct val="90000"/>
              </a:lnSpc>
              <a:spcBef>
                <a:spcPts val="0"/>
              </a:spcBef>
              <a:spcAft>
                <a:spcPts val="0"/>
              </a:spcAft>
              <a:buClr>
                <a:schemeClr val="lt1"/>
              </a:buClr>
              <a:buSzPts val="1800"/>
              <a:buFont typeface="Arial"/>
              <a:buNone/>
              <a:defRPr sz="18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
        <p:nvSpPr>
          <p:cNvPr id="41" name="Google Shape;41;p34"/>
          <p:cNvSpPr txBox="1">
            <a:spLocks noGrp="1"/>
          </p:cNvSpPr>
          <p:nvPr>
            <p:ph type="body" idx="1"/>
          </p:nvPr>
        </p:nvSpPr>
        <p:spPr>
          <a:xfrm>
            <a:off x="356287" y="874154"/>
            <a:ext cx="10703010" cy="5655791"/>
          </a:xfrm>
          <a:prstGeom prst="rect">
            <a:avLst/>
          </a:prstGeom>
          <a:noFill/>
          <a:ln>
            <a:noFill/>
          </a:ln>
        </p:spPr>
        <p:txBody>
          <a:bodyPr spcFirstLastPara="1" wrap="square" lIns="91425" tIns="45700" rIns="91425" bIns="45700" rtlCol="0" anchor="t" anchorCtr="0">
            <a:noAutofit/>
          </a:bodyPr>
          <a:lstStyle>
            <a:lvl1pPr marL="457200" lvl="0" indent="-381000" algn="l">
              <a:lnSpc>
                <a:spcPct val="90000"/>
              </a:lnSpc>
              <a:spcBef>
                <a:spcPts val="1000"/>
              </a:spcBef>
              <a:spcAft>
                <a:spcPts val="0"/>
              </a:spcAft>
              <a:buClr>
                <a:srgbClr val="01334E"/>
              </a:buClr>
              <a:buSzPts val="2400"/>
              <a:buChar char="•"/>
              <a:defRPr sz="2400">
                <a:solidFill>
                  <a:srgbClr val="01334E"/>
                </a:solidFill>
              </a:defRPr>
            </a:lvl1pPr>
            <a:lvl2pPr marL="914400" lvl="1" indent="-355600" algn="l">
              <a:lnSpc>
                <a:spcPct val="90000"/>
              </a:lnSpc>
              <a:spcBef>
                <a:spcPts val="500"/>
              </a:spcBef>
              <a:spcAft>
                <a:spcPts val="0"/>
              </a:spcAft>
              <a:buClr>
                <a:srgbClr val="01334E"/>
              </a:buClr>
              <a:buSzPts val="2000"/>
              <a:buChar char="•"/>
              <a:defRPr sz="2000">
                <a:solidFill>
                  <a:srgbClr val="01334E"/>
                </a:solidFill>
              </a:defRPr>
            </a:lvl2pPr>
            <a:lvl3pPr marL="1371600" lvl="2" indent="-342900" algn="l">
              <a:lnSpc>
                <a:spcPct val="90000"/>
              </a:lnSpc>
              <a:spcBef>
                <a:spcPts val="500"/>
              </a:spcBef>
              <a:spcAft>
                <a:spcPts val="0"/>
              </a:spcAft>
              <a:buClr>
                <a:srgbClr val="01334E"/>
              </a:buClr>
              <a:buSzPts val="1800"/>
              <a:buChar char="•"/>
              <a:defRPr sz="1800">
                <a:solidFill>
                  <a:srgbClr val="01334E"/>
                </a:solidFill>
              </a:defRPr>
            </a:lvl3pPr>
            <a:lvl4pPr marL="1828800" lvl="3" indent="-330200" algn="l">
              <a:lnSpc>
                <a:spcPct val="90000"/>
              </a:lnSpc>
              <a:spcBef>
                <a:spcPts val="500"/>
              </a:spcBef>
              <a:spcAft>
                <a:spcPts val="0"/>
              </a:spcAft>
              <a:buClr>
                <a:srgbClr val="01334E"/>
              </a:buClr>
              <a:buSzPts val="1600"/>
              <a:buChar char="•"/>
              <a:defRPr sz="1600">
                <a:solidFill>
                  <a:srgbClr val="01334E"/>
                </a:solidFill>
              </a:defRPr>
            </a:lvl4pPr>
            <a:lvl5pPr marL="2286000" lvl="4" indent="-330200" algn="l">
              <a:lnSpc>
                <a:spcPct val="90000"/>
              </a:lnSpc>
              <a:spcBef>
                <a:spcPts val="500"/>
              </a:spcBef>
              <a:spcAft>
                <a:spcPts val="0"/>
              </a:spcAft>
              <a:buClr>
                <a:srgbClr val="01334E"/>
              </a:buClr>
              <a:buSzPts val="1600"/>
              <a:buChar char="•"/>
              <a:defRPr sz="1600">
                <a:solidFill>
                  <a:srgbClr val="01334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rtl="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9_Title and Content">
  <p:cSld name="9_Title and Content">
    <p:bg>
      <p:bgPr>
        <a:blipFill>
          <a:blip r:embed="rId2">
            <a:alphaModFix/>
          </a:blip>
          <a:stretch>
            <a:fillRect/>
          </a:stretch>
        </a:blipFill>
        <a:effectLst/>
      </p:bgPr>
    </p:bg>
    <p:spTree>
      <p:nvGrpSpPr>
        <p:cNvPr id="1" name="Shape 56"/>
        <p:cNvGrpSpPr/>
        <p:nvPr/>
      </p:nvGrpSpPr>
      <p:grpSpPr>
        <a:xfrm>
          <a:off x="0" y="0"/>
          <a:ext cx="0" cy="0"/>
          <a:chOff x="0" y="0"/>
          <a:chExt cx="0" cy="0"/>
        </a:xfrm>
      </p:grpSpPr>
      <p:pic>
        <p:nvPicPr>
          <p:cNvPr id="57" name="Google Shape;57;p37"/>
          <p:cNvPicPr preferRelativeResize="0"/>
          <p:nvPr/>
        </p:nvPicPr>
        <p:blipFill rotWithShape="1">
          <a:blip r:embed="rId3">
            <a:alphaModFix/>
          </a:blip>
          <a:srcRect/>
          <a:stretch/>
        </p:blipFill>
        <p:spPr>
          <a:xfrm>
            <a:off x="222431" y="228198"/>
            <a:ext cx="11454693" cy="544625"/>
          </a:xfrm>
          <a:prstGeom prst="rect">
            <a:avLst/>
          </a:prstGeom>
          <a:noFill/>
          <a:ln>
            <a:noFill/>
          </a:ln>
        </p:spPr>
      </p:pic>
      <p:sp>
        <p:nvSpPr>
          <p:cNvPr id="58" name="Google Shape;58;p37"/>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lvl1pPr lvl="0" algn="l">
              <a:lnSpc>
                <a:spcPct val="90000"/>
              </a:lnSpc>
              <a:spcBef>
                <a:spcPts val="0"/>
              </a:spcBef>
              <a:spcAft>
                <a:spcPts val="0"/>
              </a:spcAft>
              <a:buClr>
                <a:schemeClr val="lt1"/>
              </a:buClr>
              <a:buSzPts val="1800"/>
              <a:buFont typeface="Arial"/>
              <a:buNone/>
              <a:defRPr sz="18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
        <p:nvSpPr>
          <p:cNvPr id="59" name="Google Shape;59;p37"/>
          <p:cNvSpPr txBox="1">
            <a:spLocks noGrp="1"/>
          </p:cNvSpPr>
          <p:nvPr>
            <p:ph type="body" idx="1"/>
          </p:nvPr>
        </p:nvSpPr>
        <p:spPr>
          <a:xfrm>
            <a:off x="356287" y="874154"/>
            <a:ext cx="10703010" cy="5655791"/>
          </a:xfrm>
          <a:prstGeom prst="rect">
            <a:avLst/>
          </a:prstGeom>
          <a:noFill/>
          <a:ln>
            <a:noFill/>
          </a:ln>
        </p:spPr>
        <p:txBody>
          <a:bodyPr spcFirstLastPara="1" wrap="square" lIns="91425" tIns="45700" rIns="91425" bIns="45700" rtlCol="0" anchor="t" anchorCtr="0">
            <a:no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55600" algn="l">
              <a:lnSpc>
                <a:spcPct val="90000"/>
              </a:lnSpc>
              <a:spcBef>
                <a:spcPts val="500"/>
              </a:spcBef>
              <a:spcAft>
                <a:spcPts val="0"/>
              </a:spcAft>
              <a:buClr>
                <a:schemeClr val="lt1"/>
              </a:buClr>
              <a:buSzPts val="2000"/>
              <a:buChar char="•"/>
              <a:defRPr sz="2000">
                <a:solidFill>
                  <a:schemeClr val="lt1"/>
                </a:solidFill>
              </a:defRPr>
            </a:lvl2pPr>
            <a:lvl3pPr marL="1371600" lvl="2" indent="-342900" algn="l">
              <a:lnSpc>
                <a:spcPct val="90000"/>
              </a:lnSpc>
              <a:spcBef>
                <a:spcPts val="500"/>
              </a:spcBef>
              <a:spcAft>
                <a:spcPts val="0"/>
              </a:spcAft>
              <a:buClr>
                <a:schemeClr val="lt1"/>
              </a:buClr>
              <a:buSzPts val="1800"/>
              <a:buChar char="•"/>
              <a:defRPr sz="1800">
                <a:solidFill>
                  <a:schemeClr val="lt1"/>
                </a:solidFill>
              </a:defRPr>
            </a:lvl3pPr>
            <a:lvl4pPr marL="1828800" lvl="3" indent="-330200" algn="l">
              <a:lnSpc>
                <a:spcPct val="90000"/>
              </a:lnSpc>
              <a:spcBef>
                <a:spcPts val="500"/>
              </a:spcBef>
              <a:spcAft>
                <a:spcPts val="0"/>
              </a:spcAft>
              <a:buClr>
                <a:schemeClr val="lt1"/>
              </a:buClr>
              <a:buSzPts val="1600"/>
              <a:buChar char="•"/>
              <a:defRPr sz="1600">
                <a:solidFill>
                  <a:schemeClr val="lt1"/>
                </a:solidFill>
              </a:defRPr>
            </a:lvl4pPr>
            <a:lvl5pPr marL="2286000" lvl="4" indent="-330200" algn="l">
              <a:lnSpc>
                <a:spcPct val="90000"/>
              </a:lnSpc>
              <a:spcBef>
                <a:spcPts val="500"/>
              </a:spcBef>
              <a:spcAft>
                <a:spcPts val="0"/>
              </a:spcAft>
              <a:buClr>
                <a:schemeClr val="lt1"/>
              </a:buClr>
              <a:buSzPts val="1600"/>
              <a:buChar char="•"/>
              <a:defRPr sz="16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rtl="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bg>
      <p:bgPr>
        <a:blipFill>
          <a:blip r:embed="rId2">
            <a:alphaModFix/>
          </a:blip>
          <a:stretch>
            <a:fillRect/>
          </a:stretch>
        </a:blipFill>
        <a:effectLst/>
      </p:bgPr>
    </p:bg>
    <p:spTree>
      <p:nvGrpSpPr>
        <p:cNvPr id="1" name="Shape 62"/>
        <p:cNvGrpSpPr/>
        <p:nvPr/>
      </p:nvGrpSpPr>
      <p:grpSpPr>
        <a:xfrm>
          <a:off x="0" y="0"/>
          <a:ext cx="0" cy="0"/>
          <a:chOff x="0" y="0"/>
          <a:chExt cx="0" cy="0"/>
        </a:xfrm>
      </p:grpSpPr>
      <p:pic>
        <p:nvPicPr>
          <p:cNvPr id="63" name="Google Shape;63;p38"/>
          <p:cNvPicPr preferRelativeResize="0"/>
          <p:nvPr/>
        </p:nvPicPr>
        <p:blipFill rotWithShape="1">
          <a:blip r:embed="rId3">
            <a:alphaModFix/>
          </a:blip>
          <a:srcRect/>
          <a:stretch/>
        </p:blipFill>
        <p:spPr>
          <a:xfrm>
            <a:off x="222431" y="228198"/>
            <a:ext cx="11454693" cy="544624"/>
          </a:xfrm>
          <a:prstGeom prst="rect">
            <a:avLst/>
          </a:prstGeom>
          <a:noFill/>
          <a:ln>
            <a:noFill/>
          </a:ln>
        </p:spPr>
      </p:pic>
      <p:sp>
        <p:nvSpPr>
          <p:cNvPr id="64" name="Google Shape;64;p38"/>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lvl1pPr lvl="0" algn="l">
              <a:lnSpc>
                <a:spcPct val="90000"/>
              </a:lnSpc>
              <a:spcBef>
                <a:spcPts val="0"/>
              </a:spcBef>
              <a:spcAft>
                <a:spcPts val="0"/>
              </a:spcAft>
              <a:buClr>
                <a:srgbClr val="01334E"/>
              </a:buClr>
              <a:buSzPts val="1800"/>
              <a:buFont typeface="Arial"/>
              <a:buNone/>
              <a:defRPr sz="1800" b="1" i="0">
                <a:solidFill>
                  <a:srgbClr val="01334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rtl="0"/>
            <a:endParaRPr/>
          </a:p>
        </p:txBody>
      </p:sp>
      <p:sp>
        <p:nvSpPr>
          <p:cNvPr id="67" name="Google Shape;67;p38"/>
          <p:cNvSpPr txBox="1"/>
          <p:nvPr/>
        </p:nvSpPr>
        <p:spPr>
          <a:xfrm>
            <a:off x="547817" y="1122363"/>
            <a:ext cx="9144000" cy="2387600"/>
          </a:xfrm>
          <a:prstGeom prst="rect">
            <a:avLst/>
          </a:prstGeom>
          <a:noFill/>
          <a:ln>
            <a:noFill/>
          </a:ln>
        </p:spPr>
        <p:txBody>
          <a:bodyPr spcFirstLastPara="1" wrap="square" lIns="91425" tIns="45700" rIns="91425" bIns="45700" rtlCol="0" anchor="b" anchorCtr="0">
            <a:normAutofit/>
          </a:bodyPr>
          <a:lstStyle/>
          <a:p>
            <a:pPr marL="0" marR="0" lvl="0" indent="0" algn="l" rtl="0">
              <a:lnSpc>
                <a:spcPct val="90000"/>
              </a:lnSpc>
              <a:spcBef>
                <a:spcPts val="0"/>
              </a:spcBef>
              <a:spcAft>
                <a:spcPts val="0"/>
              </a:spcAft>
              <a:buClr>
                <a:srgbClr val="FF826A"/>
              </a:buClr>
              <a:buSzPts val="6000"/>
              <a:buFont typeface="Arial Black"/>
              <a:buNone/>
            </a:pPr>
            <a:endParaRPr sz="6000" b="1" i="0" u="none" strike="noStrike" cap="none" dirty="0">
              <a:solidFill>
                <a:srgbClr val="FF826A"/>
              </a:solidFill>
              <a:latin typeface="Arial Black"/>
              <a:ea typeface="Arial Black"/>
              <a:cs typeface="Arial Black"/>
              <a:sym typeface="Arial Black"/>
            </a:endParaRPr>
          </a:p>
        </p:txBody>
      </p:sp>
      <p:sp>
        <p:nvSpPr>
          <p:cNvPr id="68" name="Google Shape;68;p38"/>
          <p:cNvSpPr txBox="1">
            <a:spLocks noGrp="1"/>
          </p:cNvSpPr>
          <p:nvPr>
            <p:ph type="body" idx="1"/>
          </p:nvPr>
        </p:nvSpPr>
        <p:spPr>
          <a:xfrm>
            <a:off x="1294134" y="1934796"/>
            <a:ext cx="5657651" cy="2227263"/>
          </a:xfrm>
          <a:prstGeom prst="rect">
            <a:avLst/>
          </a:prstGeom>
          <a:noFill/>
          <a:ln>
            <a:noFill/>
          </a:ln>
        </p:spPr>
        <p:txBody>
          <a:bodyPr spcFirstLastPara="1" wrap="square" lIns="91425" tIns="45700" rIns="91425" bIns="45700" rtlCol="0" anchor="t" anchorCtr="0">
            <a:normAutofit/>
          </a:bodyPr>
          <a:lstStyle>
            <a:lvl1pPr marL="457200" lvl="0" indent="-228600" algn="l">
              <a:lnSpc>
                <a:spcPct val="90000"/>
              </a:lnSpc>
              <a:spcBef>
                <a:spcPts val="1000"/>
              </a:spcBef>
              <a:spcAft>
                <a:spcPts val="0"/>
              </a:spcAft>
              <a:buClr>
                <a:srgbClr val="01334E"/>
              </a:buClr>
              <a:buSzPts val="4000"/>
              <a:buNone/>
              <a:defRPr sz="4000" b="1" i="0">
                <a:solidFill>
                  <a:srgbClr val="01334E"/>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rtl="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bg>
      <p:bgPr>
        <a:blipFill>
          <a:blip r:embed="rId2">
            <a:alphaModFix/>
          </a:blip>
          <a:stretch>
            <a:fillRect/>
          </a:stretch>
        </a:blipFill>
        <a:effectLst/>
      </p:bgPr>
    </p:bg>
    <p:spTree>
      <p:nvGrpSpPr>
        <p:cNvPr id="1" name="Shape 135"/>
        <p:cNvGrpSpPr/>
        <p:nvPr/>
      </p:nvGrpSpPr>
      <p:grpSpPr>
        <a:xfrm>
          <a:off x="0" y="0"/>
          <a:ext cx="0" cy="0"/>
          <a:chOff x="0" y="0"/>
          <a:chExt cx="0" cy="0"/>
        </a:xfrm>
      </p:grpSpPr>
      <p:pic>
        <p:nvPicPr>
          <p:cNvPr id="2" name="Google Shape;139;p48" descr="Logo, company name&#10;&#10;Description automatically generated">
            <a:extLst>
              <a:ext uri="{FF2B5EF4-FFF2-40B4-BE49-F238E27FC236}">
                <a16:creationId xmlns:a16="http://schemas.microsoft.com/office/drawing/2014/main" id="{67C84856-B637-0C58-FF7E-0FD9B0AAA821}"/>
              </a:ext>
            </a:extLst>
          </p:cNvPr>
          <p:cNvPicPr preferRelativeResize="0"/>
          <p:nvPr userDrawn="1"/>
        </p:nvPicPr>
        <p:blipFill rotWithShape="1">
          <a:blip r:embed="rId3">
            <a:alphaModFix/>
          </a:blip>
          <a:srcRect/>
          <a:stretch/>
        </p:blipFill>
        <p:spPr>
          <a:xfrm>
            <a:off x="11299568" y="5579656"/>
            <a:ext cx="892432" cy="794264"/>
          </a:xfrm>
          <a:prstGeom prst="rect">
            <a:avLst/>
          </a:prstGeom>
          <a:noFill/>
          <a:ln>
            <a:noFill/>
          </a:ln>
        </p:spPr>
      </p:pic>
      <p:pic>
        <p:nvPicPr>
          <p:cNvPr id="3" name="Picture 2" descr="Higher Education Authority">
            <a:extLst>
              <a:ext uri="{FF2B5EF4-FFF2-40B4-BE49-F238E27FC236}">
                <a16:creationId xmlns:a16="http://schemas.microsoft.com/office/drawing/2014/main" id="{95C40225-3549-BBE4-F771-27CF234412CC}"/>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39063" b="36577"/>
          <a:stretch/>
        </p:blipFill>
        <p:spPr bwMode="auto">
          <a:xfrm>
            <a:off x="10383329" y="6313190"/>
            <a:ext cx="1753284" cy="4270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7_Title and Content">
  <p:cSld name="17_Title and Content">
    <p:bg>
      <p:bgPr>
        <a:blipFill>
          <a:blip r:embed="rId2">
            <a:alphaModFix/>
          </a:blip>
          <a:stretch>
            <a:fillRect/>
          </a:stretch>
        </a:blipFill>
        <a:effectLst/>
      </p:bgPr>
    </p:bg>
    <p:spTree>
      <p:nvGrpSpPr>
        <p:cNvPr id="1" name="Shape 138"/>
        <p:cNvGrpSpPr/>
        <p:nvPr/>
      </p:nvGrpSpPr>
      <p:grpSpPr>
        <a:xfrm>
          <a:off x="0" y="0"/>
          <a:ext cx="0" cy="0"/>
          <a:chOff x="0" y="0"/>
          <a:chExt cx="0" cy="0"/>
        </a:xfrm>
      </p:grpSpPr>
      <p:sp>
        <p:nvSpPr>
          <p:cNvPr id="141" name="Google Shape;141;p48"/>
          <p:cNvSpPr txBox="1"/>
          <p:nvPr/>
        </p:nvSpPr>
        <p:spPr>
          <a:xfrm>
            <a:off x="547817" y="1122363"/>
            <a:ext cx="9144000" cy="2387600"/>
          </a:xfrm>
          <a:prstGeom prst="rect">
            <a:avLst/>
          </a:prstGeom>
          <a:noFill/>
          <a:ln>
            <a:noFill/>
          </a:ln>
        </p:spPr>
        <p:txBody>
          <a:bodyPr spcFirstLastPara="1" wrap="square" lIns="91425" tIns="45700" rIns="91425" bIns="45700" rtlCol="0" anchor="b" anchorCtr="0">
            <a:normAutofit/>
          </a:bodyPr>
          <a:lstStyle/>
          <a:p>
            <a:pPr marL="0" marR="0" lvl="0" indent="0" algn="l" rtl="0">
              <a:lnSpc>
                <a:spcPct val="90000"/>
              </a:lnSpc>
              <a:spcBef>
                <a:spcPts val="0"/>
              </a:spcBef>
              <a:spcAft>
                <a:spcPts val="0"/>
              </a:spcAft>
              <a:buClr>
                <a:srgbClr val="FF826A"/>
              </a:buClr>
              <a:buSzPts val="6000"/>
              <a:buFont typeface="Arial Black"/>
              <a:buNone/>
            </a:pPr>
            <a:endParaRPr sz="6000" b="1" i="0" u="none" strike="noStrike" cap="none" dirty="0">
              <a:solidFill>
                <a:srgbClr val="FF826A"/>
              </a:solidFill>
              <a:latin typeface="Arial Black"/>
              <a:ea typeface="Arial Black"/>
              <a:cs typeface="Arial Black"/>
              <a:sym typeface="Arial Black"/>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0_Title and Content">
  <p:cSld name="20_Title and Content">
    <p:bg>
      <p:bgPr>
        <a:solidFill>
          <a:schemeClr val="lt1"/>
        </a:solidFill>
        <a:effectLst/>
      </p:bgPr>
    </p:bg>
    <p:spTree>
      <p:nvGrpSpPr>
        <p:cNvPr id="1" name="Shape 15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theme" Target="../theme/theme2.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rtlCol="0" anchor="ctr" anchorCtr="0">
            <a:normAutofit/>
          </a:bodyPr>
          <a:lstStyle>
            <a:lvl1pPr marR="0" lvl="0" algn="l" rtl="0">
              <a:lnSpc>
                <a:spcPct val="90000"/>
              </a:lnSpc>
              <a:spcBef>
                <a:spcPts val="0"/>
              </a:spcBef>
              <a:spcAft>
                <a:spcPts val="0"/>
              </a:spcAft>
              <a:buClr>
                <a:schemeClr val="dk1"/>
              </a:buClr>
              <a:buSzPts val="4400"/>
              <a:buFont typeface="Arial Black"/>
              <a:buNone/>
              <a:defRPr sz="4400" b="1" i="0" u="none" strike="noStrike" cap="none">
                <a:solidFill>
                  <a:schemeClr val="dk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
        <p:nvSpPr>
          <p:cNvPr id="11" name="Google Shape;11;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rtlCol="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rtl="0"/>
            <a:endParaRPr/>
          </a:p>
        </p:txBody>
      </p:sp>
      <p:sp>
        <p:nvSpPr>
          <p:cNvPr id="12" name="Google Shape;1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rtlCol="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rtl="0"/>
            <a:endParaRPr dirty="0"/>
          </a:p>
        </p:txBody>
      </p:sp>
      <p:sp>
        <p:nvSpPr>
          <p:cNvPr id="13" name="Google Shape;1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rtlCol="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rtl="0"/>
            <a:endParaRPr dirty="0"/>
          </a:p>
        </p:txBody>
      </p:sp>
      <p:sp>
        <p:nvSpPr>
          <p:cNvPr id="14" name="Google Shape;1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rtlCol="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 id="2147483656" r:id="rId6"/>
    <p:sldLayoutId id="2147483665" r:id="rId7"/>
    <p:sldLayoutId id="2147483666" r:id="rId8"/>
    <p:sldLayoutId id="2147483670" r:id="rId9"/>
    <p:sldLayoutId id="214748367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65E515-FF7B-AE43-F4B6-E541AAAB3F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ga-ie"/>
              <a:t>Click to edit Master title style</a:t>
            </a:r>
            <a:endParaRPr lang="en-US"/>
          </a:p>
        </p:txBody>
      </p:sp>
      <p:sp>
        <p:nvSpPr>
          <p:cNvPr id="3" name="Text Placeholder 2">
            <a:extLst>
              <a:ext uri="{FF2B5EF4-FFF2-40B4-BE49-F238E27FC236}">
                <a16:creationId xmlns:a16="http://schemas.microsoft.com/office/drawing/2014/main" id="{336D91BD-7172-54BE-4831-D6A45F014B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ga-ie"/>
              <a:t>Click to edit Master text styles</a:t>
            </a:r>
          </a:p>
          <a:p>
            <a:pPr lvl="1" rtl="0"/>
            <a:r>
              <a:rPr lang="ga-ie"/>
              <a:t>Second level</a:t>
            </a:r>
          </a:p>
          <a:p>
            <a:pPr lvl="2" rtl="0"/>
            <a:r>
              <a:rPr lang="ga-ie"/>
              <a:t>Third level</a:t>
            </a:r>
          </a:p>
          <a:p>
            <a:pPr lvl="3" rtl="0"/>
            <a:r>
              <a:rPr lang="ga-ie"/>
              <a:t>Fourth level</a:t>
            </a:r>
          </a:p>
          <a:p>
            <a:pPr lvl="4" rtl="0"/>
            <a:r>
              <a:rPr lang="ga-ie"/>
              <a:t>Fifth level</a:t>
            </a:r>
            <a:endParaRPr lang="en-US"/>
          </a:p>
        </p:txBody>
      </p:sp>
      <p:sp>
        <p:nvSpPr>
          <p:cNvPr id="4" name="Date Placeholder 3">
            <a:extLst>
              <a:ext uri="{FF2B5EF4-FFF2-40B4-BE49-F238E27FC236}">
                <a16:creationId xmlns:a16="http://schemas.microsoft.com/office/drawing/2014/main" id="{CF09EED8-1978-58CC-02FF-AC4B01A7EA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4A32817D-B2C5-FE42-AD20-3D309ABCC58A}" type="datetimeFigureOut">
              <a:rPr lang="en-US" smtClean="0"/>
              <a:t>8/29/2024</a:t>
            </a:fld>
            <a:endParaRPr lang="en-US" dirty="0"/>
          </a:p>
        </p:txBody>
      </p:sp>
      <p:sp>
        <p:nvSpPr>
          <p:cNvPr id="5" name="Footer Placeholder 4">
            <a:extLst>
              <a:ext uri="{FF2B5EF4-FFF2-40B4-BE49-F238E27FC236}">
                <a16:creationId xmlns:a16="http://schemas.microsoft.com/office/drawing/2014/main" id="{47EE28B7-6CDA-EDEC-B5E0-4E7CB0C1AA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dirty="0"/>
          </a:p>
        </p:txBody>
      </p:sp>
      <p:sp>
        <p:nvSpPr>
          <p:cNvPr id="6" name="Slide Number Placeholder 5">
            <a:extLst>
              <a:ext uri="{FF2B5EF4-FFF2-40B4-BE49-F238E27FC236}">
                <a16:creationId xmlns:a16="http://schemas.microsoft.com/office/drawing/2014/main" id="{052D8C77-A345-2ECD-CBA5-9531EBA75C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7A96CF1D-C6AB-8D43-AA1A-2142132553A4}" type="slidenum">
              <a:rPr lang="en-US" smtClean="0"/>
              <a:t>‹#›</a:t>
            </a:fld>
            <a:endParaRPr lang="en-US" dirty="0"/>
          </a:p>
        </p:txBody>
      </p:sp>
    </p:spTree>
    <p:extLst>
      <p:ext uri="{BB962C8B-B14F-4D97-AF65-F5344CB8AC3E}">
        <p14:creationId xmlns:p14="http://schemas.microsoft.com/office/powerpoint/2010/main" val="19542919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Lst>
  <p:txStyles>
    <p:titleStyle>
      <a:lvl1pPr algn="l" defTabSz="914400" rtl="0" eaLnBrk="1" latinLnBrk="0" hangingPunct="1">
        <a:lnSpc>
          <a:spcPct val="90000"/>
        </a:lnSpc>
        <a:spcBef>
          <a:spcPct val="0"/>
        </a:spcBef>
        <a:buNone/>
        <a:defRPr sz="4400" b="1" i="0" kern="1200">
          <a:solidFill>
            <a:schemeClr val="tx1"/>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9.xml"/><Relationship Id="rId6" Type="http://schemas.openxmlformats.org/officeDocument/2006/relationships/image" Target="../media/image37.png"/><Relationship Id="rId5" Type="http://schemas.openxmlformats.org/officeDocument/2006/relationships/image" Target="../media/image42.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5.xml"/><Relationship Id="rId6" Type="http://schemas.openxmlformats.org/officeDocument/2006/relationships/image" Target="../media/image37.png"/><Relationship Id="rId5" Type="http://schemas.openxmlformats.org/officeDocument/2006/relationships/image" Target="../media/image26.png"/><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9.xml"/><Relationship Id="rId6" Type="http://schemas.openxmlformats.org/officeDocument/2006/relationships/image" Target="../media/image44.png"/><Relationship Id="rId5" Type="http://schemas.openxmlformats.org/officeDocument/2006/relationships/image" Target="../media/image37.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39.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7.png"/><Relationship Id="rId7"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40.png"/><Relationship Id="rId5" Type="http://schemas.openxmlformats.org/officeDocument/2006/relationships/image" Target="../media/image38.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41.pn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42.png"/><Relationship Id="rId7"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27.png"/><Relationship Id="rId5" Type="http://schemas.openxmlformats.org/officeDocument/2006/relationships/image" Target="../media/image44.png"/><Relationship Id="rId4" Type="http://schemas.openxmlformats.org/officeDocument/2006/relationships/image" Target="../media/image43.png"/></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27.png"/><Relationship Id="rId5" Type="http://schemas.openxmlformats.org/officeDocument/2006/relationships/image" Target="../media/image44.png"/><Relationship Id="rId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
          <p:cNvSpPr txBox="1">
            <a:spLocks noGrp="1"/>
          </p:cNvSpPr>
          <p:nvPr>
            <p:ph type="ctrTitle"/>
          </p:nvPr>
        </p:nvSpPr>
        <p:spPr>
          <a:xfrm>
            <a:off x="547817" y="1122363"/>
            <a:ext cx="9144000" cy="2387600"/>
          </a:xfrm>
          <a:prstGeom prst="rect">
            <a:avLst/>
          </a:prstGeom>
          <a:noFill/>
          <a:ln>
            <a:noFill/>
          </a:ln>
        </p:spPr>
        <p:txBody>
          <a:bodyPr spcFirstLastPara="1" wrap="square" lIns="91425" tIns="45700" rIns="91425" bIns="45700" rtlCol="0" anchor="b" anchorCtr="0">
            <a:normAutofit/>
          </a:bodyPr>
          <a:lstStyle/>
          <a:p>
            <a:pPr marL="0" lvl="0" indent="0" algn="l" rtl="0">
              <a:lnSpc>
                <a:spcPct val="90000"/>
              </a:lnSpc>
              <a:spcBef>
                <a:spcPts val="0"/>
              </a:spcBef>
              <a:spcAft>
                <a:spcPts val="0"/>
              </a:spcAft>
              <a:buClr>
                <a:srgbClr val="FF826A"/>
              </a:buClr>
              <a:buSzPts val="6000"/>
              <a:buFont typeface="Arial Black"/>
              <a:buNone/>
            </a:pPr>
            <a:r>
              <a:rPr lang="ga-ie"/>
              <a:t>Conairí</a:t>
            </a:r>
            <a:endParaRPr dirty="0"/>
          </a:p>
        </p:txBody>
      </p:sp>
      <p:sp>
        <p:nvSpPr>
          <p:cNvPr id="159" name="Google Shape;159;p1"/>
          <p:cNvSpPr txBox="1">
            <a:spLocks noGrp="1"/>
          </p:cNvSpPr>
          <p:nvPr>
            <p:ph type="subTitle" idx="1"/>
          </p:nvPr>
        </p:nvSpPr>
        <p:spPr>
          <a:xfrm>
            <a:off x="547817" y="3602038"/>
            <a:ext cx="9144000" cy="1655762"/>
          </a:xfrm>
          <a:prstGeom prst="rect">
            <a:avLst/>
          </a:prstGeom>
          <a:noFill/>
          <a:ln>
            <a:noFill/>
          </a:ln>
        </p:spPr>
        <p:txBody>
          <a:bodyPr spcFirstLastPara="1" wrap="square" lIns="91425" tIns="45700" rIns="91425" bIns="45700" rtlCol="0" anchor="t" anchorCtr="0">
            <a:normAutofit/>
          </a:bodyPr>
          <a:lstStyle/>
          <a:p>
            <a:pPr marL="0" lvl="0" indent="0" algn="l" rtl="0">
              <a:lnSpc>
                <a:spcPct val="90000"/>
              </a:lnSpc>
              <a:spcBef>
                <a:spcPts val="0"/>
              </a:spcBef>
              <a:spcAft>
                <a:spcPts val="0"/>
              </a:spcAft>
              <a:buClr>
                <a:srgbClr val="E1C6F3"/>
              </a:buClr>
              <a:buSzPts val="2800"/>
              <a:buNone/>
            </a:pPr>
            <a:r>
              <a:rPr lang="ga-ie"/>
              <a:t>An Chéad Bhliain</a:t>
            </a:r>
          </a:p>
          <a:p>
            <a:pPr marL="0" lvl="0" indent="0" algn="l" rtl="0">
              <a:lnSpc>
                <a:spcPct val="90000"/>
              </a:lnSpc>
              <a:spcBef>
                <a:spcPts val="0"/>
              </a:spcBef>
              <a:spcAft>
                <a:spcPts val="0"/>
              </a:spcAft>
              <a:buClr>
                <a:srgbClr val="E1C6F3"/>
              </a:buClr>
              <a:buSzPts val="2800"/>
              <a:buNone/>
            </a:pPr>
            <a:r>
              <a:rPr lang="ga-ie"/>
              <a:t>Aonad 2: Straitéisí agus stíleanna</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961FC4-5583-13DD-7FD5-81015E51241E}"/>
              </a:ext>
            </a:extLst>
          </p:cNvPr>
          <p:cNvSpPr/>
          <p:nvPr/>
        </p:nvSpPr>
        <p:spPr>
          <a:xfrm>
            <a:off x="10239022" y="5791200"/>
            <a:ext cx="1840089" cy="961848"/>
          </a:xfrm>
          <a:prstGeom prst="rect">
            <a:avLst/>
          </a:prstGeom>
          <a:solidFill>
            <a:srgbClr val="9C3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dirty="0"/>
          </a:p>
        </p:txBody>
      </p:sp>
      <p:pic>
        <p:nvPicPr>
          <p:cNvPr id="2" name="Picture 1">
            <a:extLst>
              <a:ext uri="{FF2B5EF4-FFF2-40B4-BE49-F238E27FC236}">
                <a16:creationId xmlns:a16="http://schemas.microsoft.com/office/drawing/2014/main" id="{3CC3FE5B-4005-3F2D-FC82-B091C5536A15}"/>
              </a:ext>
            </a:extLst>
          </p:cNvPr>
          <p:cNvPicPr>
            <a:picLocks noChangeAspect="1"/>
          </p:cNvPicPr>
          <p:nvPr/>
        </p:nvPicPr>
        <p:blipFill>
          <a:blip r:embed="rId3"/>
          <a:stretch>
            <a:fillRect/>
          </a:stretch>
        </p:blipFill>
        <p:spPr>
          <a:xfrm>
            <a:off x="237807" y="241304"/>
            <a:ext cx="11406797" cy="542347"/>
          </a:xfrm>
          <a:prstGeom prst="rect">
            <a:avLst/>
          </a:prstGeom>
        </p:spPr>
      </p:pic>
      <p:sp>
        <p:nvSpPr>
          <p:cNvPr id="4" name="Google Shape;178;p4">
            <a:extLst>
              <a:ext uri="{FF2B5EF4-FFF2-40B4-BE49-F238E27FC236}">
                <a16:creationId xmlns:a16="http://schemas.microsoft.com/office/drawing/2014/main" id="{1B8755DF-2417-B96B-03C7-A881894C862E}"/>
              </a:ext>
            </a:extLst>
          </p:cNvPr>
          <p:cNvSpPr txBox="1">
            <a:spLocks/>
          </p:cNvSpPr>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FFFFFF"/>
              </a:buClr>
              <a:buSzPts val="1800"/>
              <a:buFont typeface="Arial"/>
              <a:buNone/>
              <a:tabLst/>
              <a:defRPr/>
            </a:pPr>
            <a:r>
              <a:rPr lang="ga-ie" sz="1800" b="1" i="0" u="none" strike="noStrike" kern="0" cap="none" spc="0" normalizeH="0" noProof="0">
                <a:ln>
                  <a:noFill/>
                </a:ln>
                <a:solidFill>
                  <a:schemeClr val="tx1"/>
                </a:solidFill>
                <a:effectLst/>
                <a:uLnTx/>
                <a:uFillTx/>
                <a:latin typeface="Arial"/>
                <a:cs typeface="Arial"/>
                <a:sym typeface="Arial"/>
              </a:rPr>
              <a:t>Aonad 2, Gníomhaíocht 2</a:t>
            </a:r>
          </a:p>
        </p:txBody>
      </p:sp>
      <p:pic>
        <p:nvPicPr>
          <p:cNvPr id="5" name="Picture 4" descr="Shape, square&#10;&#10;Description automatically generated">
            <a:extLst>
              <a:ext uri="{FF2B5EF4-FFF2-40B4-BE49-F238E27FC236}">
                <a16:creationId xmlns:a16="http://schemas.microsoft.com/office/drawing/2014/main" id="{040C9B41-F781-036B-D592-8F707B82B779}"/>
              </a:ext>
            </a:extLst>
          </p:cNvPr>
          <p:cNvPicPr>
            <a:picLocks noChangeAspect="1"/>
          </p:cNvPicPr>
          <p:nvPr/>
        </p:nvPicPr>
        <p:blipFill>
          <a:blip r:embed="rId4"/>
          <a:stretch>
            <a:fillRect/>
          </a:stretch>
        </p:blipFill>
        <p:spPr>
          <a:xfrm>
            <a:off x="328998" y="910277"/>
            <a:ext cx="11038913" cy="5716145"/>
          </a:xfrm>
          <a:prstGeom prst="rect">
            <a:avLst/>
          </a:prstGeom>
        </p:spPr>
      </p:pic>
      <p:pic>
        <p:nvPicPr>
          <p:cNvPr id="6" name="Picture 5" descr="A picture containing shape&#10;&#10;Description automatically generated">
            <a:extLst>
              <a:ext uri="{FF2B5EF4-FFF2-40B4-BE49-F238E27FC236}">
                <a16:creationId xmlns:a16="http://schemas.microsoft.com/office/drawing/2014/main" id="{10067E50-93C8-8111-A48D-1D8C228A6333}"/>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356287" y="1954813"/>
            <a:ext cx="3644153" cy="3644153"/>
          </a:xfrm>
          <a:prstGeom prst="rect">
            <a:avLst/>
          </a:prstGeom>
        </p:spPr>
      </p:pic>
      <p:sp>
        <p:nvSpPr>
          <p:cNvPr id="7" name="TextBox 6">
            <a:extLst>
              <a:ext uri="{FF2B5EF4-FFF2-40B4-BE49-F238E27FC236}">
                <a16:creationId xmlns:a16="http://schemas.microsoft.com/office/drawing/2014/main" id="{C7DC5478-41C9-08B4-DEDC-2DB6DC9A50DB}"/>
              </a:ext>
            </a:extLst>
          </p:cNvPr>
          <p:cNvSpPr txBox="1"/>
          <p:nvPr/>
        </p:nvSpPr>
        <p:spPr>
          <a:xfrm>
            <a:off x="3630113" y="1352303"/>
            <a:ext cx="7539883" cy="5016758"/>
          </a:xfrm>
          <a:prstGeom prst="rect">
            <a:avLst/>
          </a:prstGeom>
          <a:noFill/>
        </p:spPr>
        <p:txBody>
          <a:bodyPr wrap="square" rtlCol="0">
            <a:spAutoFit/>
          </a:bodyPr>
          <a:lstStyle/>
          <a:p>
            <a:pPr algn="l" rtl="0"/>
            <a:r>
              <a:rPr lang="ga-ie" sz="2000" b="0" i="0" dirty="0">
                <a:solidFill>
                  <a:srgbClr val="575757"/>
                </a:solidFill>
                <a:effectLst/>
                <a:latin typeface="Arial" panose="020B0604020202020204" pitchFamily="34" charset="0"/>
              </a:rPr>
              <a:t>Maidir le daoine ag a bhfuil </a:t>
            </a:r>
            <a:r>
              <a:rPr lang="ga-ie" sz="2000" dirty="0">
                <a:solidFill>
                  <a:srgbClr val="575757"/>
                </a:solidFill>
                <a:latin typeface="Arial" panose="020B0604020202020204" pitchFamily="34" charset="0"/>
              </a:rPr>
              <a:t>stíl nó láidreacht foghlama amhairc</a:t>
            </a:r>
            <a:r>
              <a:rPr lang="ga-ie" sz="2000" b="0" i="0" dirty="0">
                <a:solidFill>
                  <a:srgbClr val="575757"/>
                </a:solidFill>
                <a:effectLst/>
                <a:latin typeface="Arial" panose="020B0604020202020204" pitchFamily="34" charset="0"/>
              </a:rPr>
              <a:t>... </a:t>
            </a:r>
          </a:p>
          <a:p>
            <a:pPr algn="l" rtl="0"/>
            <a:endParaRPr lang="en-GB" sz="2000" dirty="0">
              <a:solidFill>
                <a:srgbClr val="575757"/>
              </a:solidFill>
              <a:latin typeface="Arial" panose="020B0604020202020204" pitchFamily="34" charset="0"/>
            </a:endParaRPr>
          </a:p>
          <a:p>
            <a:pPr marL="342900" indent="-342900" rtl="0">
              <a:buClr>
                <a:srgbClr val="9C3FD8"/>
              </a:buClr>
              <a:buFont typeface="Courier New" panose="02070309020205020404" pitchFamily="49" charset="0"/>
              <a:buChar char="o"/>
            </a:pPr>
            <a:r>
              <a:rPr lang="ga-ie" sz="2000" b="0" i="0" dirty="0">
                <a:solidFill>
                  <a:srgbClr val="575757"/>
                </a:solidFill>
                <a:effectLst/>
                <a:latin typeface="Arial" panose="020B0604020202020204" pitchFamily="34" charset="0"/>
              </a:rPr>
              <a:t>foghlaimíonn siad ar an mbealach is fearr agus modhanna á n-úsáid lena mbaineann gné amhairc go príomha, mar shampla, trí léamh nó trí féachaint ar phictiúir. </a:t>
            </a:r>
          </a:p>
          <a:p>
            <a:pPr marL="342900" indent="-342900" algn="l" rtl="0">
              <a:buClr>
                <a:srgbClr val="9C3FD8"/>
              </a:buClr>
              <a:buFont typeface="Courier New" panose="02070309020205020404" pitchFamily="49" charset="0"/>
              <a:buChar char="o"/>
            </a:pPr>
            <a:r>
              <a:rPr lang="ga-ie" sz="2000" b="0" i="0" dirty="0">
                <a:solidFill>
                  <a:srgbClr val="575757"/>
                </a:solidFill>
                <a:effectLst/>
                <a:latin typeface="Arial" panose="020B0604020202020204" pitchFamily="34" charset="0"/>
              </a:rPr>
              <a:t>tuigeann siad rudaí agus cuimhníonn siad iad trí aithne shúl. </a:t>
            </a:r>
          </a:p>
          <a:p>
            <a:pPr marL="342900" indent="-342900" algn="l" rtl="0">
              <a:buClr>
                <a:srgbClr val="9C3FD8"/>
              </a:buClr>
              <a:buFont typeface="Courier New" panose="02070309020205020404" pitchFamily="49" charset="0"/>
              <a:buChar char="o"/>
            </a:pPr>
            <a:r>
              <a:rPr lang="ga-ie" sz="2000" b="0" i="0" dirty="0">
                <a:solidFill>
                  <a:srgbClr val="575757"/>
                </a:solidFill>
                <a:effectLst/>
                <a:latin typeface="Arial" panose="020B0604020202020204" pitchFamily="34" charset="0"/>
              </a:rPr>
              <a:t>is féidir leo an méid atá á fhoghlaim acu a shamhlú ina n-intinn</a:t>
            </a:r>
          </a:p>
          <a:p>
            <a:pPr marL="342900" indent="-342900" rtl="0">
              <a:buClr>
                <a:srgbClr val="9C3FD8"/>
              </a:buClr>
              <a:buFont typeface="Courier New" panose="02070309020205020404" pitchFamily="49" charset="0"/>
              <a:buChar char="o"/>
            </a:pPr>
            <a:r>
              <a:rPr lang="ga-ie" sz="2000" b="0" i="0" dirty="0">
                <a:solidFill>
                  <a:srgbClr val="575757"/>
                </a:solidFill>
                <a:effectLst/>
                <a:latin typeface="Arial" panose="020B0604020202020204" pitchFamily="34" charset="0"/>
              </a:rPr>
              <a:t>druideann siad a súile go minic chun rud a shamhlú nó a chuimhneamh</a:t>
            </a:r>
          </a:p>
          <a:p>
            <a:pPr marL="342900" indent="-342900" algn="l" rtl="0">
              <a:buClr>
                <a:srgbClr val="9C3FD8"/>
              </a:buClr>
              <a:buFont typeface="Courier New" panose="02070309020205020404" pitchFamily="49" charset="0"/>
              <a:buChar char="o"/>
            </a:pPr>
            <a:r>
              <a:rPr lang="ga-ie" sz="2000" b="0" i="0" dirty="0">
                <a:solidFill>
                  <a:srgbClr val="575757"/>
                </a:solidFill>
                <a:effectLst/>
                <a:latin typeface="Arial" panose="020B0604020202020204" pitchFamily="34" charset="0"/>
              </a:rPr>
              <a:t>de ghnáth (ach ní i gcónaí) bíonn siad néata agus glan. </a:t>
            </a:r>
          </a:p>
          <a:p>
            <a:pPr marL="342900" indent="-342900" algn="l" rtl="0">
              <a:buClr>
                <a:srgbClr val="9C3FD8"/>
              </a:buClr>
              <a:buFont typeface="Courier New" panose="02070309020205020404" pitchFamily="49" charset="0"/>
              <a:buChar char="o"/>
            </a:pPr>
            <a:r>
              <a:rPr lang="ga-ie" sz="2000" b="0" i="0" dirty="0">
                <a:solidFill>
                  <a:srgbClr val="575757"/>
                </a:solidFill>
                <a:effectLst/>
                <a:latin typeface="Arial" panose="020B0604020202020204" pitchFamily="34" charset="0"/>
              </a:rPr>
              <a:t>aimseoidh siad rud le féachaint air má tá siad dubh dóite. </a:t>
            </a:r>
          </a:p>
          <a:p>
            <a:pPr marL="342900" indent="-342900" algn="l" rtl="0">
              <a:buClr>
                <a:srgbClr val="9C3FD8"/>
              </a:buClr>
              <a:buFont typeface="Courier New" panose="02070309020205020404" pitchFamily="49" charset="0"/>
              <a:buChar char="o"/>
            </a:pPr>
            <a:r>
              <a:rPr lang="ga-ie" sz="2000" b="0" i="0" dirty="0">
                <a:solidFill>
                  <a:srgbClr val="575757"/>
                </a:solidFill>
                <a:effectLst/>
                <a:latin typeface="Arial" panose="020B0604020202020204" pitchFamily="34" charset="0"/>
              </a:rPr>
              <a:t>d’fhéadfadh deacracht a bheith acu le treoracha labhartha agus d’fheadfadh fuaimeanna cur isteach orthu go furasta. </a:t>
            </a:r>
            <a:endParaRPr lang="en-GB" sz="2000" dirty="0">
              <a:solidFill>
                <a:srgbClr val="575757"/>
              </a:solidFill>
              <a:latin typeface="Arial" panose="020B0604020202020204" pitchFamily="34" charset="0"/>
            </a:endParaRPr>
          </a:p>
          <a:p>
            <a:pPr marL="342900" indent="-342900" algn="l" rtl="0">
              <a:buClr>
                <a:srgbClr val="9C3FD8"/>
              </a:buClr>
              <a:buFont typeface="Courier New" panose="02070309020205020404" pitchFamily="49" charset="0"/>
              <a:buChar char="o"/>
            </a:pPr>
            <a:r>
              <a:rPr lang="ga-ie" sz="2000" b="0" i="0" dirty="0">
                <a:solidFill>
                  <a:srgbClr val="575757"/>
                </a:solidFill>
                <a:effectLst/>
                <a:latin typeface="Arial" panose="020B0604020202020204" pitchFamily="34" charset="0"/>
              </a:rPr>
              <a:t>bíonn spéis acu i ndathanna agus i dteanga labhartha (amhail scéalta) ina bhfuil a lán íomháineachais.</a:t>
            </a:r>
            <a:endParaRPr lang="en-IE" sz="2000" dirty="0"/>
          </a:p>
        </p:txBody>
      </p:sp>
      <p:pic>
        <p:nvPicPr>
          <p:cNvPr id="10" name="Google Shape;425;p21" descr="Shape, square&#10;&#10;Description automatically generated">
            <a:extLst>
              <a:ext uri="{FF2B5EF4-FFF2-40B4-BE49-F238E27FC236}">
                <a16:creationId xmlns:a16="http://schemas.microsoft.com/office/drawing/2014/main" id="{BF0F4F3D-D413-C1E2-A929-9BA56AB3E6CD}"/>
              </a:ext>
            </a:extLst>
          </p:cNvPr>
          <p:cNvPicPr preferRelativeResize="0"/>
          <p:nvPr/>
        </p:nvPicPr>
        <p:blipFill rotWithShape="1">
          <a:blip r:embed="rId4">
            <a:alphaModFix/>
          </a:blip>
          <a:srcRect/>
          <a:stretch/>
        </p:blipFill>
        <p:spPr>
          <a:xfrm rot="16200000">
            <a:off x="11111180" y="985999"/>
            <a:ext cx="1007241" cy="823346"/>
          </a:xfrm>
          <a:prstGeom prst="rect">
            <a:avLst/>
          </a:prstGeom>
          <a:noFill/>
          <a:ln>
            <a:noFill/>
          </a:ln>
        </p:spPr>
      </p:pic>
      <p:pic>
        <p:nvPicPr>
          <p:cNvPr id="9" name="Picture 8" descr="Icon&#10;&#10;Description automatically generated">
            <a:extLst>
              <a:ext uri="{FF2B5EF4-FFF2-40B4-BE49-F238E27FC236}">
                <a16:creationId xmlns:a16="http://schemas.microsoft.com/office/drawing/2014/main" id="{4FD76400-B615-20F5-23D8-A7B95F1EC5FF}"/>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1111179" y="894052"/>
            <a:ext cx="1007241" cy="1007241"/>
          </a:xfrm>
          <a:prstGeom prst="rect">
            <a:avLst/>
          </a:prstGeom>
        </p:spPr>
      </p:pic>
    </p:spTree>
    <p:extLst>
      <p:ext uri="{BB962C8B-B14F-4D97-AF65-F5344CB8AC3E}">
        <p14:creationId xmlns:p14="http://schemas.microsoft.com/office/powerpoint/2010/main" val="621834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oogle Shape;425;p21" descr="Shape, square&#10;&#10;Description automatically generated">
            <a:extLst>
              <a:ext uri="{FF2B5EF4-FFF2-40B4-BE49-F238E27FC236}">
                <a16:creationId xmlns:a16="http://schemas.microsoft.com/office/drawing/2014/main" id="{37BD0952-48E3-3730-0C86-E38DDBB946A6}"/>
              </a:ext>
            </a:extLst>
          </p:cNvPr>
          <p:cNvPicPr preferRelativeResize="0"/>
          <p:nvPr/>
        </p:nvPicPr>
        <p:blipFill rotWithShape="1">
          <a:blip r:embed="rId3">
            <a:alphaModFix/>
          </a:blip>
          <a:srcRect/>
          <a:stretch/>
        </p:blipFill>
        <p:spPr>
          <a:xfrm rot="16200000">
            <a:off x="11111180" y="985999"/>
            <a:ext cx="1007241" cy="823346"/>
          </a:xfrm>
          <a:prstGeom prst="rect">
            <a:avLst/>
          </a:prstGeom>
          <a:noFill/>
          <a:ln>
            <a:noFill/>
          </a:ln>
        </p:spPr>
      </p:pic>
      <p:sp>
        <p:nvSpPr>
          <p:cNvPr id="6" name="Rectangle 5">
            <a:extLst>
              <a:ext uri="{FF2B5EF4-FFF2-40B4-BE49-F238E27FC236}">
                <a16:creationId xmlns:a16="http://schemas.microsoft.com/office/drawing/2014/main" id="{B91CE5AC-C5D6-8800-6671-0B6E53BFD2C8}"/>
              </a:ext>
            </a:extLst>
          </p:cNvPr>
          <p:cNvSpPr/>
          <p:nvPr/>
        </p:nvSpPr>
        <p:spPr>
          <a:xfrm>
            <a:off x="0" y="5870532"/>
            <a:ext cx="2720622" cy="979076"/>
          </a:xfrm>
          <a:prstGeom prst="rect">
            <a:avLst/>
          </a:prstGeom>
          <a:solidFill>
            <a:srgbClr val="5DC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dirty="0"/>
          </a:p>
        </p:txBody>
      </p:sp>
      <p:pic>
        <p:nvPicPr>
          <p:cNvPr id="2" name="Picture 1" descr="Shape, square&#10;&#10;Description automatically generated">
            <a:extLst>
              <a:ext uri="{FF2B5EF4-FFF2-40B4-BE49-F238E27FC236}">
                <a16:creationId xmlns:a16="http://schemas.microsoft.com/office/drawing/2014/main" id="{AA682896-C387-7035-501C-989FA2157063}"/>
              </a:ext>
            </a:extLst>
          </p:cNvPr>
          <p:cNvPicPr>
            <a:picLocks noChangeAspect="1"/>
          </p:cNvPicPr>
          <p:nvPr/>
        </p:nvPicPr>
        <p:blipFill>
          <a:blip r:embed="rId3"/>
          <a:stretch>
            <a:fillRect/>
          </a:stretch>
        </p:blipFill>
        <p:spPr>
          <a:xfrm>
            <a:off x="328999" y="877500"/>
            <a:ext cx="10993757" cy="5716145"/>
          </a:xfrm>
          <a:prstGeom prst="rect">
            <a:avLst/>
          </a:prstGeom>
        </p:spPr>
      </p:pic>
      <p:sp>
        <p:nvSpPr>
          <p:cNvPr id="3" name="TextBox 2">
            <a:extLst>
              <a:ext uri="{FF2B5EF4-FFF2-40B4-BE49-F238E27FC236}">
                <a16:creationId xmlns:a16="http://schemas.microsoft.com/office/drawing/2014/main" id="{CD089B1F-C4BE-4B85-AB7E-B6381448C19E}"/>
              </a:ext>
            </a:extLst>
          </p:cNvPr>
          <p:cNvSpPr txBox="1"/>
          <p:nvPr/>
        </p:nvSpPr>
        <p:spPr>
          <a:xfrm>
            <a:off x="3702755" y="1658080"/>
            <a:ext cx="7157155" cy="4401205"/>
          </a:xfrm>
          <a:prstGeom prst="rect">
            <a:avLst/>
          </a:prstGeom>
          <a:noFill/>
        </p:spPr>
        <p:txBody>
          <a:bodyPr wrap="square" rtlCol="0">
            <a:spAutoFit/>
          </a:bodyPr>
          <a:lstStyle/>
          <a:p>
            <a:pPr algn="l" rtl="0"/>
            <a:r>
              <a:rPr lang="ga-ie" sz="2000" b="0" i="0" dirty="0">
                <a:solidFill>
                  <a:srgbClr val="575757"/>
                </a:solidFill>
                <a:effectLst/>
                <a:latin typeface="Arial" panose="020B0604020202020204" pitchFamily="34" charset="0"/>
              </a:rPr>
              <a:t>Maidir le daoine ag a bhfuil </a:t>
            </a:r>
            <a:r>
              <a:rPr lang="ga-ie" sz="2000" dirty="0">
                <a:solidFill>
                  <a:srgbClr val="575757"/>
                </a:solidFill>
                <a:latin typeface="Arial" panose="020B0604020202020204" pitchFamily="34" charset="0"/>
              </a:rPr>
              <a:t>stíl nó láidreacht foghlama éistitheach</a:t>
            </a:r>
            <a:r>
              <a:rPr lang="ga-ie" sz="2000" b="0" i="0" dirty="0">
                <a:solidFill>
                  <a:srgbClr val="575757"/>
                </a:solidFill>
                <a:effectLst/>
                <a:latin typeface="Arial" panose="020B0604020202020204" pitchFamily="34" charset="0"/>
              </a:rPr>
              <a:t>... </a:t>
            </a:r>
          </a:p>
          <a:p>
            <a:pPr algn="l" rtl="0"/>
            <a:endParaRPr lang="en-GB" sz="2000" dirty="0">
              <a:solidFill>
                <a:srgbClr val="575757"/>
              </a:solidFill>
              <a:latin typeface="Arial" panose="020B0604020202020204" pitchFamily="34" charset="0"/>
            </a:endParaRPr>
          </a:p>
          <a:p>
            <a:pPr marL="342900" indent="-342900" algn="l" rtl="0">
              <a:buClr>
                <a:srgbClr val="5DC973"/>
              </a:buClr>
              <a:buFont typeface="Courier New" panose="02070309020205020404" pitchFamily="49" charset="0"/>
              <a:buChar char="o"/>
            </a:pPr>
            <a:r>
              <a:rPr lang="ga-ie" sz="2000" b="0" i="0" dirty="0">
                <a:solidFill>
                  <a:srgbClr val="575757"/>
                </a:solidFill>
                <a:effectLst/>
                <a:latin typeface="Arial" panose="020B0604020202020204" pitchFamily="34" charset="0"/>
              </a:rPr>
              <a:t>foghlaimíonn siad ar an mbealach is fearr agus modhanna á n-úsáid lena mbaineann gné éistitheach go príomha, is é sin, trí chluinstin agus trí éisteacht. </a:t>
            </a:r>
          </a:p>
          <a:p>
            <a:pPr marL="342900" indent="-342900" algn="l" rtl="0">
              <a:buClr>
                <a:srgbClr val="5DC973"/>
              </a:buClr>
              <a:buFont typeface="Courier New" panose="02070309020205020404" pitchFamily="49" charset="0"/>
              <a:buChar char="o"/>
            </a:pPr>
            <a:r>
              <a:rPr lang="ga-ie" sz="2000" b="0" i="0" dirty="0">
                <a:solidFill>
                  <a:srgbClr val="575757"/>
                </a:solidFill>
                <a:effectLst/>
                <a:latin typeface="Arial" panose="020B0604020202020204" pitchFamily="34" charset="0"/>
              </a:rPr>
              <a:t>déanann siad faisnéis a stóráil de réir a fuaime.</a:t>
            </a:r>
          </a:p>
          <a:p>
            <a:pPr marL="342900" indent="-342900" algn="l" rtl="0">
              <a:buClr>
                <a:srgbClr val="5DC973"/>
              </a:buClr>
              <a:buFont typeface="Courier New" panose="02070309020205020404" pitchFamily="49" charset="0"/>
              <a:buChar char="o"/>
            </a:pPr>
            <a:r>
              <a:rPr lang="ga-ie" sz="2000" b="0" i="0" dirty="0">
                <a:solidFill>
                  <a:srgbClr val="575757"/>
                </a:solidFill>
                <a:effectLst/>
                <a:latin typeface="Arial" panose="020B0604020202020204" pitchFamily="34" charset="0"/>
              </a:rPr>
              <a:t>bíonn sé níos fusa dóibh treoracha labhartha a thuiscint i gcomparáid le treoracha scríofa. </a:t>
            </a:r>
          </a:p>
          <a:p>
            <a:pPr marL="342900" indent="-342900" algn="l" rtl="0">
              <a:buClr>
                <a:srgbClr val="5DC973"/>
              </a:buClr>
              <a:buFont typeface="Courier New" panose="02070309020205020404" pitchFamily="49" charset="0"/>
              <a:buChar char="o"/>
            </a:pPr>
            <a:r>
              <a:rPr lang="ga-ie" sz="2000" b="0" i="0" dirty="0">
                <a:solidFill>
                  <a:srgbClr val="575757"/>
                </a:solidFill>
                <a:effectLst/>
                <a:latin typeface="Arial" panose="020B0604020202020204" pitchFamily="34" charset="0"/>
              </a:rPr>
              <a:t>foghlaimíonn siad go minic trí léamh os ard mar bíonn orthu é a chluinstin nó a labhairt sula mbeidh sé ar eolas acu.</a:t>
            </a:r>
          </a:p>
          <a:p>
            <a:pPr marL="342900" indent="-342900" algn="l" rtl="0">
              <a:buClr>
                <a:srgbClr val="5DC973"/>
              </a:buClr>
              <a:buFont typeface="Courier New" panose="02070309020205020404" pitchFamily="49" charset="0"/>
              <a:buChar char="o"/>
            </a:pPr>
            <a:r>
              <a:rPr lang="ga-ie" sz="2000" b="0" i="0" dirty="0">
                <a:solidFill>
                  <a:srgbClr val="575757"/>
                </a:solidFill>
                <a:effectLst/>
                <a:latin typeface="Arial" panose="020B0604020202020204" pitchFamily="34" charset="0"/>
              </a:rPr>
              <a:t>is dócha go mbíonn siad ag dordán nó ag labhairt leo féin nó le daoine eile má bhíonn siad dubh dóite. </a:t>
            </a:r>
          </a:p>
        </p:txBody>
      </p:sp>
      <p:pic>
        <p:nvPicPr>
          <p:cNvPr id="4" name="Picture 3" descr="Icon&#10;&#10;Description automatically generated">
            <a:extLst>
              <a:ext uri="{FF2B5EF4-FFF2-40B4-BE49-F238E27FC236}">
                <a16:creationId xmlns:a16="http://schemas.microsoft.com/office/drawing/2014/main" id="{9A50FA0B-E570-BF5C-6874-A1D56FE0910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28999" y="1574146"/>
            <a:ext cx="3644153" cy="3644153"/>
          </a:xfrm>
          <a:prstGeom prst="rect">
            <a:avLst/>
          </a:prstGeom>
        </p:spPr>
      </p:pic>
      <p:pic>
        <p:nvPicPr>
          <p:cNvPr id="5" name="Picture 4">
            <a:extLst>
              <a:ext uri="{FF2B5EF4-FFF2-40B4-BE49-F238E27FC236}">
                <a16:creationId xmlns:a16="http://schemas.microsoft.com/office/drawing/2014/main" id="{B5E97501-B5A5-B63A-799E-1C4D0CF6614B}"/>
              </a:ext>
            </a:extLst>
          </p:cNvPr>
          <p:cNvPicPr>
            <a:picLocks noChangeAspect="1"/>
          </p:cNvPicPr>
          <p:nvPr/>
        </p:nvPicPr>
        <p:blipFill>
          <a:blip r:embed="rId5"/>
          <a:stretch>
            <a:fillRect/>
          </a:stretch>
        </p:blipFill>
        <p:spPr>
          <a:xfrm>
            <a:off x="329000" y="264354"/>
            <a:ext cx="11117934" cy="516801"/>
          </a:xfrm>
          <a:prstGeom prst="rect">
            <a:avLst/>
          </a:prstGeom>
        </p:spPr>
      </p:pic>
      <p:pic>
        <p:nvPicPr>
          <p:cNvPr id="7" name="Picture 6" descr="Icon&#10;&#10;Description automatically generated">
            <a:extLst>
              <a:ext uri="{FF2B5EF4-FFF2-40B4-BE49-F238E27FC236}">
                <a16:creationId xmlns:a16="http://schemas.microsoft.com/office/drawing/2014/main" id="{373A7C5D-F7A2-BAF3-90C9-C02CF54E4AE8}"/>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1111179" y="894052"/>
            <a:ext cx="1007241" cy="1007241"/>
          </a:xfrm>
          <a:prstGeom prst="rect">
            <a:avLst/>
          </a:prstGeom>
        </p:spPr>
      </p:pic>
      <p:sp>
        <p:nvSpPr>
          <p:cNvPr id="9" name="Google Shape;178;p4">
            <a:extLst>
              <a:ext uri="{FF2B5EF4-FFF2-40B4-BE49-F238E27FC236}">
                <a16:creationId xmlns:a16="http://schemas.microsoft.com/office/drawing/2014/main" id="{36BF243A-ECB8-B13D-280B-78C664DE981E}"/>
              </a:ext>
            </a:extLst>
          </p:cNvPr>
          <p:cNvSpPr txBox="1">
            <a:spLocks/>
          </p:cNvSpPr>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FFFFFF"/>
              </a:buClr>
              <a:buSzPts val="1800"/>
              <a:buFont typeface="Arial"/>
              <a:buNone/>
              <a:tabLst/>
              <a:defRPr/>
            </a:pPr>
            <a:r>
              <a:rPr lang="ga-ie" sz="1800" b="1" i="0" u="none" strike="noStrike" kern="0" cap="none" spc="0" normalizeH="0" noProof="0">
                <a:ln>
                  <a:noFill/>
                </a:ln>
                <a:solidFill>
                  <a:schemeClr val="tx1"/>
                </a:solidFill>
                <a:effectLst/>
                <a:uLnTx/>
                <a:uFillTx/>
                <a:latin typeface="Arial"/>
                <a:cs typeface="Arial"/>
                <a:sym typeface="Arial"/>
              </a:rPr>
              <a:t>Aonad 2, Gníomhaíocht 2</a:t>
            </a:r>
          </a:p>
        </p:txBody>
      </p:sp>
    </p:spTree>
    <p:extLst>
      <p:ext uri="{BB962C8B-B14F-4D97-AF65-F5344CB8AC3E}">
        <p14:creationId xmlns:p14="http://schemas.microsoft.com/office/powerpoint/2010/main" val="713913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961FC4-5583-13DD-7FD5-81015E51241E}"/>
              </a:ext>
            </a:extLst>
          </p:cNvPr>
          <p:cNvSpPr/>
          <p:nvPr/>
        </p:nvSpPr>
        <p:spPr>
          <a:xfrm>
            <a:off x="10239022" y="5791200"/>
            <a:ext cx="1840089" cy="961848"/>
          </a:xfrm>
          <a:prstGeom prst="rect">
            <a:avLst/>
          </a:prstGeom>
          <a:solidFill>
            <a:srgbClr val="9C3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dirty="0"/>
          </a:p>
        </p:txBody>
      </p:sp>
      <p:pic>
        <p:nvPicPr>
          <p:cNvPr id="2" name="Picture 1">
            <a:extLst>
              <a:ext uri="{FF2B5EF4-FFF2-40B4-BE49-F238E27FC236}">
                <a16:creationId xmlns:a16="http://schemas.microsoft.com/office/drawing/2014/main" id="{3CC3FE5B-4005-3F2D-FC82-B091C5536A15}"/>
              </a:ext>
            </a:extLst>
          </p:cNvPr>
          <p:cNvPicPr>
            <a:picLocks noChangeAspect="1"/>
          </p:cNvPicPr>
          <p:nvPr/>
        </p:nvPicPr>
        <p:blipFill>
          <a:blip r:embed="rId3"/>
          <a:stretch>
            <a:fillRect/>
          </a:stretch>
        </p:blipFill>
        <p:spPr>
          <a:xfrm>
            <a:off x="237807" y="241304"/>
            <a:ext cx="11406797" cy="542347"/>
          </a:xfrm>
          <a:prstGeom prst="rect">
            <a:avLst/>
          </a:prstGeom>
        </p:spPr>
      </p:pic>
      <p:sp>
        <p:nvSpPr>
          <p:cNvPr id="4" name="Google Shape;178;p4">
            <a:extLst>
              <a:ext uri="{FF2B5EF4-FFF2-40B4-BE49-F238E27FC236}">
                <a16:creationId xmlns:a16="http://schemas.microsoft.com/office/drawing/2014/main" id="{1B8755DF-2417-B96B-03C7-A881894C862E}"/>
              </a:ext>
            </a:extLst>
          </p:cNvPr>
          <p:cNvSpPr txBox="1">
            <a:spLocks/>
          </p:cNvSpPr>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FFFFFF"/>
              </a:buClr>
              <a:buSzPts val="1800"/>
              <a:buFont typeface="Arial"/>
              <a:buNone/>
              <a:tabLst/>
              <a:defRPr/>
            </a:pPr>
            <a:r>
              <a:rPr lang="ga-ie" sz="1800" b="1" i="0" u="none" strike="noStrike" kern="0" cap="none" spc="0" normalizeH="0" noProof="0">
                <a:ln>
                  <a:noFill/>
                </a:ln>
                <a:solidFill>
                  <a:schemeClr val="tx1"/>
                </a:solidFill>
                <a:effectLst/>
                <a:uLnTx/>
                <a:uFillTx/>
                <a:latin typeface="Arial"/>
                <a:cs typeface="Arial"/>
                <a:sym typeface="Arial"/>
              </a:rPr>
              <a:t>Aonad 2, Gníomhaíocht 2</a:t>
            </a:r>
          </a:p>
        </p:txBody>
      </p:sp>
      <p:pic>
        <p:nvPicPr>
          <p:cNvPr id="5" name="Picture 4" descr="Shape, square&#10;&#10;Description automatically generated">
            <a:extLst>
              <a:ext uri="{FF2B5EF4-FFF2-40B4-BE49-F238E27FC236}">
                <a16:creationId xmlns:a16="http://schemas.microsoft.com/office/drawing/2014/main" id="{040C9B41-F781-036B-D592-8F707B82B779}"/>
              </a:ext>
            </a:extLst>
          </p:cNvPr>
          <p:cNvPicPr>
            <a:picLocks noChangeAspect="1"/>
          </p:cNvPicPr>
          <p:nvPr/>
        </p:nvPicPr>
        <p:blipFill>
          <a:blip r:embed="rId4"/>
          <a:stretch>
            <a:fillRect/>
          </a:stretch>
        </p:blipFill>
        <p:spPr>
          <a:xfrm>
            <a:off x="328998" y="910277"/>
            <a:ext cx="11038913" cy="5716145"/>
          </a:xfrm>
          <a:prstGeom prst="rect">
            <a:avLst/>
          </a:prstGeom>
        </p:spPr>
      </p:pic>
      <p:sp>
        <p:nvSpPr>
          <p:cNvPr id="7" name="TextBox 6">
            <a:extLst>
              <a:ext uri="{FF2B5EF4-FFF2-40B4-BE49-F238E27FC236}">
                <a16:creationId xmlns:a16="http://schemas.microsoft.com/office/drawing/2014/main" id="{C7DC5478-41C9-08B4-DEDC-2DB6DC9A50DB}"/>
              </a:ext>
            </a:extLst>
          </p:cNvPr>
          <p:cNvSpPr txBox="1"/>
          <p:nvPr/>
        </p:nvSpPr>
        <p:spPr>
          <a:xfrm>
            <a:off x="3628200" y="1125421"/>
            <a:ext cx="7636147" cy="5355312"/>
          </a:xfrm>
          <a:prstGeom prst="rect">
            <a:avLst/>
          </a:prstGeom>
          <a:noFill/>
        </p:spPr>
        <p:txBody>
          <a:bodyPr wrap="square" rtlCol="0">
            <a:spAutoFit/>
          </a:bodyPr>
          <a:lstStyle/>
          <a:p>
            <a:pPr algn="l" rtl="0"/>
            <a:r>
              <a:rPr lang="ga-ie" sz="1800" b="0" i="0" dirty="0">
                <a:solidFill>
                  <a:srgbClr val="575757"/>
                </a:solidFill>
                <a:effectLst/>
                <a:latin typeface="Arial" panose="020B0604020202020204" pitchFamily="34" charset="0"/>
              </a:rPr>
              <a:t>Maidir le daoine ag a bhfuil </a:t>
            </a:r>
            <a:r>
              <a:rPr lang="ga-ie" sz="1800" dirty="0">
                <a:solidFill>
                  <a:srgbClr val="575757"/>
                </a:solidFill>
                <a:latin typeface="Arial" panose="020B0604020202020204" pitchFamily="34" charset="0"/>
              </a:rPr>
              <a:t>stíl nó láidreacht foghlama atá cinéistéiseach</a:t>
            </a:r>
            <a:r>
              <a:rPr lang="ga-ie" sz="1800" b="0" i="0" dirty="0">
                <a:solidFill>
                  <a:srgbClr val="575757"/>
                </a:solidFill>
                <a:effectLst/>
                <a:latin typeface="Arial" panose="020B0604020202020204" pitchFamily="34" charset="0"/>
              </a:rPr>
              <a:t>... </a:t>
            </a:r>
          </a:p>
          <a:p>
            <a:pPr algn="l" rtl="0"/>
            <a:endParaRPr lang="en-GB" sz="1800" dirty="0">
              <a:solidFill>
                <a:srgbClr val="575757"/>
              </a:solidFill>
              <a:latin typeface="Arial" panose="020B0604020202020204" pitchFamily="34" charset="0"/>
            </a:endParaRPr>
          </a:p>
          <a:p>
            <a:pPr marL="342900" indent="-342900" algn="l" rtl="0">
              <a:buClr>
                <a:srgbClr val="9C3FD8"/>
              </a:buClr>
              <a:buFont typeface="Courier New" panose="02070309020205020404" pitchFamily="49" charset="0"/>
              <a:buChar char="o"/>
            </a:pPr>
            <a:r>
              <a:rPr lang="ga-ie" sz="1800" b="0" i="0" dirty="0">
                <a:solidFill>
                  <a:srgbClr val="575757"/>
                </a:solidFill>
                <a:effectLst/>
                <a:latin typeface="Arial" panose="020B0604020202020204" pitchFamily="34" charset="0"/>
              </a:rPr>
              <a:t>foghlaimíonn siad ar an mbealach is fearr agus modhanna á n-úsáid lena mbaineann gné chinéistéiseach go príomha, is é sin, trí thadhall agus trí rudaí a dhéanamh. </a:t>
            </a:r>
          </a:p>
          <a:p>
            <a:pPr marL="342900" indent="-342900" algn="l" rtl="0">
              <a:buClr>
                <a:srgbClr val="9C3FD8"/>
              </a:buClr>
              <a:buFont typeface="Courier New" panose="02070309020205020404" pitchFamily="49" charset="0"/>
              <a:buChar char="o"/>
            </a:pPr>
            <a:r>
              <a:rPr lang="ga-ie" sz="1800" b="0" i="0" dirty="0">
                <a:solidFill>
                  <a:srgbClr val="575757"/>
                </a:solidFill>
                <a:effectLst/>
                <a:latin typeface="Arial" panose="020B0604020202020204" pitchFamily="34" charset="0"/>
              </a:rPr>
              <a:t>tuigeann siad rudaí agus cuimhníonn siad rudaí trí ghluaiseacht fhisiceach. </a:t>
            </a:r>
          </a:p>
          <a:p>
            <a:pPr marL="342900" indent="-342900" algn="l" rtl="0">
              <a:buClr>
                <a:srgbClr val="9C3FD8"/>
              </a:buClr>
              <a:buFont typeface="Courier New" panose="02070309020205020404" pitchFamily="49" charset="0"/>
              <a:buChar char="o"/>
            </a:pPr>
            <a:r>
              <a:rPr lang="ga-ie" sz="1800" b="0" i="0" dirty="0">
                <a:solidFill>
                  <a:srgbClr val="575757"/>
                </a:solidFill>
                <a:effectLst/>
                <a:latin typeface="Arial" panose="020B0604020202020204" pitchFamily="34" charset="0"/>
              </a:rPr>
              <a:t>is foghlaimeoirí “teagmhálacha” iad ar fearr leo an méid a fhoghlaimíonn siad a theagmháil, a bhogadh, a thógáil, nó a tharraingt</a:t>
            </a:r>
          </a:p>
          <a:p>
            <a:pPr marL="342900" indent="-342900" rtl="0">
              <a:buClr>
                <a:srgbClr val="9C3FD8"/>
              </a:buClr>
              <a:buFont typeface="Courier New" panose="02070309020205020404" pitchFamily="49" charset="0"/>
              <a:buChar char="o"/>
            </a:pPr>
            <a:r>
              <a:rPr lang="ga-ie" sz="1800" b="0" i="0" dirty="0">
                <a:solidFill>
                  <a:srgbClr val="575757"/>
                </a:solidFill>
                <a:effectLst/>
                <a:latin typeface="Arial" panose="020B0604020202020204" pitchFamily="34" charset="0"/>
              </a:rPr>
              <a:t>is maith leo rudaí a bhaint as a cheile agus a chur le cheile arís</a:t>
            </a:r>
          </a:p>
          <a:p>
            <a:pPr marL="342900" indent="-342900" algn="l" rtl="0">
              <a:buClr>
                <a:srgbClr val="9C3FD8"/>
              </a:buClr>
              <a:buFont typeface="Courier New" panose="02070309020205020404" pitchFamily="49" charset="0"/>
              <a:buChar char="o"/>
            </a:pPr>
            <a:r>
              <a:rPr lang="ga-ie" sz="1800" b="0" i="0" dirty="0">
                <a:solidFill>
                  <a:srgbClr val="575757"/>
                </a:solidFill>
                <a:effectLst/>
                <a:latin typeface="Arial" panose="020B0604020202020204" pitchFamily="34" charset="0"/>
              </a:rPr>
              <a:t>d’fhéadfadh sé a bheith riachtanach dóibh sosanna rialta a ghlacadh</a:t>
            </a:r>
          </a:p>
          <a:p>
            <a:pPr marL="342900" indent="-342900" algn="l" rtl="0">
              <a:buClr>
                <a:srgbClr val="9C3FD8"/>
              </a:buClr>
              <a:buFont typeface="Courier New" panose="02070309020205020404" pitchFamily="49" charset="0"/>
              <a:buChar char="o"/>
            </a:pPr>
            <a:r>
              <a:rPr lang="ga-ie" sz="1800" b="0" i="0" dirty="0">
                <a:solidFill>
                  <a:srgbClr val="575757"/>
                </a:solidFill>
                <a:effectLst/>
                <a:latin typeface="Arial" panose="020B0604020202020204" pitchFamily="34" charset="0"/>
              </a:rPr>
              <a:t>labhraíonn siad go minic agus a lámha agus comharthaí láimhe á n-úsáid</a:t>
            </a:r>
          </a:p>
          <a:p>
            <a:pPr marL="342900" indent="-342900" algn="l" rtl="0">
              <a:buClr>
                <a:srgbClr val="9C3FD8"/>
              </a:buClr>
              <a:buFont typeface="Courier New" panose="02070309020205020404" pitchFamily="49" charset="0"/>
              <a:buChar char="o"/>
            </a:pPr>
            <a:r>
              <a:rPr lang="ga-ie" sz="1800" b="0" i="0" dirty="0">
                <a:solidFill>
                  <a:srgbClr val="575757"/>
                </a:solidFill>
                <a:effectLst/>
                <a:latin typeface="Arial" panose="020B0604020202020204" pitchFamily="34" charset="0"/>
              </a:rPr>
              <a:t>d’fhéadfadh deacracht a bheith acu suí go socair.</a:t>
            </a:r>
          </a:p>
          <a:p>
            <a:pPr marL="342900" indent="-342900" algn="l" rtl="0">
              <a:buClr>
                <a:srgbClr val="9C3FD8"/>
              </a:buClr>
              <a:buFont typeface="Courier New" panose="02070309020205020404" pitchFamily="49" charset="0"/>
              <a:buChar char="o"/>
            </a:pPr>
            <a:r>
              <a:rPr lang="ga-ie" sz="1800" b="0" i="0" dirty="0">
                <a:solidFill>
                  <a:srgbClr val="575757"/>
                </a:solidFill>
                <a:effectLst/>
                <a:latin typeface="Arial" panose="020B0604020202020204" pitchFamily="34" charset="0"/>
              </a:rPr>
              <a:t>bíonn nós acu bheith ag útamáil le rudaí nó ag bogadh thart má bhíonn siad dubh dóite.</a:t>
            </a:r>
          </a:p>
          <a:p>
            <a:pPr marL="342900" indent="-342900" algn="l" rtl="0">
              <a:buClr>
                <a:srgbClr val="9C3FD8"/>
              </a:buClr>
              <a:buFont typeface="Courier New" panose="02070309020205020404" pitchFamily="49" charset="0"/>
              <a:buChar char="o"/>
            </a:pPr>
            <a:r>
              <a:rPr lang="ga-ie" sz="1800" b="0" i="0" dirty="0">
                <a:solidFill>
                  <a:srgbClr val="575757"/>
                </a:solidFill>
                <a:effectLst/>
                <a:latin typeface="Arial" panose="020B0604020202020204" pitchFamily="34" charset="0"/>
              </a:rPr>
              <a:t>d’fheadfadh comhordú sármhaith a bheith acu mar aon le cumas lúthchleasach maith. </a:t>
            </a:r>
          </a:p>
        </p:txBody>
      </p:sp>
      <p:pic>
        <p:nvPicPr>
          <p:cNvPr id="10" name="Google Shape;425;p21" descr="Shape, square&#10;&#10;Description automatically generated">
            <a:extLst>
              <a:ext uri="{FF2B5EF4-FFF2-40B4-BE49-F238E27FC236}">
                <a16:creationId xmlns:a16="http://schemas.microsoft.com/office/drawing/2014/main" id="{BF0F4F3D-D413-C1E2-A929-9BA56AB3E6CD}"/>
              </a:ext>
            </a:extLst>
          </p:cNvPr>
          <p:cNvPicPr preferRelativeResize="0"/>
          <p:nvPr/>
        </p:nvPicPr>
        <p:blipFill rotWithShape="1">
          <a:blip r:embed="rId4">
            <a:alphaModFix/>
          </a:blip>
          <a:srcRect/>
          <a:stretch/>
        </p:blipFill>
        <p:spPr>
          <a:xfrm rot="16200000">
            <a:off x="11111180" y="985999"/>
            <a:ext cx="1007241" cy="823346"/>
          </a:xfrm>
          <a:prstGeom prst="rect">
            <a:avLst/>
          </a:prstGeom>
          <a:noFill/>
          <a:ln>
            <a:noFill/>
          </a:ln>
        </p:spPr>
      </p:pic>
      <p:pic>
        <p:nvPicPr>
          <p:cNvPr id="9" name="Picture 8" descr="Icon&#10;&#10;Description automatically generated">
            <a:extLst>
              <a:ext uri="{FF2B5EF4-FFF2-40B4-BE49-F238E27FC236}">
                <a16:creationId xmlns:a16="http://schemas.microsoft.com/office/drawing/2014/main" id="{4FD76400-B615-20F5-23D8-A7B95F1EC5FF}"/>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1111179" y="894052"/>
            <a:ext cx="1007241" cy="1007241"/>
          </a:xfrm>
          <a:prstGeom prst="rect">
            <a:avLst/>
          </a:prstGeom>
        </p:spPr>
      </p:pic>
      <p:pic>
        <p:nvPicPr>
          <p:cNvPr id="3" name="Picture 2" descr="A picture containing icon&#10;&#10;Description automatically generated">
            <a:extLst>
              <a:ext uri="{FF2B5EF4-FFF2-40B4-BE49-F238E27FC236}">
                <a16:creationId xmlns:a16="http://schemas.microsoft.com/office/drawing/2014/main" id="{EABD5DF8-8527-56A8-7009-B8568DFAC998}"/>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237807" y="1946272"/>
            <a:ext cx="3644153" cy="3644153"/>
          </a:xfrm>
          <a:prstGeom prst="rect">
            <a:avLst/>
          </a:prstGeom>
        </p:spPr>
      </p:pic>
    </p:spTree>
    <p:extLst>
      <p:ext uri="{BB962C8B-B14F-4D97-AF65-F5344CB8AC3E}">
        <p14:creationId xmlns:p14="http://schemas.microsoft.com/office/powerpoint/2010/main" val="4090388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8" name="Google Shape;425;p21" descr="Shape, square&#10;&#10;Description automatically generated">
            <a:extLst>
              <a:ext uri="{FF2B5EF4-FFF2-40B4-BE49-F238E27FC236}">
                <a16:creationId xmlns:a16="http://schemas.microsoft.com/office/drawing/2014/main" id="{B0D015A2-F1C8-979B-F89E-68438AE531F7}"/>
              </a:ext>
            </a:extLst>
          </p:cNvPr>
          <p:cNvPicPr preferRelativeResize="0"/>
          <p:nvPr/>
        </p:nvPicPr>
        <p:blipFill rotWithShape="1">
          <a:blip r:embed="rId3">
            <a:alphaModFix/>
          </a:blip>
          <a:srcRect/>
          <a:stretch/>
        </p:blipFill>
        <p:spPr>
          <a:xfrm rot="5400000">
            <a:off x="11028677" y="985353"/>
            <a:ext cx="1007241" cy="820582"/>
          </a:xfrm>
          <a:prstGeom prst="rect">
            <a:avLst/>
          </a:prstGeom>
          <a:noFill/>
          <a:ln>
            <a:noFill/>
          </a:ln>
        </p:spPr>
      </p:pic>
      <p:sp>
        <p:nvSpPr>
          <p:cNvPr id="172" name="Google Shape;172;p3"/>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p>
            <a:pPr marL="0" lvl="0" indent="0" algn="l" rtl="0">
              <a:lnSpc>
                <a:spcPct val="90000"/>
              </a:lnSpc>
              <a:spcBef>
                <a:spcPts val="0"/>
              </a:spcBef>
              <a:spcAft>
                <a:spcPts val="0"/>
              </a:spcAft>
              <a:buClr>
                <a:schemeClr val="lt1"/>
              </a:buClr>
              <a:buSzPts val="1800"/>
              <a:buFont typeface="Arial"/>
              <a:buNone/>
            </a:pPr>
            <a:r>
              <a:rPr lang="ga-ie"/>
              <a:t>Aonad 2, Gníomhaíocht 3</a:t>
            </a:r>
            <a:endParaRPr dirty="0"/>
          </a:p>
        </p:txBody>
      </p:sp>
      <p:graphicFrame>
        <p:nvGraphicFramePr>
          <p:cNvPr id="8" name="Table 9">
            <a:extLst>
              <a:ext uri="{FF2B5EF4-FFF2-40B4-BE49-F238E27FC236}">
                <a16:creationId xmlns:a16="http://schemas.microsoft.com/office/drawing/2014/main" id="{1EB45127-330E-8F51-4406-9E81A8F0AA83}"/>
              </a:ext>
            </a:extLst>
          </p:cNvPr>
          <p:cNvGraphicFramePr>
            <a:graphicFrameLocks noGrp="1"/>
          </p:cNvGraphicFramePr>
          <p:nvPr>
            <p:extLst>
              <p:ext uri="{D42A27DB-BD31-4B8C-83A1-F6EECF244321}">
                <p14:modId xmlns:p14="http://schemas.microsoft.com/office/powerpoint/2010/main" val="4203934363"/>
              </p:ext>
            </p:extLst>
          </p:nvPr>
        </p:nvGraphicFramePr>
        <p:xfrm>
          <a:off x="356287" y="848577"/>
          <a:ext cx="10595996" cy="5769853"/>
        </p:xfrm>
        <a:graphic>
          <a:graphicData uri="http://schemas.openxmlformats.org/drawingml/2006/table">
            <a:tbl>
              <a:tblPr firstRow="1" bandRow="1">
                <a:tableStyleId>{D0C22D7A-A71E-4F7F-B25F-03412A6EF1EF}</a:tableStyleId>
              </a:tblPr>
              <a:tblGrid>
                <a:gridCol w="5297998">
                  <a:extLst>
                    <a:ext uri="{9D8B030D-6E8A-4147-A177-3AD203B41FA5}">
                      <a16:colId xmlns:a16="http://schemas.microsoft.com/office/drawing/2014/main" val="2735850464"/>
                    </a:ext>
                  </a:extLst>
                </a:gridCol>
                <a:gridCol w="5297998">
                  <a:extLst>
                    <a:ext uri="{9D8B030D-6E8A-4147-A177-3AD203B41FA5}">
                      <a16:colId xmlns:a16="http://schemas.microsoft.com/office/drawing/2014/main" val="3122440488"/>
                    </a:ext>
                  </a:extLst>
                </a:gridCol>
              </a:tblGrid>
              <a:tr h="566515">
                <a:tc>
                  <a:txBody>
                    <a:bodyPr/>
                    <a:lstStyle/>
                    <a:p>
                      <a:pPr rtl="0"/>
                      <a:r>
                        <a:rPr lang="ga-ie" sz="1700"/>
                        <a:t>Ealaín </a:t>
                      </a:r>
                      <a:r>
                        <a:rPr lang="ga-ie" sz="1700" b="0" i="0" u="none" strike="noStrike" cap="none">
                          <a:solidFill>
                            <a:schemeClr val="dk1"/>
                          </a:solidFill>
                          <a:latin typeface="Arial"/>
                          <a:ea typeface="Arial"/>
                          <a:cs typeface="Arial"/>
                          <a:sym typeface="Arial"/>
                        </a:rPr>
                        <a:t>(líníocht, lógónna a dhearadh, póstaeir a dhéanamh)</a:t>
                      </a:r>
                      <a:endParaRPr lang="en-IE" sz="1700" b="0" dirty="0"/>
                    </a:p>
                  </a:txBody>
                  <a:tcPr>
                    <a:solidFill>
                      <a:schemeClr val="bg1"/>
                    </a:solidFill>
                  </a:tcPr>
                </a:tc>
                <a:tc>
                  <a:txBody>
                    <a:bodyPr/>
                    <a:lstStyle/>
                    <a:p>
                      <a:pPr rtl="0"/>
                      <a:r>
                        <a:rPr lang="ga-ie" sz="1700" b="1" i="0" u="none" strike="noStrike" cap="none">
                          <a:solidFill>
                            <a:schemeClr val="dk1"/>
                          </a:solidFill>
                          <a:latin typeface="Arial"/>
                          <a:ea typeface="Arial"/>
                          <a:cs typeface="Arial"/>
                          <a:sym typeface="Arial"/>
                        </a:rPr>
                        <a:t>Cás-staidéir </a:t>
                      </a:r>
                      <a:r>
                        <a:rPr lang="ga-ie" sz="1700" b="0" i="0" u="none" strike="noStrike" cap="none">
                          <a:solidFill>
                            <a:schemeClr val="dk1"/>
                          </a:solidFill>
                          <a:latin typeface="Arial"/>
                          <a:ea typeface="Arial"/>
                          <a:cs typeface="Arial"/>
                          <a:sym typeface="Arial"/>
                        </a:rPr>
                        <a:t>(maidir le daoine, áiteanna nó imeachtaí)</a:t>
                      </a:r>
                      <a:endParaRPr lang="en-IE" sz="1700" b="0" dirty="0"/>
                    </a:p>
                  </a:txBody>
                  <a:tcPr>
                    <a:solidFill>
                      <a:schemeClr val="bg1"/>
                    </a:solidFill>
                  </a:tcPr>
                </a:tc>
                <a:extLst>
                  <a:ext uri="{0D108BD9-81ED-4DB2-BD59-A6C34878D82A}">
                    <a16:rowId xmlns:a16="http://schemas.microsoft.com/office/drawing/2014/main" val="2080960722"/>
                  </a:ext>
                </a:extLst>
              </a:tr>
              <a:tr h="566515">
                <a:tc>
                  <a:txBody>
                    <a:bodyPr/>
                    <a:lstStyle/>
                    <a:p>
                      <a:pPr rtl="0"/>
                      <a:r>
                        <a:rPr lang="ga-ie" sz="1700" b="1"/>
                        <a:t>Scríbhneoireacht chruthaitheach</a:t>
                      </a:r>
                      <a:r>
                        <a:rPr lang="ga-ie" sz="1700" b="0" i="0" u="none" strike="noStrike" cap="none">
                          <a:solidFill>
                            <a:schemeClr val="dk1"/>
                          </a:solidFill>
                          <a:latin typeface="Arial"/>
                          <a:ea typeface="Arial"/>
                          <a:cs typeface="Arial"/>
                          <a:sym typeface="Arial"/>
                        </a:rPr>
                        <a:t> (iontrálacha dialainne, aistí samhlaíocha, etc.)</a:t>
                      </a:r>
                      <a:endParaRPr lang="en-IE" sz="1700" b="0" dirty="0"/>
                    </a:p>
                  </a:txBody>
                  <a:tcPr>
                    <a:solidFill>
                      <a:schemeClr val="bg1"/>
                    </a:solidFill>
                  </a:tcPr>
                </a:tc>
                <a:tc>
                  <a:txBody>
                    <a:bodyPr/>
                    <a:lstStyle/>
                    <a:p>
                      <a:pPr rtl="0"/>
                      <a:r>
                        <a:rPr lang="ga-ie" sz="1700" b="1"/>
                        <a:t>Tástáil Cloze </a:t>
                      </a:r>
                      <a:r>
                        <a:rPr lang="ga-ie" sz="1700" b="0" i="0" u="none" strike="noStrike" cap="none">
                          <a:solidFill>
                            <a:schemeClr val="dk1"/>
                          </a:solidFill>
                          <a:latin typeface="Arial"/>
                          <a:ea typeface="Arial"/>
                          <a:cs typeface="Arial"/>
                          <a:sym typeface="Arial"/>
                        </a:rPr>
                        <a:t>(críochnaigh an abairt, líon isteach na bearnaí)</a:t>
                      </a:r>
                      <a:endParaRPr lang="en-IE" sz="1700" b="0" dirty="0"/>
                    </a:p>
                  </a:txBody>
                  <a:tcPr>
                    <a:solidFill>
                      <a:schemeClr val="bg1"/>
                    </a:solidFill>
                  </a:tcPr>
                </a:tc>
                <a:extLst>
                  <a:ext uri="{0D108BD9-81ED-4DB2-BD59-A6C34878D82A}">
                    <a16:rowId xmlns:a16="http://schemas.microsoft.com/office/drawing/2014/main" val="1141324966"/>
                  </a:ext>
                </a:extLst>
              </a:tr>
              <a:tr h="34537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ga-ie" sz="1700" b="1"/>
                        <a:t>Díospóireacht/Díospóireacht siúil</a:t>
                      </a:r>
                    </a:p>
                  </a:txBody>
                  <a:tcPr>
                    <a:solidFill>
                      <a:schemeClr val="bg1"/>
                    </a:solidFill>
                  </a:tcPr>
                </a:tc>
                <a:tc>
                  <a:txBody>
                    <a:bodyPr/>
                    <a:lstStyle/>
                    <a:p>
                      <a:pPr rtl="0"/>
                      <a:r>
                        <a:rPr lang="ga-ie" sz="1700" b="1"/>
                        <a:t>Drámaíocht </a:t>
                      </a:r>
                      <a:r>
                        <a:rPr lang="ga-ie" sz="1700" b="0" i="0" u="none" strike="noStrike" cap="none">
                          <a:solidFill>
                            <a:schemeClr val="dk1"/>
                          </a:solidFill>
                          <a:latin typeface="Arial"/>
                          <a:ea typeface="Arial"/>
                          <a:cs typeface="Arial"/>
                          <a:sym typeface="Arial"/>
                        </a:rPr>
                        <a:t>(rólghlacadh, fráma reoite etc.)</a:t>
                      </a:r>
                    </a:p>
                  </a:txBody>
                  <a:tcPr>
                    <a:solidFill>
                      <a:schemeClr val="bg1"/>
                    </a:solidFill>
                  </a:tcPr>
                </a:tc>
                <a:extLst>
                  <a:ext uri="{0D108BD9-81ED-4DB2-BD59-A6C34878D82A}">
                    <a16:rowId xmlns:a16="http://schemas.microsoft.com/office/drawing/2014/main" val="629521645"/>
                  </a:ext>
                </a:extLst>
              </a:tr>
              <a:tr h="345377">
                <a:tc>
                  <a:txBody>
                    <a:bodyPr/>
                    <a:lstStyle/>
                    <a:p>
                      <a:pPr rtl="0"/>
                      <a:r>
                        <a:rPr lang="ga-ie" sz="1700" b="1"/>
                        <a:t>Scannán</a:t>
                      </a:r>
                      <a:r>
                        <a:rPr lang="ga-ie" sz="1700" b="0"/>
                        <a:t> (</a:t>
                      </a:r>
                      <a:r>
                        <a:rPr lang="ga-ie" sz="1700" b="0" i="0" u="none" strike="noStrike" cap="none">
                          <a:solidFill>
                            <a:schemeClr val="dk1"/>
                          </a:solidFill>
                          <a:latin typeface="Arial"/>
                          <a:ea typeface="Arial"/>
                          <a:cs typeface="Arial"/>
                          <a:sym typeface="Arial"/>
                        </a:rPr>
                        <a:t>cláir faisnéise, Cainteanna TED, YouTube)</a:t>
                      </a:r>
                      <a:endParaRPr lang="en-IE" sz="1700" b="0" dirty="0"/>
                    </a:p>
                  </a:txBody>
                  <a:tcPr>
                    <a:solidFill>
                      <a:schemeClr val="bg1"/>
                    </a:solidFill>
                  </a:tcPr>
                </a:tc>
                <a:tc>
                  <a:txBody>
                    <a:bodyPr/>
                    <a:lstStyle/>
                    <a:p>
                      <a:pPr rtl="0"/>
                      <a:r>
                        <a:rPr lang="ga-ie" sz="1700" b="1"/>
                        <a:t>Céimeanna ollmhóra</a:t>
                      </a:r>
                      <a:endParaRPr lang="en-IE" sz="1700" b="0" dirty="0"/>
                    </a:p>
                  </a:txBody>
                  <a:tcPr>
                    <a:solidFill>
                      <a:schemeClr val="bg1"/>
                    </a:solidFill>
                  </a:tcPr>
                </a:tc>
                <a:extLst>
                  <a:ext uri="{0D108BD9-81ED-4DB2-BD59-A6C34878D82A}">
                    <a16:rowId xmlns:a16="http://schemas.microsoft.com/office/drawing/2014/main" val="2789931939"/>
                  </a:ext>
                </a:extLst>
              </a:tr>
              <a:tr h="345377">
                <a:tc>
                  <a:txBody>
                    <a:bodyPr/>
                    <a:lstStyle/>
                    <a:p>
                      <a:pPr rtl="0"/>
                      <a:r>
                        <a:rPr lang="ga-ie" sz="1700" b="1"/>
                        <a:t>Agallaimh</a:t>
                      </a:r>
                    </a:p>
                  </a:txBody>
                  <a:tcPr>
                    <a:solidFill>
                      <a:schemeClr val="bg1"/>
                    </a:solidFill>
                  </a:tcPr>
                </a:tc>
                <a:tc>
                  <a:txBody>
                    <a:bodyPr/>
                    <a:lstStyle/>
                    <a:p>
                      <a:pPr rtl="0"/>
                      <a:r>
                        <a:rPr lang="ga-ie" sz="1700" b="1"/>
                        <a:t>Cairt K-W-L chart </a:t>
                      </a:r>
                      <a:r>
                        <a:rPr lang="ga-ie" sz="1700" b="0" i="0" u="none" strike="noStrike" cap="none">
                          <a:solidFill>
                            <a:schemeClr val="dk1"/>
                          </a:solidFill>
                          <a:latin typeface="Arial"/>
                          <a:ea typeface="Arial"/>
                          <a:cs typeface="Arial"/>
                          <a:sym typeface="Arial"/>
                        </a:rPr>
                        <a:t>(</a:t>
                      </a:r>
                      <a:r>
                        <a:rPr lang="ga-ie" sz="1700" b="0" i="0" u="sng" strike="noStrike" cap="none">
                          <a:solidFill>
                            <a:schemeClr val="dk1"/>
                          </a:solidFill>
                          <a:latin typeface="Arial"/>
                          <a:ea typeface="Arial"/>
                          <a:cs typeface="Arial"/>
                          <a:sym typeface="Arial"/>
                        </a:rPr>
                        <a:t>K</a:t>
                      </a:r>
                      <a:r>
                        <a:rPr lang="ga-ie" sz="1700" b="0" i="0" u="none" strike="noStrike" cap="none">
                          <a:solidFill>
                            <a:schemeClr val="dk1"/>
                          </a:solidFill>
                          <a:latin typeface="Arial"/>
                          <a:ea typeface="Arial"/>
                          <a:cs typeface="Arial"/>
                          <a:sym typeface="Arial"/>
                        </a:rPr>
                        <a:t>now, </a:t>
                      </a:r>
                      <a:r>
                        <a:rPr lang="ga-ie" sz="1700" b="0" i="0" u="sng" strike="noStrike" cap="none">
                          <a:solidFill>
                            <a:schemeClr val="dk1"/>
                          </a:solidFill>
                          <a:latin typeface="Arial"/>
                          <a:ea typeface="Arial"/>
                          <a:cs typeface="Arial"/>
                          <a:sym typeface="Arial"/>
                        </a:rPr>
                        <a:t>W</a:t>
                      </a:r>
                      <a:r>
                        <a:rPr lang="ga-ie" sz="1700" b="0" i="0" u="none" strike="noStrike" cap="none">
                          <a:solidFill>
                            <a:schemeClr val="dk1"/>
                          </a:solidFill>
                          <a:latin typeface="Arial"/>
                          <a:ea typeface="Arial"/>
                          <a:cs typeface="Arial"/>
                          <a:sym typeface="Arial"/>
                        </a:rPr>
                        <a:t>ant to know, </a:t>
                      </a:r>
                      <a:r>
                        <a:rPr lang="ga-ie" sz="1700" b="0" i="0" u="sng" strike="noStrike" cap="none">
                          <a:solidFill>
                            <a:schemeClr val="dk1"/>
                          </a:solidFill>
                          <a:latin typeface="Arial"/>
                          <a:ea typeface="Arial"/>
                          <a:cs typeface="Arial"/>
                          <a:sym typeface="Arial"/>
                        </a:rPr>
                        <a:t>L</a:t>
                      </a:r>
                      <a:r>
                        <a:rPr lang="ga-ie" sz="1700" b="0" i="0" u="none" strike="noStrike" cap="none">
                          <a:solidFill>
                            <a:schemeClr val="dk1"/>
                          </a:solidFill>
                          <a:latin typeface="Arial"/>
                          <a:ea typeface="Arial"/>
                          <a:cs typeface="Arial"/>
                          <a:sym typeface="Arial"/>
                        </a:rPr>
                        <a:t>earned)</a:t>
                      </a:r>
                      <a:endParaRPr lang="en-IE" sz="1700" b="0" dirty="0"/>
                    </a:p>
                  </a:txBody>
                  <a:tcPr>
                    <a:solidFill>
                      <a:schemeClr val="bg1"/>
                    </a:solidFill>
                  </a:tcPr>
                </a:tc>
                <a:extLst>
                  <a:ext uri="{0D108BD9-81ED-4DB2-BD59-A6C34878D82A}">
                    <a16:rowId xmlns:a16="http://schemas.microsoft.com/office/drawing/2014/main" val="1383616075"/>
                  </a:ext>
                </a:extLst>
              </a:tr>
              <a:tr h="566515">
                <a:tc>
                  <a:txBody>
                    <a:bodyPr/>
                    <a:lstStyle/>
                    <a:p>
                      <a:pPr rtl="0"/>
                      <a:r>
                        <a:rPr lang="ga-ie" sz="1700" b="1"/>
                        <a:t>Meabhairmhapaí/damhánléaráidí</a:t>
                      </a:r>
                      <a:r>
                        <a:rPr lang="ga-ie" sz="1700" b="0"/>
                        <a:t> (agus eagraithe grafacha eile)</a:t>
                      </a:r>
                      <a:endParaRPr lang="en-IE" sz="1700" b="1" dirty="0"/>
                    </a:p>
                  </a:txBody>
                  <a:tcPr>
                    <a:solidFill>
                      <a:schemeClr val="bg1"/>
                    </a:solidFill>
                  </a:tcPr>
                </a:tc>
                <a:tc>
                  <a:txBody>
                    <a:bodyPr/>
                    <a:lstStyle/>
                    <a:p>
                      <a:pPr rtl="0"/>
                      <a:r>
                        <a:rPr lang="ga-ie" sz="1700" b="1"/>
                        <a:t>Mentimeter/Padlet </a:t>
                      </a:r>
                      <a:r>
                        <a:rPr lang="ga-ie" sz="1700"/>
                        <a:t>(agus aipeanna eile)</a:t>
                      </a:r>
                    </a:p>
                  </a:txBody>
                  <a:tcPr>
                    <a:solidFill>
                      <a:schemeClr val="bg1"/>
                    </a:solidFill>
                  </a:tcPr>
                </a:tc>
                <a:extLst>
                  <a:ext uri="{0D108BD9-81ED-4DB2-BD59-A6C34878D82A}">
                    <a16:rowId xmlns:a16="http://schemas.microsoft.com/office/drawing/2014/main" val="2403897783"/>
                  </a:ext>
                </a:extLst>
              </a:tr>
              <a:tr h="566515">
                <a:tc>
                  <a:txBody>
                    <a:bodyPr/>
                    <a:lstStyle/>
                    <a:p>
                      <a:pPr rtl="0"/>
                      <a:r>
                        <a:rPr lang="ga-ie" sz="1700" b="1"/>
                        <a:t>Ailt nuachtáin/ar líne</a:t>
                      </a:r>
                      <a:endParaRPr lang="en-IE" sz="1700" dirty="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ga-ie" sz="1700" b="1"/>
                        <a:t>Grianghraif/íomhánna </a:t>
                      </a:r>
                      <a:r>
                        <a:rPr lang="ga-ie" sz="1700" b="0" i="0" u="none" strike="noStrike" cap="none">
                          <a:solidFill>
                            <a:schemeClr val="dk1"/>
                          </a:solidFill>
                          <a:latin typeface="Arial"/>
                          <a:ea typeface="Arial"/>
                          <a:cs typeface="Arial"/>
                          <a:sym typeface="Arial"/>
                        </a:rPr>
                        <a:t>(íomhánna a léirmhíniú, fotheidil a scríobh do ghrianghraif)</a:t>
                      </a:r>
                      <a:endParaRPr lang="en-IE" sz="1700" b="0" dirty="0"/>
                    </a:p>
                  </a:txBody>
                  <a:tcPr>
                    <a:solidFill>
                      <a:schemeClr val="bg1"/>
                    </a:solidFill>
                  </a:tcPr>
                </a:tc>
                <a:extLst>
                  <a:ext uri="{0D108BD9-81ED-4DB2-BD59-A6C34878D82A}">
                    <a16:rowId xmlns:a16="http://schemas.microsoft.com/office/drawing/2014/main" val="526340969"/>
                  </a:ext>
                </a:extLst>
              </a:tr>
              <a:tr h="32574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ga-ie" sz="1700" b="1"/>
                        <a:t>Ceistneoir/suirbhé/vox pop</a:t>
                      </a:r>
                      <a:endParaRPr lang="en-IE" sz="1700" b="0" dirty="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ga-ie" sz="1700" b="1"/>
                        <a:t>Tráth na gCeist</a:t>
                      </a:r>
                    </a:p>
                  </a:txBody>
                  <a:tcPr>
                    <a:solidFill>
                      <a:schemeClr val="bg1"/>
                    </a:solidFill>
                  </a:tcPr>
                </a:tc>
                <a:extLst>
                  <a:ext uri="{0D108BD9-81ED-4DB2-BD59-A6C34878D82A}">
                    <a16:rowId xmlns:a16="http://schemas.microsoft.com/office/drawing/2014/main" val="2530196984"/>
                  </a:ext>
                </a:extLst>
              </a:tr>
              <a:tr h="56651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ga-ie" sz="1700" b="1"/>
                        <a:t>Plé struchtúrtha </a:t>
                      </a:r>
                      <a:r>
                        <a:rPr lang="ga-ie" sz="1700" b="0"/>
                        <a:t>(beirt, grúpa beag, rang iomlán)</a:t>
                      </a:r>
                      <a:endParaRPr lang="en-IE" sz="1700" b="1" dirty="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ga-ie" sz="1700" b="1"/>
                        <a:t>Ionchur ón múinteoir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IE" sz="1700" b="1" dirty="0"/>
                    </a:p>
                  </a:txBody>
                  <a:tcPr>
                    <a:solidFill>
                      <a:schemeClr val="bg1"/>
                    </a:solidFill>
                  </a:tcPr>
                </a:tc>
                <a:extLst>
                  <a:ext uri="{0D108BD9-81ED-4DB2-BD59-A6C34878D82A}">
                    <a16:rowId xmlns:a16="http://schemas.microsoft.com/office/drawing/2014/main" val="3069154426"/>
                  </a:ext>
                </a:extLst>
              </a:tr>
              <a:tr h="80728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ga-ie" sz="1700" b="1"/>
                        <a:t>Smaoinigh-Téigh i mBeirteanna-Comhroinn </a:t>
                      </a:r>
                      <a:r>
                        <a:rPr lang="ga-ie" sz="1700" b="0" i="0" u="none" strike="noStrike" cap="none">
                          <a:solidFill>
                            <a:schemeClr val="dk1"/>
                          </a:solidFill>
                          <a:latin typeface="Arial"/>
                          <a:ea typeface="Arial"/>
                          <a:cs typeface="Arial"/>
                          <a:sym typeface="Arial"/>
                        </a:rPr>
                        <a:t>(smaoinigh leat féin, téigh i mbeirt le duine eile agus pléigh, agus ansin comhroinn leis an ngrúpa)</a:t>
                      </a:r>
                      <a:endParaRPr lang="en-IE" sz="1700" b="0" dirty="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ga-ie" sz="1700" b="1"/>
                        <a:t>Bileoga oibre</a:t>
                      </a:r>
                    </a:p>
                  </a:txBody>
                  <a:tcPr>
                    <a:solidFill>
                      <a:schemeClr val="bg1"/>
                    </a:solidFill>
                  </a:tcPr>
                </a:tc>
                <a:extLst>
                  <a:ext uri="{0D108BD9-81ED-4DB2-BD59-A6C34878D82A}">
                    <a16:rowId xmlns:a16="http://schemas.microsoft.com/office/drawing/2014/main" val="906791750"/>
                  </a:ext>
                </a:extLst>
              </a:tr>
              <a:tr h="451093">
                <a:tc>
                  <a:txBody>
                    <a:bodyPr/>
                    <a:lstStyle/>
                    <a:p>
                      <a:pPr rtl="0"/>
                      <a:endParaRPr lang="en-IE" sz="1700" b="0" dirty="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IE" sz="1700" b="1" dirty="0"/>
                    </a:p>
                  </a:txBody>
                  <a:tcPr>
                    <a:solidFill>
                      <a:schemeClr val="bg1"/>
                    </a:solidFill>
                  </a:tcPr>
                </a:tc>
                <a:extLst>
                  <a:ext uri="{0D108BD9-81ED-4DB2-BD59-A6C34878D82A}">
                    <a16:rowId xmlns:a16="http://schemas.microsoft.com/office/drawing/2014/main" val="2206277536"/>
                  </a:ext>
                </a:extLst>
              </a:tr>
            </a:tbl>
          </a:graphicData>
        </a:graphic>
      </p:graphicFrame>
      <p:pic>
        <p:nvPicPr>
          <p:cNvPr id="15" name="Picture 14" descr="Icon&#10;&#10;Description automatically generated">
            <a:extLst>
              <a:ext uri="{FF2B5EF4-FFF2-40B4-BE49-F238E27FC236}">
                <a16:creationId xmlns:a16="http://schemas.microsoft.com/office/drawing/2014/main" id="{5CB261BA-90F9-5C1A-FDC8-6626F31CE443}"/>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1105071" y="834063"/>
            <a:ext cx="1007241" cy="1007241"/>
          </a:xfrm>
          <a:prstGeom prst="rect">
            <a:avLst/>
          </a:prstGeom>
        </p:spPr>
      </p:pic>
    </p:spTree>
    <p:extLst>
      <p:ext uri="{BB962C8B-B14F-4D97-AF65-F5344CB8AC3E}">
        <p14:creationId xmlns:p14="http://schemas.microsoft.com/office/powerpoint/2010/main" val="4072513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pic>
        <p:nvPicPr>
          <p:cNvPr id="4" name="Google Shape;26;p32">
            <a:extLst>
              <a:ext uri="{FF2B5EF4-FFF2-40B4-BE49-F238E27FC236}">
                <a16:creationId xmlns:a16="http://schemas.microsoft.com/office/drawing/2014/main" id="{4E222817-56B2-BA7C-7603-1DAFA8F085A3}"/>
              </a:ext>
            </a:extLst>
          </p:cNvPr>
          <p:cNvPicPr preferRelativeResize="0"/>
          <p:nvPr/>
        </p:nvPicPr>
        <p:blipFill rotWithShape="1">
          <a:blip r:embed="rId3">
            <a:alphaModFix/>
          </a:blip>
          <a:srcRect/>
          <a:stretch/>
        </p:blipFill>
        <p:spPr>
          <a:xfrm rot="10800000">
            <a:off x="556567" y="2859791"/>
            <a:ext cx="8561973" cy="2942696"/>
          </a:xfrm>
          <a:prstGeom prst="rect">
            <a:avLst/>
          </a:prstGeom>
          <a:noFill/>
          <a:ln>
            <a:noFill/>
          </a:ln>
        </p:spPr>
      </p:pic>
      <p:sp>
        <p:nvSpPr>
          <p:cNvPr id="3" name="Google Shape;165;p2">
            <a:extLst>
              <a:ext uri="{FF2B5EF4-FFF2-40B4-BE49-F238E27FC236}">
                <a16:creationId xmlns:a16="http://schemas.microsoft.com/office/drawing/2014/main" id="{727C3613-8AAA-E994-66B5-E0FA3705EA73}"/>
              </a:ext>
            </a:extLst>
          </p:cNvPr>
          <p:cNvSpPr txBox="1">
            <a:spLocks/>
          </p:cNvSpPr>
          <p:nvPr/>
        </p:nvSpPr>
        <p:spPr>
          <a:xfrm>
            <a:off x="840526" y="3146825"/>
            <a:ext cx="8128000" cy="2343602"/>
          </a:xfrm>
          <a:prstGeom prst="rect">
            <a:avLst/>
          </a:prstGeom>
          <a:noFill/>
          <a:ln>
            <a:noFill/>
          </a:ln>
        </p:spPr>
        <p:txBody>
          <a:bodyPr spcFirstLastPara="1" wrap="square" lIns="91425" tIns="45700" rIns="91425" bIns="45700" rtl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rtl="0">
              <a:lnSpc>
                <a:spcPct val="90000"/>
              </a:lnSpc>
              <a:buClr>
                <a:srgbClr val="01334E"/>
              </a:buClr>
              <a:buSzPts val="2400"/>
            </a:pPr>
            <a:endParaRPr lang="en-IE" sz="2000" dirty="0"/>
          </a:p>
          <a:p>
            <a:pPr marL="342900" indent="-342900" rtl="0">
              <a:spcBef>
                <a:spcPts val="0"/>
              </a:spcBef>
              <a:buClr>
                <a:srgbClr val="FF826A"/>
              </a:buClr>
              <a:buFont typeface="Courier New" panose="02070309020205020404" pitchFamily="49" charset="0"/>
              <a:buChar char="o"/>
            </a:pPr>
            <a:r>
              <a:rPr lang="ga-ie" sz="2000" dirty="0"/>
              <a:t>straitéisí foghlama agus teagaisc a rangú de réir mhéid an suntais a bhaintear astu agus cé chomh héifeachtach agus atá siad</a:t>
            </a:r>
          </a:p>
          <a:p>
            <a:pPr marL="342900" indent="-342900" rtl="0">
              <a:spcBef>
                <a:spcPts val="0"/>
              </a:spcBef>
              <a:buClr>
                <a:srgbClr val="FF826A"/>
              </a:buClr>
              <a:buFont typeface="Courier New" panose="02070309020205020404" pitchFamily="49" charset="0"/>
              <a:buChar char="o"/>
            </a:pPr>
            <a:r>
              <a:rPr lang="ga-ie" sz="2000" dirty="0"/>
              <a:t>ár stíl(eanna) foghlama is láidre a shainaithint agus cad is brí leis sin dar gcuid foghlama</a:t>
            </a:r>
          </a:p>
          <a:p>
            <a:pPr marL="342900" indent="-342900" rtl="0">
              <a:spcBef>
                <a:spcPts val="0"/>
              </a:spcBef>
              <a:buClr>
                <a:srgbClr val="FF826A"/>
              </a:buClr>
              <a:buFont typeface="Courier New" panose="02070309020205020404" pitchFamily="49" charset="0"/>
              <a:buChar char="o"/>
            </a:pPr>
            <a:r>
              <a:rPr lang="ga-ie" sz="2000" dirty="0"/>
              <a:t>an ceangal a dhéanamh idir straitéisí foghlama agus teagaisc agus ár stíleanna foghlama</a:t>
            </a:r>
          </a:p>
          <a:p>
            <a:pPr marL="228600" indent="-76200" rtl="0">
              <a:lnSpc>
                <a:spcPct val="90000"/>
              </a:lnSpc>
              <a:buClr>
                <a:srgbClr val="01334E"/>
              </a:buClr>
              <a:buSzPts val="2400"/>
            </a:pPr>
            <a:endParaRPr lang="en-IE" dirty="0"/>
          </a:p>
        </p:txBody>
      </p:sp>
      <p:sp>
        <p:nvSpPr>
          <p:cNvPr id="13" name="Google Shape;206;p8">
            <a:extLst>
              <a:ext uri="{FF2B5EF4-FFF2-40B4-BE49-F238E27FC236}">
                <a16:creationId xmlns:a16="http://schemas.microsoft.com/office/drawing/2014/main" id="{E95EEB99-BE14-AB31-172B-F1D4ADFED2D5}"/>
              </a:ext>
            </a:extLst>
          </p:cNvPr>
          <p:cNvSpPr txBox="1">
            <a:spLocks/>
          </p:cNvSpPr>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rtl="0">
              <a:lnSpc>
                <a:spcPct val="90000"/>
              </a:lnSpc>
              <a:buClr>
                <a:srgbClr val="01334E"/>
              </a:buClr>
              <a:buSzPts val="1800"/>
            </a:pPr>
            <a:r>
              <a:rPr lang="ga-ie" sz="1800" b="1"/>
              <a:t>Aonad 2, Ag seiceáil isteach leis na cuspóirí foghlama</a:t>
            </a:r>
          </a:p>
        </p:txBody>
      </p:sp>
      <p:pic>
        <p:nvPicPr>
          <p:cNvPr id="6" name="Picture 5">
            <a:extLst>
              <a:ext uri="{FF2B5EF4-FFF2-40B4-BE49-F238E27FC236}">
                <a16:creationId xmlns:a16="http://schemas.microsoft.com/office/drawing/2014/main" id="{FEB553B6-7240-E1E6-D820-10E3B722B702}"/>
              </a:ext>
            </a:extLst>
          </p:cNvPr>
          <p:cNvPicPr>
            <a:picLocks noChangeAspect="1"/>
          </p:cNvPicPr>
          <p:nvPr/>
        </p:nvPicPr>
        <p:blipFill>
          <a:blip r:embed="rId4"/>
          <a:srcRect/>
          <a:stretch/>
        </p:blipFill>
        <p:spPr>
          <a:xfrm>
            <a:off x="675530" y="1380478"/>
            <a:ext cx="2057606" cy="2086763"/>
          </a:xfrm>
          <a:prstGeom prst="rect">
            <a:avLst/>
          </a:prstGeom>
        </p:spPr>
      </p:pic>
      <p:pic>
        <p:nvPicPr>
          <p:cNvPr id="2" name="Google Shape;429;p64" descr="Icon&#10;&#10;Description automatically generated with low confidence">
            <a:extLst>
              <a:ext uri="{FF2B5EF4-FFF2-40B4-BE49-F238E27FC236}">
                <a16:creationId xmlns:a16="http://schemas.microsoft.com/office/drawing/2014/main" id="{16728843-286E-ED5A-219A-207D9355DDF0}"/>
              </a:ext>
            </a:extLst>
          </p:cNvPr>
          <p:cNvPicPr preferRelativeResize="0"/>
          <p:nvPr/>
        </p:nvPicPr>
        <p:blipFill rotWithShape="1">
          <a:blip r:embed="rId5">
            <a:alphaModFix/>
          </a:blip>
          <a:srcRect/>
          <a:stretch/>
        </p:blipFill>
        <p:spPr>
          <a:xfrm>
            <a:off x="2344585" y="1163649"/>
            <a:ext cx="621324" cy="433659"/>
          </a:xfrm>
          <a:prstGeom prst="rect">
            <a:avLst/>
          </a:prstGeom>
          <a:noFill/>
          <a:ln>
            <a:noFill/>
          </a:ln>
        </p:spPr>
      </p:pic>
      <p:pic>
        <p:nvPicPr>
          <p:cNvPr id="5" name="Google Shape;430;p64" descr="Icon&#10;&#10;Description automatically generated with low confidence">
            <a:extLst>
              <a:ext uri="{FF2B5EF4-FFF2-40B4-BE49-F238E27FC236}">
                <a16:creationId xmlns:a16="http://schemas.microsoft.com/office/drawing/2014/main" id="{CC6A98CF-F119-3867-D05A-E5EAF98C7A3B}"/>
              </a:ext>
            </a:extLst>
          </p:cNvPr>
          <p:cNvPicPr preferRelativeResize="0"/>
          <p:nvPr/>
        </p:nvPicPr>
        <p:blipFill rotWithShape="1">
          <a:blip r:embed="rId5">
            <a:alphaModFix/>
          </a:blip>
          <a:srcRect/>
          <a:stretch/>
        </p:blipFill>
        <p:spPr>
          <a:xfrm rot="10800000">
            <a:off x="6248182" y="2363978"/>
            <a:ext cx="621324" cy="433659"/>
          </a:xfrm>
          <a:prstGeom prst="rect">
            <a:avLst/>
          </a:prstGeom>
          <a:noFill/>
          <a:ln>
            <a:noFill/>
          </a:ln>
        </p:spPr>
      </p:pic>
      <p:sp>
        <p:nvSpPr>
          <p:cNvPr id="7" name="TextBox 6">
            <a:extLst>
              <a:ext uri="{FF2B5EF4-FFF2-40B4-BE49-F238E27FC236}">
                <a16:creationId xmlns:a16="http://schemas.microsoft.com/office/drawing/2014/main" id="{047E5B90-EDFC-26B6-4201-202EBCAC58E4}"/>
              </a:ext>
            </a:extLst>
          </p:cNvPr>
          <p:cNvSpPr txBox="1"/>
          <p:nvPr/>
        </p:nvSpPr>
        <p:spPr>
          <a:xfrm>
            <a:off x="2422474" y="1380479"/>
            <a:ext cx="4136370" cy="1477328"/>
          </a:xfrm>
          <a:prstGeom prst="rect">
            <a:avLst/>
          </a:prstGeom>
          <a:noFill/>
        </p:spPr>
        <p:txBody>
          <a:bodyPr wrap="square" rtlCol="0">
            <a:spAutoFit/>
          </a:bodyPr>
          <a:lstStyle/>
          <a:p>
            <a:pPr marL="0" lvl="0" indent="0" algn="ctr" rtl="0">
              <a:lnSpc>
                <a:spcPct val="90000"/>
              </a:lnSpc>
              <a:spcBef>
                <a:spcPts val="0"/>
              </a:spcBef>
              <a:spcAft>
                <a:spcPts val="0"/>
              </a:spcAft>
              <a:buClr>
                <a:srgbClr val="01334E"/>
              </a:buClr>
              <a:buSzPts val="4000"/>
              <a:buNone/>
            </a:pPr>
            <a:r>
              <a:rPr lang="ga-ie" sz="2000" b="1" dirty="0"/>
              <a:t>Haigh arís! </a:t>
            </a:r>
          </a:p>
          <a:p>
            <a:pPr marL="0" lvl="0" indent="0" algn="ctr" rtl="0">
              <a:lnSpc>
                <a:spcPct val="90000"/>
              </a:lnSpc>
              <a:spcBef>
                <a:spcPts val="0"/>
              </a:spcBef>
              <a:spcAft>
                <a:spcPts val="0"/>
              </a:spcAft>
              <a:buClr>
                <a:srgbClr val="01334E"/>
              </a:buClr>
              <a:buSzPts val="4000"/>
              <a:buNone/>
            </a:pPr>
            <a:r>
              <a:rPr lang="ga-ie" sz="2000" b="1" dirty="0"/>
              <a:t>Conas mar a d’éirigh leat le hAonad </a:t>
            </a:r>
            <a:r>
              <a:rPr lang="en-GB" sz="2000" b="1" dirty="0"/>
              <a:t>2</a:t>
            </a:r>
            <a:r>
              <a:rPr lang="ga-ie" sz="2000" b="1" dirty="0"/>
              <a:t>?</a:t>
            </a:r>
          </a:p>
          <a:p>
            <a:pPr marL="0" lvl="0" indent="0" algn="ctr" rtl="0">
              <a:lnSpc>
                <a:spcPct val="90000"/>
              </a:lnSpc>
              <a:spcBef>
                <a:spcPts val="0"/>
              </a:spcBef>
              <a:spcAft>
                <a:spcPts val="0"/>
              </a:spcAft>
              <a:buClr>
                <a:srgbClr val="01334E"/>
              </a:buClr>
              <a:buSzPts val="4000"/>
              <a:buNone/>
            </a:pPr>
            <a:endParaRPr lang="en-IE" sz="2000" b="1" dirty="0"/>
          </a:p>
          <a:p>
            <a:pPr marL="0" lvl="0" indent="0" algn="ctr" rtl="0">
              <a:lnSpc>
                <a:spcPct val="90000"/>
              </a:lnSpc>
              <a:spcBef>
                <a:spcPts val="0"/>
              </a:spcBef>
              <a:spcAft>
                <a:spcPts val="0"/>
              </a:spcAft>
              <a:buClr>
                <a:srgbClr val="01334E"/>
              </a:buClr>
              <a:buSzPts val="4000"/>
              <a:buNone/>
            </a:pPr>
            <a:r>
              <a:rPr lang="ga-ie" sz="2000" b="1" dirty="0"/>
              <a:t>Ar fhoghlaim tú conas...?</a:t>
            </a:r>
          </a:p>
        </p:txBody>
      </p:sp>
    </p:spTree>
    <p:extLst>
      <p:ext uri="{BB962C8B-B14F-4D97-AF65-F5344CB8AC3E}">
        <p14:creationId xmlns:p14="http://schemas.microsoft.com/office/powerpoint/2010/main" val="2596979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8"/>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p>
            <a:pPr marL="0" lvl="0" indent="0" algn="l" rtl="0">
              <a:lnSpc>
                <a:spcPct val="90000"/>
              </a:lnSpc>
              <a:spcBef>
                <a:spcPts val="0"/>
              </a:spcBef>
              <a:spcAft>
                <a:spcPts val="0"/>
              </a:spcAft>
              <a:buClr>
                <a:srgbClr val="01334E"/>
              </a:buClr>
              <a:buSzPts val="1800"/>
              <a:buFont typeface="Arial"/>
              <a:buNone/>
            </a:pPr>
            <a:r>
              <a:rPr lang="ga-ie" dirty="0"/>
              <a:t>Aonad 2, Gníomhaíocht le cois</a:t>
            </a:r>
            <a:endParaRPr dirty="0"/>
          </a:p>
        </p:txBody>
      </p:sp>
      <p:sp>
        <p:nvSpPr>
          <p:cNvPr id="207" name="Google Shape;207;p8"/>
          <p:cNvSpPr txBox="1">
            <a:spLocks noGrp="1"/>
          </p:cNvSpPr>
          <p:nvPr>
            <p:ph type="body" idx="1"/>
          </p:nvPr>
        </p:nvSpPr>
        <p:spPr>
          <a:xfrm>
            <a:off x="1826914" y="1274377"/>
            <a:ext cx="3617188" cy="4900402"/>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rgbClr val="01334E"/>
              </a:buClr>
              <a:buSzPts val="4000"/>
              <a:buNone/>
            </a:pPr>
            <a:r>
              <a:rPr lang="ga-ie" sz="1800" dirty="0"/>
              <a:t>Seo smaoineamh duit.</a:t>
            </a:r>
          </a:p>
          <a:p>
            <a:pPr marL="0" lvl="0" indent="0" algn="ctr" rtl="0">
              <a:lnSpc>
                <a:spcPct val="90000"/>
              </a:lnSpc>
              <a:spcBef>
                <a:spcPts val="0"/>
              </a:spcBef>
              <a:spcAft>
                <a:spcPts val="0"/>
              </a:spcAft>
              <a:buClr>
                <a:srgbClr val="01334E"/>
              </a:buClr>
              <a:buSzPts val="4000"/>
              <a:buNone/>
            </a:pPr>
            <a:endParaRPr lang="en-IE" sz="1800" dirty="0"/>
          </a:p>
          <a:p>
            <a:pPr marL="0" lvl="0" indent="0" algn="ctr" rtl="0">
              <a:lnSpc>
                <a:spcPct val="90000"/>
              </a:lnSpc>
              <a:spcBef>
                <a:spcPts val="0"/>
              </a:spcBef>
              <a:spcAft>
                <a:spcPts val="0"/>
              </a:spcAft>
              <a:buClr>
                <a:srgbClr val="01334E"/>
              </a:buClr>
              <a:buSzPts val="4000"/>
              <a:buNone/>
            </a:pPr>
            <a:r>
              <a:rPr lang="ga-ie" sz="1800" dirty="0"/>
              <a:t>Cad chuige nach ndéanfá suirbhé ar do mhúinteoirí? </a:t>
            </a:r>
          </a:p>
          <a:p>
            <a:pPr marL="0" lvl="0" indent="0" algn="ctr" rtl="0">
              <a:lnSpc>
                <a:spcPct val="90000"/>
              </a:lnSpc>
              <a:spcBef>
                <a:spcPts val="0"/>
              </a:spcBef>
              <a:spcAft>
                <a:spcPts val="0"/>
              </a:spcAft>
              <a:buClr>
                <a:srgbClr val="01334E"/>
              </a:buClr>
              <a:buSzPts val="4000"/>
              <a:buNone/>
            </a:pPr>
            <a:endParaRPr lang="en-IE" sz="1800" dirty="0"/>
          </a:p>
          <a:p>
            <a:pPr marL="0" lvl="0" indent="0" algn="ctr" rtl="0">
              <a:lnSpc>
                <a:spcPct val="90000"/>
              </a:lnSpc>
              <a:spcBef>
                <a:spcPts val="0"/>
              </a:spcBef>
              <a:spcAft>
                <a:spcPts val="0"/>
              </a:spcAft>
              <a:buClr>
                <a:srgbClr val="01334E"/>
              </a:buClr>
              <a:buSzPts val="4000"/>
              <a:buNone/>
            </a:pPr>
            <a:r>
              <a:rPr lang="ga-ie" sz="1800" dirty="0"/>
              <a:t>Iarr orthu an straitéis foghlama agus teagaisc is taitneamhaí nó is éifeachtaí </a:t>
            </a:r>
            <a:r>
              <a:rPr lang="ga-ie" sz="1800" u="sng" dirty="0"/>
              <a:t>dar leo</a:t>
            </a:r>
            <a:r>
              <a:rPr lang="ga-ie" sz="1800" dirty="0"/>
              <a:t> a aithint. Ba cheart dóibh cúis a thabhairt duit lena rogha. </a:t>
            </a:r>
          </a:p>
          <a:p>
            <a:pPr marL="0" lvl="0" indent="0" algn="ctr" rtl="0">
              <a:lnSpc>
                <a:spcPct val="90000"/>
              </a:lnSpc>
              <a:spcBef>
                <a:spcPts val="0"/>
              </a:spcBef>
              <a:spcAft>
                <a:spcPts val="0"/>
              </a:spcAft>
              <a:buClr>
                <a:srgbClr val="01334E"/>
              </a:buClr>
              <a:buSzPts val="4000"/>
              <a:buNone/>
            </a:pPr>
            <a:endParaRPr lang="en-IE" sz="1800" dirty="0"/>
          </a:p>
          <a:p>
            <a:pPr marL="0" lvl="0" indent="0" algn="ctr" rtl="0">
              <a:lnSpc>
                <a:spcPct val="90000"/>
              </a:lnSpc>
              <a:spcBef>
                <a:spcPts val="0"/>
              </a:spcBef>
              <a:spcAft>
                <a:spcPts val="0"/>
              </a:spcAft>
              <a:buClr>
                <a:srgbClr val="01334E"/>
              </a:buClr>
              <a:buSzPts val="4000"/>
              <a:buNone/>
            </a:pPr>
            <a:r>
              <a:rPr lang="ga-ie" sz="1800" dirty="0"/>
              <a:t>Pléigh torthaí an tsuirbhé sa rang. Ba cheart duit smaoineamh fiú ar dhul ar ais chuig do mhúinteoirí le comparáid idir na straitéisí is taitneamhaí/is éifeachtaí dá gcuid agus na cinn a roghnaigh do rang. </a:t>
            </a:r>
          </a:p>
          <a:p>
            <a:pPr marL="0" lvl="0" indent="0" algn="ctr" rtl="0">
              <a:lnSpc>
                <a:spcPct val="90000"/>
              </a:lnSpc>
              <a:spcBef>
                <a:spcPts val="0"/>
              </a:spcBef>
              <a:spcAft>
                <a:spcPts val="0"/>
              </a:spcAft>
              <a:buClr>
                <a:srgbClr val="01334E"/>
              </a:buClr>
              <a:buSzPts val="4000"/>
              <a:buNone/>
            </a:pPr>
            <a:endParaRPr lang="en-IE" sz="1800" dirty="0"/>
          </a:p>
        </p:txBody>
      </p:sp>
      <p:pic>
        <p:nvPicPr>
          <p:cNvPr id="13" name="Google Shape;425;p21" descr="Shape, square&#10;&#10;Description automatically generated">
            <a:extLst>
              <a:ext uri="{FF2B5EF4-FFF2-40B4-BE49-F238E27FC236}">
                <a16:creationId xmlns:a16="http://schemas.microsoft.com/office/drawing/2014/main" id="{58859D48-28C8-0A6B-375C-067CB2866EA8}"/>
              </a:ext>
            </a:extLst>
          </p:cNvPr>
          <p:cNvPicPr preferRelativeResize="0"/>
          <p:nvPr/>
        </p:nvPicPr>
        <p:blipFill rotWithShape="1">
          <a:blip r:embed="rId3">
            <a:alphaModFix/>
          </a:blip>
          <a:srcRect/>
          <a:stretch/>
        </p:blipFill>
        <p:spPr>
          <a:xfrm rot="16200000">
            <a:off x="11066125" y="974496"/>
            <a:ext cx="1007241" cy="823346"/>
          </a:xfrm>
          <a:prstGeom prst="rect">
            <a:avLst/>
          </a:prstGeom>
          <a:noFill/>
          <a:ln>
            <a:noFill/>
          </a:ln>
        </p:spPr>
      </p:pic>
      <p:pic>
        <p:nvPicPr>
          <p:cNvPr id="2" name="Google Shape;329;p19" descr="A picture containing icon&#10;&#10;Description automatically generated">
            <a:extLst>
              <a:ext uri="{FF2B5EF4-FFF2-40B4-BE49-F238E27FC236}">
                <a16:creationId xmlns:a16="http://schemas.microsoft.com/office/drawing/2014/main" id="{AB344466-F25C-489E-E9A0-C6D64054B8C8}"/>
              </a:ext>
            </a:extLst>
          </p:cNvPr>
          <p:cNvPicPr preferRelativeResize="0"/>
          <p:nvPr/>
        </p:nvPicPr>
        <p:blipFill rotWithShape="1">
          <a:blip r:embed="rId4">
            <a:alphaModFix/>
          </a:blip>
          <a:srcRect/>
          <a:stretch/>
        </p:blipFill>
        <p:spPr>
          <a:xfrm>
            <a:off x="11066124" y="847441"/>
            <a:ext cx="1007241" cy="1007241"/>
          </a:xfrm>
          <a:prstGeom prst="rect">
            <a:avLst/>
          </a:prstGeom>
          <a:noFill/>
          <a:ln>
            <a:noFill/>
          </a:ln>
        </p:spPr>
      </p:pic>
      <p:pic>
        <p:nvPicPr>
          <p:cNvPr id="3" name="Picture 2">
            <a:extLst>
              <a:ext uri="{FF2B5EF4-FFF2-40B4-BE49-F238E27FC236}">
                <a16:creationId xmlns:a16="http://schemas.microsoft.com/office/drawing/2014/main" id="{2855CE03-1082-6C6B-8406-B9B95FA66878}"/>
              </a:ext>
            </a:extLst>
          </p:cNvPr>
          <p:cNvPicPr>
            <a:picLocks noChangeAspect="1"/>
          </p:cNvPicPr>
          <p:nvPr/>
        </p:nvPicPr>
        <p:blipFill>
          <a:blip r:embed="rId5"/>
          <a:srcRect/>
          <a:stretch/>
        </p:blipFill>
        <p:spPr>
          <a:xfrm>
            <a:off x="6316717" y="459108"/>
            <a:ext cx="5021060" cy="5092211"/>
          </a:xfrm>
          <a:prstGeom prst="rect">
            <a:avLst/>
          </a:prstGeom>
        </p:spPr>
      </p:pic>
      <p:pic>
        <p:nvPicPr>
          <p:cNvPr id="4" name="Google Shape;439;p65" descr="Icon&#10;&#10;Description automatically generated with low confidence">
            <a:extLst>
              <a:ext uri="{FF2B5EF4-FFF2-40B4-BE49-F238E27FC236}">
                <a16:creationId xmlns:a16="http://schemas.microsoft.com/office/drawing/2014/main" id="{940F681B-8FF6-C419-D422-AAA6D4C7D0A0}"/>
              </a:ext>
            </a:extLst>
          </p:cNvPr>
          <p:cNvPicPr preferRelativeResize="0"/>
          <p:nvPr/>
        </p:nvPicPr>
        <p:blipFill rotWithShape="1">
          <a:blip r:embed="rId6">
            <a:alphaModFix/>
          </a:blip>
          <a:srcRect/>
          <a:stretch/>
        </p:blipFill>
        <p:spPr>
          <a:xfrm>
            <a:off x="1258654" y="1057548"/>
            <a:ext cx="621324" cy="433659"/>
          </a:xfrm>
          <a:prstGeom prst="rect">
            <a:avLst/>
          </a:prstGeom>
          <a:noFill/>
          <a:ln>
            <a:noFill/>
          </a:ln>
        </p:spPr>
      </p:pic>
      <p:pic>
        <p:nvPicPr>
          <p:cNvPr id="5" name="Google Shape;440;p65" descr="Icon&#10;&#10;Description automatically generated with low confidence">
            <a:extLst>
              <a:ext uri="{FF2B5EF4-FFF2-40B4-BE49-F238E27FC236}">
                <a16:creationId xmlns:a16="http://schemas.microsoft.com/office/drawing/2014/main" id="{EB51342F-5EFF-71BD-0B14-E902B2C1EE4C}"/>
              </a:ext>
            </a:extLst>
          </p:cNvPr>
          <p:cNvPicPr preferRelativeResize="0"/>
          <p:nvPr/>
        </p:nvPicPr>
        <p:blipFill rotWithShape="1">
          <a:blip r:embed="rId6">
            <a:alphaModFix/>
          </a:blip>
          <a:srcRect/>
          <a:stretch/>
        </p:blipFill>
        <p:spPr>
          <a:xfrm rot="10800000">
            <a:off x="5340595" y="6073993"/>
            <a:ext cx="621324" cy="433659"/>
          </a:xfrm>
          <a:prstGeom prst="rect">
            <a:avLst/>
          </a:prstGeom>
          <a:noFill/>
          <a:ln>
            <a:noFill/>
          </a:ln>
        </p:spPr>
      </p:pic>
    </p:spTree>
    <p:extLst>
      <p:ext uri="{BB962C8B-B14F-4D97-AF65-F5344CB8AC3E}">
        <p14:creationId xmlns:p14="http://schemas.microsoft.com/office/powerpoint/2010/main" val="1173480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pic>
        <p:nvPicPr>
          <p:cNvPr id="3" name="Google Shape;425;p21" descr="Shape, square&#10;&#10;Description automatically generated">
            <a:extLst>
              <a:ext uri="{FF2B5EF4-FFF2-40B4-BE49-F238E27FC236}">
                <a16:creationId xmlns:a16="http://schemas.microsoft.com/office/drawing/2014/main" id="{AE3E80A9-D274-9CB5-5CD9-8935B86C0935}"/>
              </a:ext>
            </a:extLst>
          </p:cNvPr>
          <p:cNvPicPr preferRelativeResize="0"/>
          <p:nvPr/>
        </p:nvPicPr>
        <p:blipFill rotWithShape="1">
          <a:blip r:embed="rId3">
            <a:alphaModFix/>
          </a:blip>
          <a:srcRect/>
          <a:stretch/>
        </p:blipFill>
        <p:spPr>
          <a:xfrm>
            <a:off x="618230" y="1990725"/>
            <a:ext cx="2455455" cy="2076450"/>
          </a:xfrm>
          <a:prstGeom prst="rect">
            <a:avLst/>
          </a:prstGeom>
          <a:noFill/>
          <a:ln>
            <a:noFill/>
          </a:ln>
        </p:spPr>
      </p:pic>
      <p:sp>
        <p:nvSpPr>
          <p:cNvPr id="4" name="Google Shape;450;p66">
            <a:extLst>
              <a:ext uri="{FF2B5EF4-FFF2-40B4-BE49-F238E27FC236}">
                <a16:creationId xmlns:a16="http://schemas.microsoft.com/office/drawing/2014/main" id="{5A21C441-B1BF-CD8E-06B7-D7687FA4E994}"/>
              </a:ext>
            </a:extLst>
          </p:cNvPr>
          <p:cNvSpPr txBox="1"/>
          <p:nvPr/>
        </p:nvSpPr>
        <p:spPr>
          <a:xfrm>
            <a:off x="718052" y="2321084"/>
            <a:ext cx="2355633" cy="1415732"/>
          </a:xfrm>
          <a:prstGeom prst="rect">
            <a:avLst/>
          </a:prstGeom>
          <a:noFill/>
          <a:ln>
            <a:noFill/>
          </a:ln>
        </p:spPr>
        <p:txBody>
          <a:bodyPr spcFirstLastPara="1" wrap="square" lIns="91425" tIns="45700" rIns="91425" bIns="45700" rtlCol="0" anchor="t" anchorCtr="0">
            <a:spAutoFit/>
          </a:bodyPr>
          <a:lstStyle/>
          <a:p>
            <a:pPr marL="0" marR="0" lvl="0" indent="0" algn="l">
              <a:lnSpc>
                <a:spcPct val="100000"/>
              </a:lnSpc>
              <a:spcBef>
                <a:spcPts val="0"/>
              </a:spcBef>
              <a:spcAft>
                <a:spcPts val="0"/>
              </a:spcAft>
              <a:buNone/>
            </a:pPr>
            <a:r>
              <a:rPr lang="ga-ie" sz="1800" b="0" i="0" u="none" strike="noStrike" cap="none" dirty="0">
                <a:solidFill>
                  <a:srgbClr val="000000"/>
                </a:solidFill>
                <a:latin typeface="Arial"/>
                <a:ea typeface="Arial"/>
                <a:cs typeface="Arial"/>
                <a:sym typeface="Arial"/>
              </a:rPr>
              <a:t>Tionscadal Conaire</a:t>
            </a:r>
            <a:endParaRPr sz="1800" dirty="0"/>
          </a:p>
          <a:p>
            <a:pPr marL="0" marR="0" lvl="0" indent="0" algn="l">
              <a:lnSpc>
                <a:spcPct val="100000"/>
              </a:lnSpc>
              <a:spcBef>
                <a:spcPts val="0"/>
              </a:spcBef>
              <a:spcAft>
                <a:spcPts val="0"/>
              </a:spcAft>
              <a:buNone/>
            </a:pPr>
            <a:r>
              <a:rPr lang="ga-ie" sz="1800" b="0" i="0" u="none" strike="noStrike" cap="none" dirty="0">
                <a:solidFill>
                  <a:srgbClr val="000000"/>
                </a:solidFill>
                <a:latin typeface="Arial"/>
                <a:ea typeface="Arial"/>
                <a:cs typeface="Arial"/>
                <a:sym typeface="Arial"/>
              </a:rPr>
              <a:t>Institiúid Oideachais</a:t>
            </a:r>
            <a:endParaRPr sz="1800" dirty="0"/>
          </a:p>
          <a:p>
            <a:pPr marL="0" marR="0" lvl="0" indent="0" algn="l">
              <a:lnSpc>
                <a:spcPct val="100000"/>
              </a:lnSpc>
              <a:spcBef>
                <a:spcPts val="0"/>
              </a:spcBef>
              <a:spcAft>
                <a:spcPts val="0"/>
              </a:spcAft>
              <a:buNone/>
            </a:pPr>
            <a:r>
              <a:rPr lang="ga-ie" sz="1800" b="0" i="0" u="none" strike="noStrike" cap="none" dirty="0">
                <a:solidFill>
                  <a:srgbClr val="000000"/>
                </a:solidFill>
                <a:latin typeface="Arial"/>
                <a:ea typeface="Arial"/>
                <a:cs typeface="Arial"/>
                <a:sym typeface="Arial"/>
              </a:rPr>
              <a:t>Ollscoil Chathair Bhaile Átha Cliath</a:t>
            </a:r>
            <a:endParaRPr sz="1800" dirty="0"/>
          </a:p>
          <a:p>
            <a:pPr marL="0" marR="0" lvl="0" indent="0" algn="l">
              <a:lnSpc>
                <a:spcPct val="100000"/>
              </a:lnSpc>
              <a:spcBef>
                <a:spcPts val="0"/>
              </a:spcBef>
              <a:spcAft>
                <a:spcPts val="0"/>
              </a:spcAft>
              <a:buNone/>
            </a:pPr>
            <a:r>
              <a:rPr lang="ga-ie" sz="1400" b="0" i="0" u="none" strike="noStrike" cap="none" dirty="0">
                <a:solidFill>
                  <a:srgbClr val="000000"/>
                </a:solidFill>
                <a:latin typeface="Arial"/>
                <a:ea typeface="Arial"/>
                <a:cs typeface="Arial"/>
                <a:sym typeface="Arial"/>
              </a:rPr>
              <a:t> </a:t>
            </a:r>
            <a:endParaRPr dirty="0"/>
          </a:p>
        </p:txBody>
      </p:sp>
    </p:spTree>
    <p:extLst>
      <p:ext uri="{BB962C8B-B14F-4D97-AF65-F5344CB8AC3E}">
        <p14:creationId xmlns:p14="http://schemas.microsoft.com/office/powerpoint/2010/main" val="1701126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p>
            <a:pPr marL="0" lvl="0" indent="0" algn="l" rtl="0">
              <a:lnSpc>
                <a:spcPct val="90000"/>
              </a:lnSpc>
              <a:spcBef>
                <a:spcPts val="0"/>
              </a:spcBef>
              <a:spcAft>
                <a:spcPts val="0"/>
              </a:spcAft>
              <a:buClr>
                <a:srgbClr val="5DC973"/>
              </a:buClr>
              <a:buSzPts val="1800"/>
              <a:buFont typeface="Arial"/>
              <a:buNone/>
            </a:pPr>
            <a:r>
              <a:rPr lang="ga-ie" dirty="0"/>
              <a:t>Aonad 2: Straitéisí agus </a:t>
            </a:r>
            <a:r>
              <a:rPr lang="en-GB" dirty="0"/>
              <a:t>s</a:t>
            </a:r>
            <a:r>
              <a:rPr lang="ga-ie" dirty="0"/>
              <a:t>tíleanna</a:t>
            </a:r>
            <a:endParaRPr dirty="0"/>
          </a:p>
        </p:txBody>
      </p:sp>
      <p:sp>
        <p:nvSpPr>
          <p:cNvPr id="165" name="Google Shape;165;p2"/>
          <p:cNvSpPr txBox="1">
            <a:spLocks noGrp="1"/>
          </p:cNvSpPr>
          <p:nvPr>
            <p:ph type="body" idx="1"/>
          </p:nvPr>
        </p:nvSpPr>
        <p:spPr>
          <a:xfrm>
            <a:off x="513149" y="968070"/>
            <a:ext cx="8128000" cy="2343602"/>
          </a:xfrm>
          <a:prstGeom prst="rect">
            <a:avLst/>
          </a:prstGeom>
          <a:noFill/>
          <a:ln>
            <a:noFill/>
          </a:ln>
        </p:spPr>
        <p:txBody>
          <a:bodyPr spcFirstLastPara="1" wrap="square" lIns="91425" tIns="45700" rIns="91425" bIns="45700" rtlCol="0" anchor="t" anchorCtr="0">
            <a:noAutofit/>
          </a:bodyPr>
          <a:lstStyle/>
          <a:p>
            <a:pPr marL="0" lvl="0" indent="0" algn="l" rtl="0">
              <a:lnSpc>
                <a:spcPct val="90000"/>
              </a:lnSpc>
              <a:spcBef>
                <a:spcPts val="0"/>
              </a:spcBef>
              <a:spcAft>
                <a:spcPts val="0"/>
              </a:spcAft>
              <a:buClr>
                <a:srgbClr val="01334E"/>
              </a:buClr>
              <a:buSzPts val="2400"/>
              <a:buNone/>
            </a:pPr>
            <a:r>
              <a:rPr lang="ga-ie" sz="1800" b="1" dirty="0"/>
              <a:t>Cuspóirí foghlama molta</a:t>
            </a:r>
          </a:p>
          <a:p>
            <a:pPr marL="0" lvl="0" indent="0" algn="l" rtl="0">
              <a:lnSpc>
                <a:spcPct val="90000"/>
              </a:lnSpc>
              <a:spcBef>
                <a:spcPts val="0"/>
              </a:spcBef>
              <a:spcAft>
                <a:spcPts val="0"/>
              </a:spcAft>
              <a:buClr>
                <a:srgbClr val="01334E"/>
              </a:buClr>
              <a:buSzPts val="2400"/>
              <a:buNone/>
            </a:pPr>
            <a:endParaRPr lang="en-IE" sz="900" dirty="0"/>
          </a:p>
          <a:p>
            <a:pPr marL="0" lvl="0" indent="0" algn="l" rtl="0">
              <a:lnSpc>
                <a:spcPct val="90000"/>
              </a:lnSpc>
              <a:spcBef>
                <a:spcPts val="0"/>
              </a:spcBef>
              <a:spcAft>
                <a:spcPts val="0"/>
              </a:spcAft>
              <a:buClr>
                <a:srgbClr val="01334E"/>
              </a:buClr>
              <a:buSzPts val="2400"/>
              <a:buNone/>
            </a:pPr>
            <a:r>
              <a:rPr lang="ga-ie" sz="1600" dirty="0"/>
              <a:t>Táimid ag foghlaim conas...</a:t>
            </a:r>
          </a:p>
          <a:p>
            <a:pPr marL="342900" indent="-342900" rtl="0">
              <a:spcBef>
                <a:spcPts val="0"/>
              </a:spcBef>
              <a:buClr>
                <a:srgbClr val="9C3FD8"/>
              </a:buClr>
              <a:buFont typeface="Courier New" panose="02070309020205020404" pitchFamily="49" charset="0"/>
              <a:buChar char="o"/>
            </a:pPr>
            <a:r>
              <a:rPr lang="ga-ie" sz="1600" dirty="0"/>
              <a:t>straitéisí foghlama agus teagaisc a rangú de réir mhéid an suntais a bhaintear astu agus cé chomh héifeachtach agus atá siad</a:t>
            </a:r>
          </a:p>
          <a:p>
            <a:pPr marL="342900" indent="-342900" rtl="0">
              <a:spcBef>
                <a:spcPts val="0"/>
              </a:spcBef>
              <a:buClr>
                <a:srgbClr val="9C3FD8"/>
              </a:buClr>
              <a:buFont typeface="Courier New" panose="02070309020205020404" pitchFamily="49" charset="0"/>
              <a:buChar char="o"/>
            </a:pPr>
            <a:r>
              <a:rPr lang="ga-ie" sz="1600" dirty="0"/>
              <a:t>ár stíl foghlama is láidre a shainaithint agus cad is brí leis sin dar gcuid foghlama</a:t>
            </a:r>
          </a:p>
          <a:p>
            <a:pPr marL="342900" indent="-342900" rtl="0">
              <a:spcBef>
                <a:spcPts val="0"/>
              </a:spcBef>
              <a:buClr>
                <a:srgbClr val="9C3FD8"/>
              </a:buClr>
              <a:buFont typeface="Courier New" panose="02070309020205020404" pitchFamily="49" charset="0"/>
              <a:buChar char="o"/>
            </a:pPr>
            <a:r>
              <a:rPr lang="ga-ie" sz="1600" dirty="0"/>
              <a:t>an ceangal a dhéanamh idir straitéisí foghlama agus teagaisc agus ár stíleanna foghlama</a:t>
            </a:r>
          </a:p>
          <a:p>
            <a:pPr marL="342900" indent="-342900" rtl="0">
              <a:spcBef>
                <a:spcPts val="0"/>
              </a:spcBef>
              <a:buClr>
                <a:srgbClr val="9C3FD8"/>
              </a:buClr>
              <a:buFont typeface="Courier New" panose="02070309020205020404" pitchFamily="49" charset="0"/>
              <a:buChar char="o"/>
            </a:pPr>
            <a:r>
              <a:rPr lang="ga-ie" sz="1600" dirty="0"/>
              <a:t>machnamh a dhéanamh ar rudaí a rinneamar go maith agus ar rudaí ar féidir linn iad a fheabhsú</a:t>
            </a:r>
          </a:p>
          <a:p>
            <a:pPr marL="342900" indent="-342900" rtl="0">
              <a:spcBef>
                <a:spcPts val="0"/>
              </a:spcBef>
            </a:pPr>
            <a:endParaRPr lang="en-IE" sz="1900" dirty="0"/>
          </a:p>
        </p:txBody>
      </p:sp>
      <p:sp>
        <p:nvSpPr>
          <p:cNvPr id="166" name="Google Shape;166;p2"/>
          <p:cNvSpPr txBox="1">
            <a:spLocks noGrp="1"/>
          </p:cNvSpPr>
          <p:nvPr>
            <p:ph type="body" idx="2"/>
          </p:nvPr>
        </p:nvSpPr>
        <p:spPr>
          <a:xfrm>
            <a:off x="9072558" y="3006264"/>
            <a:ext cx="2909455" cy="3634519"/>
          </a:xfrm>
          <a:prstGeom prst="rect">
            <a:avLst/>
          </a:prstGeom>
          <a:noFill/>
          <a:ln>
            <a:noFill/>
          </a:ln>
        </p:spPr>
        <p:txBody>
          <a:bodyPr spcFirstLastPara="1" wrap="square" lIns="91425" tIns="45700" rIns="91425" bIns="45700" rtlCol="0" anchor="t" anchorCtr="0">
            <a:noAutofit/>
          </a:bodyPr>
          <a:lstStyle/>
          <a:p>
            <a:pPr marL="0" lvl="0" indent="0" algn="l" rtl="0">
              <a:lnSpc>
                <a:spcPct val="90000"/>
              </a:lnSpc>
              <a:spcBef>
                <a:spcPts val="0"/>
              </a:spcBef>
              <a:spcAft>
                <a:spcPts val="0"/>
              </a:spcAft>
              <a:buClr>
                <a:srgbClr val="01334E"/>
              </a:buClr>
              <a:buSzPts val="2000"/>
              <a:buNone/>
            </a:pPr>
            <a:r>
              <a:rPr lang="ga-ie" b="1" dirty="0"/>
              <a:t>Eochairscileanna</a:t>
            </a:r>
          </a:p>
          <a:p>
            <a:pPr marL="263525" indent="-263525" rtl="0">
              <a:spcBef>
                <a:spcPts val="0"/>
              </a:spcBef>
            </a:pPr>
            <a:r>
              <a:rPr lang="ga-ie" sz="1950" dirty="0"/>
              <a:t>Léamh agus scríobh a bheith agat</a:t>
            </a:r>
          </a:p>
          <a:p>
            <a:pPr marL="263525" indent="-263525" rtl="0">
              <a:spcBef>
                <a:spcPts val="0"/>
              </a:spcBef>
            </a:pPr>
            <a:r>
              <a:rPr lang="ga-ie" sz="1950" dirty="0"/>
              <a:t>Mé féin a bhainistiú</a:t>
            </a:r>
          </a:p>
          <a:p>
            <a:pPr marL="263525" indent="-263525" rtl="0">
              <a:spcBef>
                <a:spcPts val="0"/>
              </a:spcBef>
            </a:pPr>
            <a:r>
              <a:rPr lang="ga-ie" sz="1950" dirty="0"/>
              <a:t>Ag fanacht ar fónamh</a:t>
            </a:r>
          </a:p>
          <a:p>
            <a:pPr marL="263525" indent="-263525" rtl="0">
              <a:spcBef>
                <a:spcPts val="0"/>
              </a:spcBef>
            </a:pPr>
            <a:r>
              <a:rPr lang="ga-ie" sz="1950" dirty="0"/>
              <a:t>Ag bainistiú eolais agus ag smaoineamh</a:t>
            </a:r>
          </a:p>
          <a:p>
            <a:pPr marL="263525" indent="-263525" rtl="0">
              <a:spcBef>
                <a:spcPts val="0"/>
              </a:spcBef>
            </a:pPr>
            <a:r>
              <a:rPr lang="ga-ie" sz="1950" dirty="0"/>
              <a:t>A bheith uimheartha</a:t>
            </a:r>
          </a:p>
          <a:p>
            <a:pPr marL="263525" indent="-263525" rtl="0">
              <a:spcBef>
                <a:spcPts val="0"/>
              </a:spcBef>
            </a:pPr>
            <a:r>
              <a:rPr lang="ga-ie" sz="1950" dirty="0"/>
              <a:t>A bheith cruthaitheach</a:t>
            </a:r>
          </a:p>
          <a:p>
            <a:pPr marL="263525" indent="-263525" rtl="0">
              <a:spcBef>
                <a:spcPts val="0"/>
              </a:spcBef>
            </a:pPr>
            <a:r>
              <a:rPr lang="ga-ie" sz="1950" dirty="0"/>
              <a:t>Ag obair le daoine eile</a:t>
            </a:r>
          </a:p>
          <a:p>
            <a:pPr marL="263525" indent="-263525" rtl="0">
              <a:spcBef>
                <a:spcPts val="0"/>
              </a:spcBef>
            </a:pPr>
            <a:r>
              <a:rPr lang="ga-ie" sz="1950" dirty="0"/>
              <a:t>Cumarsáid</a:t>
            </a:r>
          </a:p>
          <a:p>
            <a:pPr marL="0" lvl="0" indent="0" algn="l" rtl="0">
              <a:lnSpc>
                <a:spcPct val="90000"/>
              </a:lnSpc>
              <a:spcBef>
                <a:spcPts val="0"/>
              </a:spcBef>
              <a:spcAft>
                <a:spcPts val="0"/>
              </a:spcAft>
              <a:buClr>
                <a:srgbClr val="01334E"/>
              </a:buClr>
              <a:buSzPts val="2000"/>
              <a:buNone/>
            </a:pPr>
            <a:endParaRPr lang="en-IE" dirty="0"/>
          </a:p>
          <a:p>
            <a:pPr marL="0" lvl="0" indent="0" algn="l" rtl="0">
              <a:lnSpc>
                <a:spcPct val="90000"/>
              </a:lnSpc>
              <a:spcBef>
                <a:spcPts val="0"/>
              </a:spcBef>
              <a:spcAft>
                <a:spcPts val="0"/>
              </a:spcAft>
              <a:buClr>
                <a:srgbClr val="01334E"/>
              </a:buClr>
              <a:buSzPts val="2000"/>
              <a:buNone/>
            </a:pPr>
            <a:endParaRPr lang="en-IE" dirty="0"/>
          </a:p>
          <a:p>
            <a:pPr marL="0" lvl="0" indent="0" algn="l" rtl="0">
              <a:lnSpc>
                <a:spcPct val="90000"/>
              </a:lnSpc>
              <a:spcBef>
                <a:spcPts val="0"/>
              </a:spcBef>
              <a:spcAft>
                <a:spcPts val="0"/>
              </a:spcAft>
              <a:buClr>
                <a:srgbClr val="01334E"/>
              </a:buClr>
              <a:buSzPts val="2000"/>
              <a:buNone/>
            </a:pPr>
            <a:endParaRPr lang="en-IE" dirty="0"/>
          </a:p>
          <a:p>
            <a:pPr marL="0" lvl="0" indent="0" algn="l" rtl="0">
              <a:lnSpc>
                <a:spcPct val="90000"/>
              </a:lnSpc>
              <a:spcBef>
                <a:spcPts val="0"/>
              </a:spcBef>
              <a:spcAft>
                <a:spcPts val="0"/>
              </a:spcAft>
              <a:buClr>
                <a:srgbClr val="01334E"/>
              </a:buClr>
              <a:buSzPts val="2000"/>
              <a:buNone/>
            </a:pPr>
            <a:endParaRPr lang="en-IE" dirty="0"/>
          </a:p>
        </p:txBody>
      </p:sp>
      <p:graphicFrame>
        <p:nvGraphicFramePr>
          <p:cNvPr id="167" name="Google Shape;167;p2"/>
          <p:cNvGraphicFramePr/>
          <p:nvPr>
            <p:extLst>
              <p:ext uri="{D42A27DB-BD31-4B8C-83A1-F6EECF244321}">
                <p14:modId xmlns:p14="http://schemas.microsoft.com/office/powerpoint/2010/main" val="1836786692"/>
              </p:ext>
            </p:extLst>
          </p:nvPr>
        </p:nvGraphicFramePr>
        <p:xfrm>
          <a:off x="513149" y="3341987"/>
          <a:ext cx="8128000" cy="3100231"/>
        </p:xfrm>
        <a:graphic>
          <a:graphicData uri="http://schemas.openxmlformats.org/drawingml/2006/table">
            <a:tbl>
              <a:tblPr firstRow="1" bandRow="1">
                <a:noFill/>
                <a:tableStyleId>{D0C22D7A-A71E-4F7F-B25F-03412A6EF1EF}</a:tableStyleId>
              </a:tblPr>
              <a:tblGrid>
                <a:gridCol w="1163251">
                  <a:extLst>
                    <a:ext uri="{9D8B030D-6E8A-4147-A177-3AD203B41FA5}">
                      <a16:colId xmlns:a16="http://schemas.microsoft.com/office/drawing/2014/main" val="20000"/>
                    </a:ext>
                  </a:extLst>
                </a:gridCol>
                <a:gridCol w="1351722">
                  <a:extLst>
                    <a:ext uri="{9D8B030D-6E8A-4147-A177-3AD203B41FA5}">
                      <a16:colId xmlns:a16="http://schemas.microsoft.com/office/drawing/2014/main" val="20001"/>
                    </a:ext>
                  </a:extLst>
                </a:gridCol>
                <a:gridCol w="5613027">
                  <a:extLst>
                    <a:ext uri="{9D8B030D-6E8A-4147-A177-3AD203B41FA5}">
                      <a16:colId xmlns:a16="http://schemas.microsoft.com/office/drawing/2014/main" val="20003"/>
                    </a:ext>
                  </a:extLst>
                </a:gridCol>
              </a:tblGrid>
              <a:tr h="271752">
                <a:tc>
                  <a:txBody>
                    <a:bodyPr/>
                    <a:lstStyle/>
                    <a:p>
                      <a:pPr marL="0" marR="0" lvl="0" indent="0" algn="l" rtl="0">
                        <a:lnSpc>
                          <a:spcPct val="100000"/>
                        </a:lnSpc>
                        <a:spcBef>
                          <a:spcPts val="0"/>
                        </a:spcBef>
                        <a:spcAft>
                          <a:spcPts val="0"/>
                        </a:spcAft>
                        <a:buClr>
                          <a:srgbClr val="000000"/>
                        </a:buClr>
                        <a:buSzPts val="1600"/>
                        <a:buFont typeface="Arial"/>
                        <a:buNone/>
                      </a:pPr>
                      <a:r>
                        <a:rPr lang="ga-IE" sz="1300" b="1" i="0" u="none" strike="noStrike" cap="none" dirty="0">
                          <a:solidFill>
                            <a:srgbClr val="9C3FD8"/>
                          </a:solidFill>
                          <a:latin typeface="Arial"/>
                          <a:ea typeface="Arial"/>
                          <a:cs typeface="Arial"/>
                          <a:sym typeface="Arial"/>
                        </a:rPr>
                        <a:t>Sleamhnáin</a:t>
                      </a:r>
                      <a:endParaRPr lang="ga-IE" sz="1300" b="1" i="0" u="none" strike="noStrike" cap="none" dirty="0">
                        <a:latin typeface="Arial"/>
                        <a:ea typeface="Arial"/>
                        <a:cs typeface="Arial"/>
                        <a:sym typeface="Arial"/>
                      </a:endParaRPr>
                    </a:p>
                  </a:txBody>
                  <a:tcPr marL="91450" marR="91450" marT="45725" marB="45725">
                    <a:solidFill>
                      <a:schemeClr val="bg1"/>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GB" sz="1300" b="1" i="0" u="none" strike="noStrike" cap="none" dirty="0" err="1">
                          <a:solidFill>
                            <a:srgbClr val="9C3FD8"/>
                          </a:solidFill>
                          <a:latin typeface="Arial"/>
                          <a:ea typeface="Arial"/>
                          <a:cs typeface="Arial"/>
                          <a:sym typeface="Arial"/>
                        </a:rPr>
                        <a:t>Gníomhaíocht</a:t>
                      </a:r>
                      <a:endParaRPr lang="en-GB" sz="1300" u="none" strike="noStrike" cap="none" dirty="0"/>
                    </a:p>
                  </a:txBody>
                  <a:tcPr marL="91450" marR="91450" marT="45725" marB="45725">
                    <a:solidFill>
                      <a:schemeClr val="bg1"/>
                    </a:solidFill>
                  </a:tcPr>
                </a:tc>
                <a:tc>
                  <a:txBody>
                    <a:bodyPr/>
                    <a:lstStyle/>
                    <a:p>
                      <a:pPr marL="0" marR="0" lvl="0" indent="0" algn="l" rtl="0">
                        <a:spcBef>
                          <a:spcPts val="0"/>
                        </a:spcBef>
                        <a:spcAft>
                          <a:spcPts val="0"/>
                        </a:spcAft>
                        <a:buNone/>
                      </a:pPr>
                      <a:r>
                        <a:rPr lang="ga-ie" sz="1300" b="1" i="0" dirty="0">
                          <a:solidFill>
                            <a:srgbClr val="9C3FD8"/>
                          </a:solidFill>
                          <a:latin typeface="Arial"/>
                          <a:ea typeface="Arial"/>
                          <a:cs typeface="Arial"/>
                          <a:sym typeface="Arial"/>
                        </a:rPr>
                        <a:t>Cad a bheidh ar bun againn?</a:t>
                      </a:r>
                      <a:endParaRPr sz="1300" dirty="0"/>
                    </a:p>
                  </a:txBody>
                  <a:tcPr marL="91450" marR="91450" marT="45725" marB="45725">
                    <a:solidFill>
                      <a:schemeClr val="bg1"/>
                    </a:solidFill>
                  </a:tcPr>
                </a:tc>
                <a:extLst>
                  <a:ext uri="{0D108BD9-81ED-4DB2-BD59-A6C34878D82A}">
                    <a16:rowId xmlns:a16="http://schemas.microsoft.com/office/drawing/2014/main" val="10000"/>
                  </a:ext>
                </a:extLst>
              </a:tr>
              <a:tr h="317117">
                <a:tc>
                  <a:txBody>
                    <a:bodyPr/>
                    <a:lstStyle/>
                    <a:p>
                      <a:pPr marL="0" marR="0" lvl="0" indent="0" algn="l" rtl="0">
                        <a:spcBef>
                          <a:spcPts val="0"/>
                        </a:spcBef>
                        <a:spcAft>
                          <a:spcPts val="0"/>
                        </a:spcAft>
                        <a:buNone/>
                      </a:pPr>
                      <a:r>
                        <a:rPr lang="ga-ie" sz="1300" b="0" i="0">
                          <a:latin typeface="Arial"/>
                          <a:ea typeface="Arial"/>
                          <a:cs typeface="Arial"/>
                          <a:sym typeface="Arial"/>
                        </a:rPr>
                        <a:t>3</a:t>
                      </a:r>
                      <a:endParaRPr sz="13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endParaRPr sz="13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ga-ie" sz="1300" b="0" i="0">
                          <a:latin typeface="Arial"/>
                          <a:ea typeface="Arial"/>
                          <a:cs typeface="Arial"/>
                          <a:sym typeface="Arial"/>
                        </a:rPr>
                        <a:t>Réamheolas ar na deilbhíní</a:t>
                      </a:r>
                    </a:p>
                  </a:txBody>
                  <a:tcPr marL="91450" marR="91450" marT="45725" marB="45725">
                    <a:solidFill>
                      <a:schemeClr val="bg1"/>
                    </a:solidFill>
                  </a:tcPr>
                </a:tc>
                <a:extLst>
                  <a:ext uri="{0D108BD9-81ED-4DB2-BD59-A6C34878D82A}">
                    <a16:rowId xmlns:a16="http://schemas.microsoft.com/office/drawing/2014/main" val="2373047786"/>
                  </a:ext>
                </a:extLst>
              </a:tr>
              <a:tr h="317117">
                <a:tc>
                  <a:txBody>
                    <a:bodyPr/>
                    <a:lstStyle/>
                    <a:p>
                      <a:pPr marL="0" marR="0" lvl="0" indent="0" algn="l" rtl="0">
                        <a:spcBef>
                          <a:spcPts val="0"/>
                        </a:spcBef>
                        <a:spcAft>
                          <a:spcPts val="0"/>
                        </a:spcAft>
                        <a:buNone/>
                      </a:pPr>
                      <a:r>
                        <a:rPr lang="ga-ie" sz="1300" b="0" i="0">
                          <a:latin typeface="Arial"/>
                          <a:ea typeface="Arial"/>
                          <a:cs typeface="Arial"/>
                          <a:sym typeface="Arial"/>
                        </a:rPr>
                        <a:t>4-6</a:t>
                      </a:r>
                      <a:endParaRPr sz="13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ga-ie" sz="1300" b="0" i="0">
                          <a:latin typeface="Arial"/>
                          <a:ea typeface="Arial"/>
                          <a:cs typeface="Arial"/>
                          <a:sym typeface="Arial"/>
                        </a:rPr>
                        <a:t>1</a:t>
                      </a:r>
                      <a:endParaRPr sz="13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ga-ie" sz="1300" b="0" i="0">
                          <a:latin typeface="Arial"/>
                          <a:ea typeface="Arial"/>
                          <a:cs typeface="Arial"/>
                          <a:sym typeface="Arial"/>
                        </a:rPr>
                        <a:t>Plé a dhéanamh ar raon straitéisí foghlama agus teagaisc - na cinn as a mbainimid sult agus na cinn a chuidíonn linn foghlaim i ndáiríre</a:t>
                      </a:r>
                      <a:endParaRPr sz="1300" b="0" i="0" dirty="0">
                        <a:latin typeface="Arial"/>
                        <a:ea typeface="Arial"/>
                        <a:cs typeface="Arial"/>
                        <a:sym typeface="Arial"/>
                      </a:endParaRPr>
                    </a:p>
                  </a:txBody>
                  <a:tcPr marL="91450" marR="91450" marT="45725" marB="45725">
                    <a:solidFill>
                      <a:schemeClr val="bg1"/>
                    </a:solidFill>
                  </a:tcPr>
                </a:tc>
                <a:extLst>
                  <a:ext uri="{0D108BD9-81ED-4DB2-BD59-A6C34878D82A}">
                    <a16:rowId xmlns:a16="http://schemas.microsoft.com/office/drawing/2014/main" val="10001"/>
                  </a:ext>
                </a:extLst>
              </a:tr>
              <a:tr h="317117">
                <a:tc>
                  <a:txBody>
                    <a:bodyPr/>
                    <a:lstStyle/>
                    <a:p>
                      <a:pPr marL="0" marR="0" lvl="0" indent="0" algn="l" rtl="0">
                        <a:spcBef>
                          <a:spcPts val="0"/>
                        </a:spcBef>
                        <a:spcAft>
                          <a:spcPts val="0"/>
                        </a:spcAft>
                        <a:buNone/>
                      </a:pPr>
                      <a:r>
                        <a:rPr lang="ga-ie" sz="1300" b="0" i="0">
                          <a:latin typeface="Arial"/>
                          <a:ea typeface="Arial"/>
                          <a:cs typeface="Arial"/>
                          <a:sym typeface="Arial"/>
                        </a:rPr>
                        <a:t>7-12</a:t>
                      </a:r>
                      <a:endParaRPr sz="13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ga-ie" sz="1300" b="0" i="0">
                          <a:latin typeface="Arial"/>
                          <a:ea typeface="Arial"/>
                          <a:cs typeface="Arial"/>
                          <a:sym typeface="Arial"/>
                        </a:rPr>
                        <a:t>2</a:t>
                      </a:r>
                      <a:endParaRPr sz="13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ga-ie" sz="1300" b="0" i="0">
                          <a:latin typeface="Arial"/>
                          <a:ea typeface="Arial"/>
                          <a:cs typeface="Arial"/>
                          <a:sym typeface="Arial"/>
                        </a:rPr>
                        <a:t>Ag fáil amach faoinár stíleanna nó láidreachtaí foghlama trí Thráth na gCeist a dhéanamh agus ár dtorthaí a ríomh</a:t>
                      </a:r>
                    </a:p>
                    <a:p>
                      <a:pPr marL="0" marR="0" lvl="0" indent="0" algn="l" rtl="0">
                        <a:spcBef>
                          <a:spcPts val="0"/>
                        </a:spcBef>
                        <a:spcAft>
                          <a:spcPts val="0"/>
                        </a:spcAft>
                        <a:buNone/>
                      </a:pPr>
                      <a:r>
                        <a:rPr lang="ga-ie" sz="1300" b="0" i="0">
                          <a:latin typeface="Arial"/>
                          <a:ea typeface="Arial"/>
                          <a:cs typeface="Arial"/>
                          <a:sym typeface="Arial"/>
                        </a:rPr>
                        <a:t>Machnamh a dhéanamh ar an eispéireas de Thráth na gCeist a dhéanamh agus a phlé </a:t>
                      </a:r>
                      <a:endParaRPr sz="1300" b="0" i="0" dirty="0">
                        <a:latin typeface="Arial"/>
                        <a:ea typeface="Arial"/>
                        <a:cs typeface="Arial"/>
                        <a:sym typeface="Arial"/>
                      </a:endParaRPr>
                    </a:p>
                  </a:txBody>
                  <a:tcPr marL="91450" marR="91450" marT="45725" marB="45725">
                    <a:solidFill>
                      <a:schemeClr val="bg1"/>
                    </a:solidFill>
                  </a:tcPr>
                </a:tc>
                <a:extLst>
                  <a:ext uri="{0D108BD9-81ED-4DB2-BD59-A6C34878D82A}">
                    <a16:rowId xmlns:a16="http://schemas.microsoft.com/office/drawing/2014/main" val="10002"/>
                  </a:ext>
                </a:extLst>
              </a:tr>
              <a:tr h="317117">
                <a:tc>
                  <a:txBody>
                    <a:bodyPr/>
                    <a:lstStyle/>
                    <a:p>
                      <a:pPr marL="0" marR="0" lvl="0" indent="0" algn="l" rtl="0">
                        <a:spcBef>
                          <a:spcPts val="0"/>
                        </a:spcBef>
                        <a:spcAft>
                          <a:spcPts val="0"/>
                        </a:spcAft>
                        <a:buNone/>
                      </a:pPr>
                      <a:r>
                        <a:rPr lang="ga-ie" sz="1300" b="0" i="0">
                          <a:latin typeface="Arial"/>
                          <a:ea typeface="Arial"/>
                          <a:cs typeface="Arial"/>
                          <a:sym typeface="Arial"/>
                        </a:rPr>
                        <a:t>13</a:t>
                      </a:r>
                      <a:endParaRPr sz="13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ga-ie" sz="1300" b="0" i="0">
                          <a:latin typeface="Arial"/>
                          <a:ea typeface="Arial"/>
                          <a:cs typeface="Arial"/>
                          <a:sym typeface="Arial"/>
                        </a:rPr>
                        <a:t>3</a:t>
                      </a:r>
                      <a:endParaRPr sz="13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ga-ie" sz="1300" b="0" i="0">
                          <a:latin typeface="Arial"/>
                          <a:ea typeface="Arial"/>
                          <a:cs typeface="Arial"/>
                          <a:sym typeface="Arial"/>
                        </a:rPr>
                        <a:t>Na straitéisí foghlama agus teagaisc a phlé a oireann do stíleanna éagsúla foghlama</a:t>
                      </a:r>
                      <a:endParaRPr sz="1300" b="0" i="0" dirty="0">
                        <a:latin typeface="Arial"/>
                        <a:ea typeface="Arial"/>
                        <a:cs typeface="Arial"/>
                        <a:sym typeface="Arial"/>
                      </a:endParaRPr>
                    </a:p>
                  </a:txBody>
                  <a:tcPr marL="91450" marR="91450" marT="45725" marB="45725">
                    <a:solidFill>
                      <a:schemeClr val="bg1"/>
                    </a:solidFill>
                  </a:tcPr>
                </a:tc>
                <a:extLst>
                  <a:ext uri="{0D108BD9-81ED-4DB2-BD59-A6C34878D82A}">
                    <a16:rowId xmlns:a16="http://schemas.microsoft.com/office/drawing/2014/main" val="10003"/>
                  </a:ext>
                </a:extLst>
              </a:tr>
              <a:tr h="317117">
                <a:tc>
                  <a:txBody>
                    <a:bodyPr/>
                    <a:lstStyle/>
                    <a:p>
                      <a:pPr marL="0" marR="0" lvl="0" indent="0" algn="l" rtl="0">
                        <a:spcBef>
                          <a:spcPts val="0"/>
                        </a:spcBef>
                        <a:spcAft>
                          <a:spcPts val="0"/>
                        </a:spcAft>
                        <a:buNone/>
                      </a:pPr>
                      <a:r>
                        <a:rPr lang="ga-ie" sz="1300"/>
                        <a:t>14</a:t>
                      </a:r>
                      <a:endParaRPr sz="1300" dirty="0"/>
                    </a:p>
                  </a:txBody>
                  <a:tcPr marL="91450" marR="91450" marT="45725" marB="45725" anchor="ctr">
                    <a:solidFill>
                      <a:schemeClr val="bg1"/>
                    </a:solidFill>
                  </a:tcPr>
                </a:tc>
                <a:tc>
                  <a:txBody>
                    <a:bodyPr/>
                    <a:lstStyle/>
                    <a:p>
                      <a:pPr marL="0" marR="0" lvl="0" indent="0" algn="l" rtl="0">
                        <a:spcBef>
                          <a:spcPts val="0"/>
                        </a:spcBef>
                        <a:spcAft>
                          <a:spcPts val="0"/>
                        </a:spcAft>
                        <a:buNone/>
                      </a:pPr>
                      <a:r>
                        <a:rPr lang="ga-ie" sz="1300" b="0" i="0">
                          <a:latin typeface="Arial"/>
                          <a:ea typeface="Arial"/>
                          <a:cs typeface="Arial"/>
                          <a:sym typeface="Arial"/>
                        </a:rPr>
                        <a:t>4</a:t>
                      </a:r>
                      <a:endParaRPr sz="13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ga-ie" sz="1300" b="0" i="0">
                          <a:latin typeface="Arial"/>
                          <a:ea typeface="Arial"/>
                          <a:cs typeface="Arial"/>
                          <a:sym typeface="Arial"/>
                        </a:rPr>
                        <a:t>Ag seiceáil isteach leis na cuspóirí foghlama</a:t>
                      </a:r>
                      <a:endParaRPr sz="1300" b="0" i="0" dirty="0">
                        <a:latin typeface="Arial"/>
                        <a:ea typeface="Arial"/>
                        <a:cs typeface="Arial"/>
                        <a:sym typeface="Arial"/>
                      </a:endParaRPr>
                    </a:p>
                  </a:txBody>
                  <a:tcPr marL="91450" marR="91450" marT="45725" marB="45725">
                    <a:solidFill>
                      <a:schemeClr val="bg1"/>
                    </a:solidFill>
                  </a:tcPr>
                </a:tc>
                <a:extLst>
                  <a:ext uri="{0D108BD9-81ED-4DB2-BD59-A6C34878D82A}">
                    <a16:rowId xmlns:a16="http://schemas.microsoft.com/office/drawing/2014/main" val="706553923"/>
                  </a:ext>
                </a:extLst>
              </a:tr>
              <a:tr h="317117">
                <a:tc>
                  <a:txBody>
                    <a:bodyPr/>
                    <a:lstStyle/>
                    <a:p>
                      <a:pPr marL="0" marR="0" lvl="0" indent="0" algn="l" rtl="0">
                        <a:spcBef>
                          <a:spcPts val="0"/>
                        </a:spcBef>
                        <a:spcAft>
                          <a:spcPts val="0"/>
                        </a:spcAft>
                        <a:buNone/>
                      </a:pPr>
                      <a:r>
                        <a:rPr lang="ga-ie" sz="1300"/>
                        <a:t>15</a:t>
                      </a:r>
                      <a:endParaRPr sz="1300" dirty="0"/>
                    </a:p>
                  </a:txBody>
                  <a:tcPr marL="91450" marR="91450" marT="45725" marB="45725" anchor="ctr">
                    <a:solidFill>
                      <a:schemeClr val="bg1"/>
                    </a:solidFill>
                  </a:tcPr>
                </a:tc>
                <a:tc>
                  <a:txBody>
                    <a:bodyPr/>
                    <a:lstStyle/>
                    <a:p>
                      <a:pPr marL="0" marR="0" lvl="0" indent="0" algn="l" rtl="0">
                        <a:spcBef>
                          <a:spcPts val="0"/>
                        </a:spcBef>
                        <a:spcAft>
                          <a:spcPts val="0"/>
                        </a:spcAft>
                        <a:buNone/>
                      </a:pPr>
                      <a:r>
                        <a:rPr lang="ga-ie" sz="1300" b="0" i="0" dirty="0">
                          <a:latin typeface="Arial"/>
                          <a:ea typeface="Arial"/>
                          <a:cs typeface="Arial"/>
                          <a:sym typeface="Arial"/>
                        </a:rPr>
                        <a:t>Ceacht le cois</a:t>
                      </a:r>
                      <a:endParaRPr sz="13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ga-ie" sz="1300" b="0" i="0" dirty="0">
                          <a:latin typeface="Arial"/>
                          <a:ea typeface="Arial"/>
                          <a:cs typeface="Arial"/>
                          <a:sym typeface="Arial"/>
                        </a:rPr>
                        <a:t>Ag fáil amach faoi shuirbhé ar féidir linn é a dhéanamh lenár múinteoirí</a:t>
                      </a:r>
                      <a:endParaRPr sz="1300" b="0" i="0" dirty="0">
                        <a:latin typeface="Arial"/>
                        <a:ea typeface="Arial"/>
                        <a:cs typeface="Arial"/>
                        <a:sym typeface="Arial"/>
                      </a:endParaRPr>
                    </a:p>
                  </a:txBody>
                  <a:tcPr marL="91450" marR="91450" marT="45725" marB="45725">
                    <a:solidFill>
                      <a:schemeClr val="bg1"/>
                    </a:solidFill>
                  </a:tcPr>
                </a:tc>
                <a:extLst>
                  <a:ext uri="{0D108BD9-81ED-4DB2-BD59-A6C34878D82A}">
                    <a16:rowId xmlns:a16="http://schemas.microsoft.com/office/drawing/2014/main" val="52755288"/>
                  </a:ext>
                </a:extLst>
              </a:tr>
            </a:tbl>
          </a:graphicData>
        </a:graphic>
      </p:graphicFrame>
      <p:sp>
        <p:nvSpPr>
          <p:cNvPr id="2" name="Google Shape;28;p32">
            <a:extLst>
              <a:ext uri="{FF2B5EF4-FFF2-40B4-BE49-F238E27FC236}">
                <a16:creationId xmlns:a16="http://schemas.microsoft.com/office/drawing/2014/main" id="{683439F6-3050-228C-DE16-858292F9CF69}"/>
              </a:ext>
            </a:extLst>
          </p:cNvPr>
          <p:cNvSpPr txBox="1"/>
          <p:nvPr/>
        </p:nvSpPr>
        <p:spPr>
          <a:xfrm>
            <a:off x="9072558" y="328053"/>
            <a:ext cx="2909457" cy="352983"/>
          </a:xfrm>
          <a:prstGeom prst="rect">
            <a:avLst/>
          </a:prstGeom>
          <a:noFill/>
          <a:ln>
            <a:noFill/>
          </a:ln>
        </p:spPr>
        <p:txBody>
          <a:bodyPr spcFirstLastPara="1" wrap="square" lIns="91425" tIns="45700" rIns="91425" bIns="45700" rtlCol="0" anchor="ctr" anchorCtr="0">
            <a:noAutofit/>
          </a:bodyPr>
          <a:lstStyle/>
          <a:p>
            <a:pPr marL="0" marR="0" lvl="0" indent="0" algn="l" rtl="0">
              <a:lnSpc>
                <a:spcPct val="90000"/>
              </a:lnSpc>
              <a:spcBef>
                <a:spcPts val="0"/>
              </a:spcBef>
              <a:spcAft>
                <a:spcPts val="0"/>
              </a:spcAft>
              <a:buClr>
                <a:schemeClr val="lt1"/>
              </a:buClr>
              <a:buSzPts val="1800"/>
              <a:buFont typeface="Arial"/>
              <a:buNone/>
            </a:pPr>
            <a:r>
              <a:rPr lang="ga-ie" sz="1800" b="1" i="0" u="none" strike="noStrike" cap="none" dirty="0">
                <a:solidFill>
                  <a:schemeClr val="lt1"/>
                </a:solidFill>
                <a:latin typeface="Arial"/>
                <a:ea typeface="Arial"/>
                <a:cs typeface="Arial"/>
                <a:sym typeface="Arial"/>
              </a:rPr>
              <a:t>Fad: </a:t>
            </a:r>
            <a:r>
              <a:rPr lang="ga-ie" sz="1600" i="0" u="none" strike="noStrike" cap="none" dirty="0">
                <a:solidFill>
                  <a:schemeClr val="lt1"/>
                </a:solidFill>
                <a:latin typeface="Arial"/>
                <a:ea typeface="Arial"/>
                <a:cs typeface="Arial"/>
                <a:sym typeface="Arial"/>
              </a:rPr>
              <a:t>Thart ar </a:t>
            </a:r>
            <a:r>
              <a:rPr lang="ga-ie" sz="1600" dirty="0">
                <a:solidFill>
                  <a:schemeClr val="lt1"/>
                </a:solidFill>
              </a:rPr>
              <a:t>2</a:t>
            </a:r>
            <a:r>
              <a:rPr lang="ga-ie" sz="1600" i="0" u="none" strike="noStrike" cap="none" dirty="0">
                <a:solidFill>
                  <a:schemeClr val="lt1"/>
                </a:solidFill>
                <a:latin typeface="Arial"/>
                <a:ea typeface="Arial"/>
                <a:cs typeface="Arial"/>
                <a:sym typeface="Arial"/>
              </a:rPr>
              <a:t> uair a chloig</a:t>
            </a:r>
          </a:p>
        </p:txBody>
      </p:sp>
      <p:sp>
        <p:nvSpPr>
          <p:cNvPr id="3" name="Google Shape;29;p32">
            <a:extLst>
              <a:ext uri="{FF2B5EF4-FFF2-40B4-BE49-F238E27FC236}">
                <a16:creationId xmlns:a16="http://schemas.microsoft.com/office/drawing/2014/main" id="{A9E45EA8-2C67-963C-3F95-B2D2BE804907}"/>
              </a:ext>
            </a:extLst>
          </p:cNvPr>
          <p:cNvSpPr txBox="1"/>
          <p:nvPr/>
        </p:nvSpPr>
        <p:spPr>
          <a:xfrm>
            <a:off x="9072559" y="971098"/>
            <a:ext cx="2909455" cy="1634267"/>
          </a:xfrm>
          <a:prstGeom prst="rect">
            <a:avLst/>
          </a:prstGeom>
          <a:noFill/>
          <a:ln>
            <a:noFill/>
          </a:ln>
        </p:spPr>
        <p:txBody>
          <a:bodyPr spcFirstLastPara="1" wrap="square" lIns="91425" tIns="45700" rIns="91425" bIns="45700" rtlCol="0" anchor="ctr" anchorCtr="0">
            <a:noAutofit/>
          </a:bodyPr>
          <a:lstStyle/>
          <a:p>
            <a:pPr lvl="2" rtl="0">
              <a:lnSpc>
                <a:spcPct val="90000"/>
              </a:lnSpc>
              <a:buClr>
                <a:srgbClr val="01334E"/>
              </a:buClr>
              <a:buSzPts val="1800"/>
            </a:pPr>
            <a:r>
              <a:rPr lang="ga-ie" sz="2000" b="1" i="0" u="none" strike="noStrike" cap="none">
                <a:solidFill>
                  <a:srgbClr val="01334E"/>
                </a:solidFill>
                <a:latin typeface="Arial"/>
                <a:ea typeface="Arial"/>
                <a:cs typeface="Arial"/>
                <a:sym typeface="Arial"/>
              </a:rPr>
              <a:t>Táscairí Folláine</a:t>
            </a:r>
          </a:p>
          <a:p>
            <a:pPr marL="285750" lvl="2" indent="-285750" rtl="0">
              <a:lnSpc>
                <a:spcPct val="90000"/>
              </a:lnSpc>
              <a:buClr>
                <a:srgbClr val="01334E"/>
              </a:buClr>
              <a:buSzPts val="1800"/>
              <a:buFont typeface="Arial" panose="020B0604020202020204" pitchFamily="34" charset="0"/>
              <a:buChar char="•"/>
            </a:pPr>
            <a:r>
              <a:rPr lang="ga-ie" sz="2000" i="0" u="none" strike="noStrike" cap="none">
                <a:solidFill>
                  <a:srgbClr val="01334E"/>
                </a:solidFill>
                <a:latin typeface="Arial"/>
                <a:ea typeface="Arial"/>
                <a:cs typeface="Arial"/>
                <a:sym typeface="Arial"/>
              </a:rPr>
              <a:t>Athléimneach</a:t>
            </a:r>
          </a:p>
          <a:p>
            <a:pPr marL="285750" lvl="2" indent="-285750" rtl="0">
              <a:lnSpc>
                <a:spcPct val="90000"/>
              </a:lnSpc>
              <a:buClr>
                <a:srgbClr val="01334E"/>
              </a:buClr>
              <a:buSzPts val="1800"/>
              <a:buFont typeface="Arial" panose="020B0604020202020204" pitchFamily="34" charset="0"/>
              <a:buChar char="•"/>
            </a:pPr>
            <a:r>
              <a:rPr lang="ga-ie" sz="2000">
                <a:solidFill>
                  <a:srgbClr val="01334E"/>
                </a:solidFill>
              </a:rPr>
              <a:t>Nasctha</a:t>
            </a:r>
            <a:endParaRPr lang="en-IE" sz="2000" i="0" u="none" strike="noStrike" cap="none" dirty="0">
              <a:solidFill>
                <a:srgbClr val="01334E"/>
              </a:solidFill>
              <a:latin typeface="Arial"/>
              <a:ea typeface="Arial"/>
              <a:cs typeface="Arial"/>
              <a:sym typeface="Arial"/>
            </a:endParaRPr>
          </a:p>
          <a:p>
            <a:pPr marL="285750" lvl="2" indent="-285750" rtl="0">
              <a:lnSpc>
                <a:spcPct val="90000"/>
              </a:lnSpc>
              <a:buClr>
                <a:srgbClr val="01334E"/>
              </a:buClr>
              <a:buSzPts val="1800"/>
              <a:buFont typeface="Arial" panose="020B0604020202020204" pitchFamily="34" charset="0"/>
              <a:buChar char="•"/>
            </a:pPr>
            <a:r>
              <a:rPr lang="ga-ie" sz="2000">
                <a:solidFill>
                  <a:srgbClr val="01334E"/>
                </a:solidFill>
              </a:rPr>
              <a:t>Feasach</a:t>
            </a:r>
            <a:endParaRPr sz="2000" i="0" u="none" strike="noStrike" cap="none" dirty="0">
              <a:solidFill>
                <a:srgbClr val="01334E"/>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8"/>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p>
            <a:pPr marL="0" lvl="0" indent="0" algn="l" rtl="0">
              <a:lnSpc>
                <a:spcPct val="90000"/>
              </a:lnSpc>
              <a:spcBef>
                <a:spcPts val="0"/>
              </a:spcBef>
              <a:spcAft>
                <a:spcPts val="0"/>
              </a:spcAft>
              <a:buClr>
                <a:srgbClr val="01334E"/>
              </a:buClr>
              <a:buSzPts val="1800"/>
              <a:buFont typeface="Arial"/>
              <a:buNone/>
            </a:pPr>
            <a:r>
              <a:rPr lang="ga-ie"/>
              <a:t>Aonad 2, Réamheolas</a:t>
            </a:r>
            <a:endParaRPr dirty="0"/>
          </a:p>
        </p:txBody>
      </p:sp>
      <p:grpSp>
        <p:nvGrpSpPr>
          <p:cNvPr id="17" name="Group 16">
            <a:extLst>
              <a:ext uri="{FF2B5EF4-FFF2-40B4-BE49-F238E27FC236}">
                <a16:creationId xmlns:a16="http://schemas.microsoft.com/office/drawing/2014/main" id="{F227C52B-9564-A6C4-3556-C2460EBDD5FD}"/>
              </a:ext>
            </a:extLst>
          </p:cNvPr>
          <p:cNvGrpSpPr/>
          <p:nvPr/>
        </p:nvGrpSpPr>
        <p:grpSpPr>
          <a:xfrm>
            <a:off x="602961" y="3893964"/>
            <a:ext cx="5413527" cy="2730755"/>
            <a:chOff x="602961" y="3993980"/>
            <a:chExt cx="5413527" cy="2730755"/>
          </a:xfrm>
        </p:grpSpPr>
        <p:pic>
          <p:nvPicPr>
            <p:cNvPr id="11" name="Google Shape;425;p21" descr="Shape, square&#10;&#10;Description automatically generated">
              <a:extLst>
                <a:ext uri="{FF2B5EF4-FFF2-40B4-BE49-F238E27FC236}">
                  <a16:creationId xmlns:a16="http://schemas.microsoft.com/office/drawing/2014/main" id="{6F4A2433-C0D7-E050-42A5-81E150095675}"/>
                </a:ext>
              </a:extLst>
            </p:cNvPr>
            <p:cNvPicPr preferRelativeResize="0"/>
            <p:nvPr/>
          </p:nvPicPr>
          <p:blipFill rotWithShape="1">
            <a:blip r:embed="rId3">
              <a:alphaModFix/>
            </a:blip>
            <a:srcRect/>
            <a:stretch/>
          </p:blipFill>
          <p:spPr>
            <a:xfrm>
              <a:off x="610565" y="3993980"/>
              <a:ext cx="5181190" cy="2730755"/>
            </a:xfrm>
            <a:prstGeom prst="rect">
              <a:avLst/>
            </a:prstGeom>
            <a:noFill/>
            <a:ln>
              <a:noFill/>
            </a:ln>
          </p:spPr>
        </p:pic>
        <p:pic>
          <p:nvPicPr>
            <p:cNvPr id="3" name="Google Shape;326;p19" descr="Icon&#10;&#10;Description automatically generated">
              <a:extLst>
                <a:ext uri="{FF2B5EF4-FFF2-40B4-BE49-F238E27FC236}">
                  <a16:creationId xmlns:a16="http://schemas.microsoft.com/office/drawing/2014/main" id="{A19F2577-B3E6-DBB4-7AE0-F97F0F4A0127}"/>
                </a:ext>
              </a:extLst>
            </p:cNvPr>
            <p:cNvPicPr preferRelativeResize="0"/>
            <p:nvPr/>
          </p:nvPicPr>
          <p:blipFill rotWithShape="1">
            <a:blip r:embed="rId4">
              <a:alphaModFix/>
            </a:blip>
            <a:srcRect/>
            <a:stretch/>
          </p:blipFill>
          <p:spPr>
            <a:xfrm>
              <a:off x="3269969" y="4849842"/>
              <a:ext cx="1007241" cy="1007241"/>
            </a:xfrm>
            <a:prstGeom prst="rect">
              <a:avLst/>
            </a:prstGeom>
            <a:noFill/>
            <a:ln>
              <a:noFill/>
            </a:ln>
          </p:spPr>
        </p:pic>
        <p:pic>
          <p:nvPicPr>
            <p:cNvPr id="5" name="Google Shape;331;p19" descr="Icon&#10;&#10;Description automatically generated">
              <a:extLst>
                <a:ext uri="{FF2B5EF4-FFF2-40B4-BE49-F238E27FC236}">
                  <a16:creationId xmlns:a16="http://schemas.microsoft.com/office/drawing/2014/main" id="{3D86F3FF-16E5-0AC8-801D-82DD1743D988}"/>
                </a:ext>
              </a:extLst>
            </p:cNvPr>
            <p:cNvPicPr preferRelativeResize="0"/>
            <p:nvPr/>
          </p:nvPicPr>
          <p:blipFill rotWithShape="1">
            <a:blip r:embed="rId5">
              <a:alphaModFix/>
            </a:blip>
            <a:srcRect/>
            <a:stretch/>
          </p:blipFill>
          <p:spPr>
            <a:xfrm>
              <a:off x="602962" y="4024142"/>
              <a:ext cx="1007241" cy="1007241"/>
            </a:xfrm>
            <a:prstGeom prst="rect">
              <a:avLst/>
            </a:prstGeom>
            <a:noFill/>
            <a:ln>
              <a:noFill/>
            </a:ln>
          </p:spPr>
        </p:pic>
        <p:sp>
          <p:nvSpPr>
            <p:cNvPr id="7" name="TextBox 6">
              <a:extLst>
                <a:ext uri="{FF2B5EF4-FFF2-40B4-BE49-F238E27FC236}">
                  <a16:creationId xmlns:a16="http://schemas.microsoft.com/office/drawing/2014/main" id="{AC0D6F49-76D5-690B-8740-9E7182279A8F}"/>
                </a:ext>
              </a:extLst>
            </p:cNvPr>
            <p:cNvSpPr txBox="1"/>
            <p:nvPr/>
          </p:nvSpPr>
          <p:spPr>
            <a:xfrm>
              <a:off x="1501046" y="4349013"/>
              <a:ext cx="1840832" cy="369332"/>
            </a:xfrm>
            <a:prstGeom prst="rect">
              <a:avLst/>
            </a:prstGeom>
            <a:noFill/>
          </p:spPr>
          <p:txBody>
            <a:bodyPr wrap="square" rtlCol="0">
              <a:spAutoFit/>
            </a:bodyPr>
            <a:lstStyle/>
            <a:p>
              <a:r>
                <a:rPr lang="ga-ie" sz="1800"/>
                <a:t>Obair aonair</a:t>
              </a:r>
            </a:p>
          </p:txBody>
        </p:sp>
        <p:sp>
          <p:nvSpPr>
            <p:cNvPr id="10" name="TextBox 9">
              <a:extLst>
                <a:ext uri="{FF2B5EF4-FFF2-40B4-BE49-F238E27FC236}">
                  <a16:creationId xmlns:a16="http://schemas.microsoft.com/office/drawing/2014/main" id="{CDC3503C-2617-70F5-03EB-B93B91D5A7F1}"/>
                </a:ext>
              </a:extLst>
            </p:cNvPr>
            <p:cNvSpPr txBox="1"/>
            <p:nvPr/>
          </p:nvSpPr>
          <p:spPr>
            <a:xfrm>
              <a:off x="4175656" y="5143248"/>
              <a:ext cx="1840832" cy="369332"/>
            </a:xfrm>
            <a:prstGeom prst="rect">
              <a:avLst/>
            </a:prstGeom>
            <a:noFill/>
          </p:spPr>
          <p:txBody>
            <a:bodyPr wrap="square" rtlCol="0">
              <a:spAutoFit/>
            </a:bodyPr>
            <a:lstStyle/>
            <a:p>
              <a:r>
                <a:rPr lang="ga-ie" sz="1800" dirty="0"/>
                <a:t>Téigh ar líne</a:t>
              </a:r>
            </a:p>
          </p:txBody>
        </p:sp>
        <p:pic>
          <p:nvPicPr>
            <p:cNvPr id="13" name="Google Shape;330;p19" descr="A picture containing text&#10;&#10;Description automatically generated">
              <a:extLst>
                <a:ext uri="{FF2B5EF4-FFF2-40B4-BE49-F238E27FC236}">
                  <a16:creationId xmlns:a16="http://schemas.microsoft.com/office/drawing/2014/main" id="{CE1BFD98-AC04-4F57-7FE6-09C909D514DC}"/>
                </a:ext>
              </a:extLst>
            </p:cNvPr>
            <p:cNvPicPr preferRelativeResize="0"/>
            <p:nvPr/>
          </p:nvPicPr>
          <p:blipFill rotWithShape="1">
            <a:blip r:embed="rId6">
              <a:alphaModFix/>
            </a:blip>
            <a:srcRect/>
            <a:stretch/>
          </p:blipFill>
          <p:spPr>
            <a:xfrm>
              <a:off x="602961" y="4870817"/>
              <a:ext cx="1007241" cy="1007241"/>
            </a:xfrm>
            <a:prstGeom prst="rect">
              <a:avLst/>
            </a:prstGeom>
            <a:noFill/>
            <a:ln>
              <a:noFill/>
            </a:ln>
          </p:spPr>
        </p:pic>
        <p:sp>
          <p:nvSpPr>
            <p:cNvPr id="14" name="TextBox 13">
              <a:extLst>
                <a:ext uri="{FF2B5EF4-FFF2-40B4-BE49-F238E27FC236}">
                  <a16:creationId xmlns:a16="http://schemas.microsoft.com/office/drawing/2014/main" id="{75751AFA-902A-0D60-9913-180FBBBF634B}"/>
                </a:ext>
              </a:extLst>
            </p:cNvPr>
            <p:cNvSpPr txBox="1"/>
            <p:nvPr/>
          </p:nvSpPr>
          <p:spPr>
            <a:xfrm>
              <a:off x="1514934" y="5201750"/>
              <a:ext cx="1840832" cy="369332"/>
            </a:xfrm>
            <a:prstGeom prst="rect">
              <a:avLst/>
            </a:prstGeom>
            <a:noFill/>
          </p:spPr>
          <p:txBody>
            <a:bodyPr wrap="square" rtlCol="0">
              <a:spAutoFit/>
            </a:bodyPr>
            <a:lstStyle/>
            <a:p>
              <a:r>
                <a:rPr lang="ga-ie" sz="1800"/>
                <a:t>Obair ghrúpa</a:t>
              </a:r>
            </a:p>
          </p:txBody>
        </p:sp>
        <p:pic>
          <p:nvPicPr>
            <p:cNvPr id="15" name="Google Shape;329;p19" descr="A picture containing icon&#10;&#10;Description automatically generated">
              <a:extLst>
                <a:ext uri="{FF2B5EF4-FFF2-40B4-BE49-F238E27FC236}">
                  <a16:creationId xmlns:a16="http://schemas.microsoft.com/office/drawing/2014/main" id="{D1734177-9900-3C1C-9DA4-63B15AACF03C}"/>
                </a:ext>
              </a:extLst>
            </p:cNvPr>
            <p:cNvPicPr preferRelativeResize="0"/>
            <p:nvPr/>
          </p:nvPicPr>
          <p:blipFill rotWithShape="1">
            <a:blip r:embed="rId7">
              <a:alphaModFix/>
            </a:blip>
            <a:srcRect/>
            <a:stretch/>
          </p:blipFill>
          <p:spPr>
            <a:xfrm>
              <a:off x="3299523" y="5624097"/>
              <a:ext cx="1007241" cy="1007241"/>
            </a:xfrm>
            <a:prstGeom prst="rect">
              <a:avLst/>
            </a:prstGeom>
            <a:noFill/>
            <a:ln>
              <a:noFill/>
            </a:ln>
          </p:spPr>
        </p:pic>
        <p:sp>
          <p:nvSpPr>
            <p:cNvPr id="16" name="TextBox 15">
              <a:extLst>
                <a:ext uri="{FF2B5EF4-FFF2-40B4-BE49-F238E27FC236}">
                  <a16:creationId xmlns:a16="http://schemas.microsoft.com/office/drawing/2014/main" id="{13B5AC21-A190-42B2-528D-38B971E7870D}"/>
                </a:ext>
              </a:extLst>
            </p:cNvPr>
            <p:cNvSpPr txBox="1"/>
            <p:nvPr/>
          </p:nvSpPr>
          <p:spPr>
            <a:xfrm>
              <a:off x="4175656" y="5893636"/>
              <a:ext cx="1840832" cy="646331"/>
            </a:xfrm>
            <a:prstGeom prst="rect">
              <a:avLst/>
            </a:prstGeom>
            <a:noFill/>
          </p:spPr>
          <p:txBody>
            <a:bodyPr wrap="square" rtlCol="0">
              <a:spAutoFit/>
            </a:bodyPr>
            <a:lstStyle/>
            <a:p>
              <a:r>
                <a:rPr lang="ga-ie" sz="1800" dirty="0"/>
                <a:t>Gníomhaíocht le cois</a:t>
              </a:r>
            </a:p>
          </p:txBody>
        </p:sp>
      </p:grpSp>
      <p:pic>
        <p:nvPicPr>
          <p:cNvPr id="19" name="Picture 18">
            <a:extLst>
              <a:ext uri="{FF2B5EF4-FFF2-40B4-BE49-F238E27FC236}">
                <a16:creationId xmlns:a16="http://schemas.microsoft.com/office/drawing/2014/main" id="{AB1D414B-1791-C092-81C6-9E454B752982}"/>
              </a:ext>
            </a:extLst>
          </p:cNvPr>
          <p:cNvPicPr>
            <a:picLocks noChangeAspect="1"/>
          </p:cNvPicPr>
          <p:nvPr/>
        </p:nvPicPr>
        <p:blipFill>
          <a:blip r:embed="rId8"/>
          <a:srcRect/>
          <a:stretch/>
        </p:blipFill>
        <p:spPr>
          <a:xfrm>
            <a:off x="6316717" y="459108"/>
            <a:ext cx="5021060" cy="5092211"/>
          </a:xfrm>
          <a:prstGeom prst="rect">
            <a:avLst/>
          </a:prstGeom>
        </p:spPr>
      </p:pic>
      <p:sp>
        <p:nvSpPr>
          <p:cNvPr id="21" name="TextBox 20">
            <a:extLst>
              <a:ext uri="{FF2B5EF4-FFF2-40B4-BE49-F238E27FC236}">
                <a16:creationId xmlns:a16="http://schemas.microsoft.com/office/drawing/2014/main" id="{8BC66A5D-D035-7CA5-8EBC-3687E1F7D59E}"/>
              </a:ext>
            </a:extLst>
          </p:cNvPr>
          <p:cNvSpPr txBox="1"/>
          <p:nvPr/>
        </p:nvSpPr>
        <p:spPr>
          <a:xfrm>
            <a:off x="1501046" y="5850992"/>
            <a:ext cx="1840832" cy="646331"/>
          </a:xfrm>
          <a:prstGeom prst="rect">
            <a:avLst/>
          </a:prstGeom>
          <a:noFill/>
        </p:spPr>
        <p:txBody>
          <a:bodyPr wrap="square" rtlCol="0">
            <a:spAutoFit/>
          </a:bodyPr>
          <a:lstStyle/>
          <a:p>
            <a:pPr rtl="0"/>
            <a:r>
              <a:rPr lang="ga-ie" sz="1800"/>
              <a:t>Plé ranga</a:t>
            </a:r>
          </a:p>
        </p:txBody>
      </p:sp>
      <p:pic>
        <p:nvPicPr>
          <p:cNvPr id="24" name="Picture 23" descr="Icon&#10;&#10;Description automatically generated">
            <a:extLst>
              <a:ext uri="{FF2B5EF4-FFF2-40B4-BE49-F238E27FC236}">
                <a16:creationId xmlns:a16="http://schemas.microsoft.com/office/drawing/2014/main" id="{B23E241C-496A-DBF9-0496-B6AA51936A25}"/>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3240415" y="3896254"/>
            <a:ext cx="1007241" cy="1007241"/>
          </a:xfrm>
          <a:prstGeom prst="rect">
            <a:avLst/>
          </a:prstGeom>
        </p:spPr>
      </p:pic>
      <p:sp>
        <p:nvSpPr>
          <p:cNvPr id="25" name="TextBox 24">
            <a:extLst>
              <a:ext uri="{FF2B5EF4-FFF2-40B4-BE49-F238E27FC236}">
                <a16:creationId xmlns:a16="http://schemas.microsoft.com/office/drawing/2014/main" id="{782D7CEC-183B-DF31-F18F-1F03B8F3E521}"/>
              </a:ext>
            </a:extLst>
          </p:cNvPr>
          <p:cNvSpPr txBox="1"/>
          <p:nvPr/>
        </p:nvSpPr>
        <p:spPr>
          <a:xfrm>
            <a:off x="4175656" y="4194883"/>
            <a:ext cx="1840832" cy="369332"/>
          </a:xfrm>
          <a:prstGeom prst="rect">
            <a:avLst/>
          </a:prstGeom>
          <a:noFill/>
        </p:spPr>
        <p:txBody>
          <a:bodyPr wrap="square" rtlCol="0">
            <a:spAutoFit/>
          </a:bodyPr>
          <a:lstStyle/>
          <a:p>
            <a:r>
              <a:rPr lang="ga-ie" sz="1800" dirty="0"/>
              <a:t>Léamh</a:t>
            </a:r>
          </a:p>
        </p:txBody>
      </p:sp>
      <p:pic>
        <p:nvPicPr>
          <p:cNvPr id="26" name="Picture 25" descr="Icon&#10;&#10;Description automatically generated">
            <a:extLst>
              <a:ext uri="{FF2B5EF4-FFF2-40B4-BE49-F238E27FC236}">
                <a16:creationId xmlns:a16="http://schemas.microsoft.com/office/drawing/2014/main" id="{81E94CBC-E131-4DB9-64AC-5EAB02FA625A}"/>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629424" y="5521567"/>
            <a:ext cx="1007241" cy="1007241"/>
          </a:xfrm>
          <a:prstGeom prst="rect">
            <a:avLst/>
          </a:prstGeom>
        </p:spPr>
      </p:pic>
      <p:sp>
        <p:nvSpPr>
          <p:cNvPr id="6" name="Google Shape;207;p8">
            <a:extLst>
              <a:ext uri="{FF2B5EF4-FFF2-40B4-BE49-F238E27FC236}">
                <a16:creationId xmlns:a16="http://schemas.microsoft.com/office/drawing/2014/main" id="{A2438381-3C64-6C70-4678-96DB55EB721B}"/>
              </a:ext>
            </a:extLst>
          </p:cNvPr>
          <p:cNvSpPr txBox="1">
            <a:spLocks noGrp="1"/>
          </p:cNvSpPr>
          <p:nvPr>
            <p:ph type="body" idx="1"/>
          </p:nvPr>
        </p:nvSpPr>
        <p:spPr>
          <a:xfrm>
            <a:off x="661059" y="1004892"/>
            <a:ext cx="4969554" cy="2227263"/>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rgbClr val="01334E"/>
              </a:buClr>
              <a:buSzPts val="4000"/>
              <a:buNone/>
            </a:pPr>
            <a:r>
              <a:rPr lang="ga-ie" sz="2000" dirty="0"/>
              <a:t>Haigh, is mise </a:t>
            </a:r>
            <a:r>
              <a:rPr lang="en-GB" sz="2000" dirty="0"/>
              <a:t>Dave</a:t>
            </a:r>
            <a:r>
              <a:rPr lang="ga-ie" sz="2000" dirty="0"/>
              <a:t>. </a:t>
            </a:r>
          </a:p>
          <a:p>
            <a:pPr marL="0" lvl="0" indent="0" algn="ctr" rtl="0">
              <a:lnSpc>
                <a:spcPct val="90000"/>
              </a:lnSpc>
              <a:spcBef>
                <a:spcPts val="0"/>
              </a:spcBef>
              <a:spcAft>
                <a:spcPts val="0"/>
              </a:spcAft>
              <a:buClr>
                <a:srgbClr val="01334E"/>
              </a:buClr>
              <a:buSzPts val="4000"/>
              <a:buNone/>
            </a:pPr>
            <a:r>
              <a:rPr lang="ga-ie" sz="2000" dirty="0"/>
              <a:t>Deas buaileadh leat! </a:t>
            </a:r>
          </a:p>
          <a:p>
            <a:pPr marL="0" lvl="0" indent="0" algn="ctr" rtl="0">
              <a:lnSpc>
                <a:spcPct val="90000"/>
              </a:lnSpc>
              <a:spcBef>
                <a:spcPts val="0"/>
              </a:spcBef>
              <a:spcAft>
                <a:spcPts val="0"/>
              </a:spcAft>
              <a:buClr>
                <a:srgbClr val="01334E"/>
              </a:buClr>
              <a:buSzPts val="4000"/>
              <a:buNone/>
            </a:pPr>
            <a:r>
              <a:rPr lang="ga-ie" sz="2000" dirty="0"/>
              <a:t>Tá mé anseo le hinsint duit go mbainimid úsáid as deilbhíní (na pictiúir bheaga thíos) san aonad seo. Cuideoidh siad sin leat an méid a bheidh á dhéanamh agat le linn na ngníomhaíochtaí éagsúla a thuiscint. </a:t>
            </a:r>
          </a:p>
          <a:p>
            <a:pPr marL="0" lvl="0" indent="0" algn="ctr" rtl="0">
              <a:lnSpc>
                <a:spcPct val="90000"/>
              </a:lnSpc>
              <a:spcBef>
                <a:spcPts val="0"/>
              </a:spcBef>
              <a:spcAft>
                <a:spcPts val="0"/>
              </a:spcAft>
              <a:buClr>
                <a:srgbClr val="01334E"/>
              </a:buClr>
              <a:buSzPts val="4000"/>
              <a:buNone/>
            </a:pPr>
            <a:r>
              <a:rPr lang="ga-ie" sz="2000" dirty="0"/>
              <a:t>Bain sult as (agus bí ag foghlaim)!</a:t>
            </a:r>
          </a:p>
          <a:p>
            <a:pPr marL="0" lvl="0" indent="0" algn="ctr" rtl="0">
              <a:lnSpc>
                <a:spcPct val="90000"/>
              </a:lnSpc>
              <a:spcBef>
                <a:spcPts val="0"/>
              </a:spcBef>
              <a:spcAft>
                <a:spcPts val="0"/>
              </a:spcAft>
              <a:buClr>
                <a:srgbClr val="01334E"/>
              </a:buClr>
              <a:buSzPts val="4000"/>
              <a:buNone/>
            </a:pPr>
            <a:r>
              <a:rPr lang="ga-ie" sz="2800" dirty="0"/>
              <a:t> </a:t>
            </a:r>
            <a:endParaRPr sz="2800" dirty="0"/>
          </a:p>
        </p:txBody>
      </p:sp>
      <p:pic>
        <p:nvPicPr>
          <p:cNvPr id="8" name="Google Shape;247;p53" descr="Icon&#10;&#10;Description automatically generated with low confidence">
            <a:extLst>
              <a:ext uri="{FF2B5EF4-FFF2-40B4-BE49-F238E27FC236}">
                <a16:creationId xmlns:a16="http://schemas.microsoft.com/office/drawing/2014/main" id="{D624A7BD-6D59-2800-08C3-EDEE94C37124}"/>
              </a:ext>
            </a:extLst>
          </p:cNvPr>
          <p:cNvPicPr preferRelativeResize="0"/>
          <p:nvPr/>
        </p:nvPicPr>
        <p:blipFill rotWithShape="1">
          <a:blip r:embed="rId11">
            <a:alphaModFix/>
          </a:blip>
          <a:srcRect/>
          <a:stretch/>
        </p:blipFill>
        <p:spPr>
          <a:xfrm>
            <a:off x="731887" y="904833"/>
            <a:ext cx="685903" cy="433659"/>
          </a:xfrm>
          <a:prstGeom prst="rect">
            <a:avLst/>
          </a:prstGeom>
          <a:noFill/>
          <a:ln>
            <a:noFill/>
          </a:ln>
        </p:spPr>
      </p:pic>
      <p:pic>
        <p:nvPicPr>
          <p:cNvPr id="9" name="Google Shape;248;p53" descr="Icon&#10;&#10;Description automatically generated with low confidence">
            <a:extLst>
              <a:ext uri="{FF2B5EF4-FFF2-40B4-BE49-F238E27FC236}">
                <a16:creationId xmlns:a16="http://schemas.microsoft.com/office/drawing/2014/main" id="{0AC20199-8CE4-0A9C-09F8-603CA20AD276}"/>
              </a:ext>
            </a:extLst>
          </p:cNvPr>
          <p:cNvPicPr preferRelativeResize="0"/>
          <p:nvPr/>
        </p:nvPicPr>
        <p:blipFill rotWithShape="1">
          <a:blip r:embed="rId11">
            <a:alphaModFix/>
          </a:blip>
          <a:srcRect/>
          <a:stretch/>
        </p:blipFill>
        <p:spPr>
          <a:xfrm rot="10800000">
            <a:off x="5382598" y="3240948"/>
            <a:ext cx="685903" cy="433659"/>
          </a:xfrm>
          <a:prstGeom prst="rect">
            <a:avLst/>
          </a:prstGeom>
          <a:noFill/>
          <a:ln>
            <a:noFill/>
          </a:ln>
        </p:spPr>
      </p:pic>
    </p:spTree>
    <p:extLst>
      <p:ext uri="{BB962C8B-B14F-4D97-AF65-F5344CB8AC3E}">
        <p14:creationId xmlns:p14="http://schemas.microsoft.com/office/powerpoint/2010/main" val="4252853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8" name="Google Shape;425;p21" descr="Shape, square&#10;&#10;Description automatically generated">
            <a:extLst>
              <a:ext uri="{FF2B5EF4-FFF2-40B4-BE49-F238E27FC236}">
                <a16:creationId xmlns:a16="http://schemas.microsoft.com/office/drawing/2014/main" id="{B0D015A2-F1C8-979B-F89E-68438AE531F7}"/>
              </a:ext>
            </a:extLst>
          </p:cNvPr>
          <p:cNvPicPr preferRelativeResize="0"/>
          <p:nvPr/>
        </p:nvPicPr>
        <p:blipFill rotWithShape="1">
          <a:blip r:embed="rId3">
            <a:alphaModFix/>
          </a:blip>
          <a:srcRect/>
          <a:stretch/>
        </p:blipFill>
        <p:spPr>
          <a:xfrm rot="5400000">
            <a:off x="10712870" y="1301160"/>
            <a:ext cx="1638856" cy="820582"/>
          </a:xfrm>
          <a:prstGeom prst="rect">
            <a:avLst/>
          </a:prstGeom>
          <a:noFill/>
          <a:ln>
            <a:noFill/>
          </a:ln>
        </p:spPr>
      </p:pic>
      <p:sp>
        <p:nvSpPr>
          <p:cNvPr id="172" name="Google Shape;172;p3"/>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p>
            <a:pPr marL="0" lvl="0" indent="0" algn="l" rtl="0">
              <a:lnSpc>
                <a:spcPct val="90000"/>
              </a:lnSpc>
              <a:spcBef>
                <a:spcPts val="0"/>
              </a:spcBef>
              <a:spcAft>
                <a:spcPts val="0"/>
              </a:spcAft>
              <a:buClr>
                <a:schemeClr val="lt1"/>
              </a:buClr>
              <a:buSzPts val="1800"/>
              <a:buFont typeface="Arial"/>
              <a:buNone/>
            </a:pPr>
            <a:r>
              <a:rPr lang="ga-ie"/>
              <a:t>Aonad 2, Gníomhaíocht 1</a:t>
            </a:r>
            <a:endParaRPr dirty="0"/>
          </a:p>
        </p:txBody>
      </p:sp>
      <p:pic>
        <p:nvPicPr>
          <p:cNvPr id="10" name="Google Shape;330;p19" descr="A picture containing text&#10;&#10;Description automatically generated">
            <a:extLst>
              <a:ext uri="{FF2B5EF4-FFF2-40B4-BE49-F238E27FC236}">
                <a16:creationId xmlns:a16="http://schemas.microsoft.com/office/drawing/2014/main" id="{D1248A59-52F9-BAEC-B95E-AF49E0A44D4F}"/>
              </a:ext>
            </a:extLst>
          </p:cNvPr>
          <p:cNvPicPr preferRelativeResize="0"/>
          <p:nvPr/>
        </p:nvPicPr>
        <p:blipFill rotWithShape="1">
          <a:blip r:embed="rId4">
            <a:alphaModFix/>
          </a:blip>
          <a:srcRect/>
          <a:stretch/>
        </p:blipFill>
        <p:spPr>
          <a:xfrm>
            <a:off x="11028677" y="1581598"/>
            <a:ext cx="1007241" cy="1007241"/>
          </a:xfrm>
          <a:prstGeom prst="rect">
            <a:avLst/>
          </a:prstGeom>
          <a:noFill/>
          <a:ln>
            <a:noFill/>
          </a:ln>
        </p:spPr>
      </p:pic>
      <p:pic>
        <p:nvPicPr>
          <p:cNvPr id="15" name="Picture 14" descr="Icon&#10;&#10;Description automatically generated">
            <a:extLst>
              <a:ext uri="{FF2B5EF4-FFF2-40B4-BE49-F238E27FC236}">
                <a16:creationId xmlns:a16="http://schemas.microsoft.com/office/drawing/2014/main" id="{5CB261BA-90F9-5C1A-FDC8-6626F31CE443}"/>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1105071" y="834063"/>
            <a:ext cx="1007241" cy="1007241"/>
          </a:xfrm>
          <a:prstGeom prst="rect">
            <a:avLst/>
          </a:prstGeom>
        </p:spPr>
      </p:pic>
      <p:graphicFrame>
        <p:nvGraphicFramePr>
          <p:cNvPr id="19" name="Table 9">
            <a:extLst>
              <a:ext uri="{FF2B5EF4-FFF2-40B4-BE49-F238E27FC236}">
                <a16:creationId xmlns:a16="http://schemas.microsoft.com/office/drawing/2014/main" id="{E32DBF4C-3219-B5AB-F982-EC7A57C8A1E6}"/>
              </a:ext>
            </a:extLst>
          </p:cNvPr>
          <p:cNvGraphicFramePr>
            <a:graphicFrameLocks noGrp="1"/>
          </p:cNvGraphicFramePr>
          <p:nvPr>
            <p:extLst>
              <p:ext uri="{D42A27DB-BD31-4B8C-83A1-F6EECF244321}">
                <p14:modId xmlns:p14="http://schemas.microsoft.com/office/powerpoint/2010/main" val="3340174270"/>
              </p:ext>
            </p:extLst>
          </p:nvPr>
        </p:nvGraphicFramePr>
        <p:xfrm>
          <a:off x="356287" y="848577"/>
          <a:ext cx="10595996" cy="5700679"/>
        </p:xfrm>
        <a:graphic>
          <a:graphicData uri="http://schemas.openxmlformats.org/drawingml/2006/table">
            <a:tbl>
              <a:tblPr firstRow="1" bandRow="1">
                <a:tableStyleId>{D0C22D7A-A71E-4F7F-B25F-03412A6EF1EF}</a:tableStyleId>
              </a:tblPr>
              <a:tblGrid>
                <a:gridCol w="5297998">
                  <a:extLst>
                    <a:ext uri="{9D8B030D-6E8A-4147-A177-3AD203B41FA5}">
                      <a16:colId xmlns:a16="http://schemas.microsoft.com/office/drawing/2014/main" val="2735850464"/>
                    </a:ext>
                  </a:extLst>
                </a:gridCol>
                <a:gridCol w="5297998">
                  <a:extLst>
                    <a:ext uri="{9D8B030D-6E8A-4147-A177-3AD203B41FA5}">
                      <a16:colId xmlns:a16="http://schemas.microsoft.com/office/drawing/2014/main" val="3122440488"/>
                    </a:ext>
                  </a:extLst>
                </a:gridCol>
              </a:tblGrid>
              <a:tr h="462402">
                <a:tc>
                  <a:txBody>
                    <a:bodyPr/>
                    <a:lstStyle/>
                    <a:p>
                      <a:pPr rtl="0"/>
                      <a:r>
                        <a:rPr lang="ga-ie" sz="1650"/>
                        <a:t>Ealaín </a:t>
                      </a:r>
                      <a:r>
                        <a:rPr lang="ga-ie" sz="1650" b="0" i="0" u="none" strike="noStrike" cap="none">
                          <a:solidFill>
                            <a:schemeClr val="dk1"/>
                          </a:solidFill>
                          <a:latin typeface="Arial"/>
                          <a:ea typeface="Arial"/>
                          <a:cs typeface="Arial"/>
                          <a:sym typeface="Arial"/>
                        </a:rPr>
                        <a:t>(líníocht, lógónna a dhearadh, póstaeir a dhéanamh)</a:t>
                      </a:r>
                      <a:endParaRPr lang="en-IE" sz="1650" b="0" dirty="0"/>
                    </a:p>
                  </a:txBody>
                  <a:tcPr>
                    <a:solidFill>
                      <a:schemeClr val="bg1"/>
                    </a:solidFill>
                  </a:tcPr>
                </a:tc>
                <a:tc>
                  <a:txBody>
                    <a:bodyPr/>
                    <a:lstStyle/>
                    <a:p>
                      <a:pPr rtl="0"/>
                      <a:r>
                        <a:rPr lang="ga-ie" sz="1650" b="1" i="0" u="none" strike="noStrike" cap="none">
                          <a:solidFill>
                            <a:schemeClr val="dk1"/>
                          </a:solidFill>
                          <a:latin typeface="Arial"/>
                          <a:ea typeface="Arial"/>
                          <a:cs typeface="Arial"/>
                          <a:sym typeface="Arial"/>
                        </a:rPr>
                        <a:t>Cás-staidéir </a:t>
                      </a:r>
                      <a:r>
                        <a:rPr lang="ga-ie" sz="1650" b="0" i="0" u="none" strike="noStrike" cap="none">
                          <a:solidFill>
                            <a:schemeClr val="dk1"/>
                          </a:solidFill>
                          <a:latin typeface="Arial"/>
                          <a:ea typeface="Arial"/>
                          <a:cs typeface="Arial"/>
                          <a:sym typeface="Arial"/>
                        </a:rPr>
                        <a:t>(maidir le daoine, áiteanna nó imeachtaí)</a:t>
                      </a:r>
                      <a:endParaRPr lang="en-IE" sz="1650" b="0" dirty="0"/>
                    </a:p>
                  </a:txBody>
                  <a:tcPr>
                    <a:solidFill>
                      <a:schemeClr val="bg1"/>
                    </a:solidFill>
                  </a:tcPr>
                </a:tc>
                <a:extLst>
                  <a:ext uri="{0D108BD9-81ED-4DB2-BD59-A6C34878D82A}">
                    <a16:rowId xmlns:a16="http://schemas.microsoft.com/office/drawing/2014/main" val="2080960722"/>
                  </a:ext>
                </a:extLst>
              </a:tr>
              <a:tr h="462402">
                <a:tc>
                  <a:txBody>
                    <a:bodyPr/>
                    <a:lstStyle/>
                    <a:p>
                      <a:pPr rtl="0"/>
                      <a:r>
                        <a:rPr lang="ga-ie" sz="1650" b="1"/>
                        <a:t>Scríbhneoireacht chruthaitheach</a:t>
                      </a:r>
                      <a:r>
                        <a:rPr lang="ga-ie" sz="1650" b="0" i="0" u="none" strike="noStrike" cap="none">
                          <a:solidFill>
                            <a:schemeClr val="dk1"/>
                          </a:solidFill>
                          <a:latin typeface="Arial"/>
                          <a:ea typeface="Arial"/>
                          <a:cs typeface="Arial"/>
                          <a:sym typeface="Arial"/>
                        </a:rPr>
                        <a:t> (iontrálacha dialainne, aistí samhlaíocha, etc.)</a:t>
                      </a:r>
                      <a:endParaRPr lang="en-IE" sz="1650" b="0" dirty="0"/>
                    </a:p>
                  </a:txBody>
                  <a:tcPr>
                    <a:solidFill>
                      <a:schemeClr val="bg1"/>
                    </a:solidFill>
                  </a:tcPr>
                </a:tc>
                <a:tc>
                  <a:txBody>
                    <a:bodyPr/>
                    <a:lstStyle/>
                    <a:p>
                      <a:pPr rtl="0"/>
                      <a:r>
                        <a:rPr lang="ga-ie" sz="1650" b="1"/>
                        <a:t>Tástáil Cloze </a:t>
                      </a:r>
                      <a:r>
                        <a:rPr lang="ga-ie" sz="1650" b="0" i="0" u="none" strike="noStrike" cap="none">
                          <a:solidFill>
                            <a:schemeClr val="dk1"/>
                          </a:solidFill>
                          <a:latin typeface="Arial"/>
                          <a:ea typeface="Arial"/>
                          <a:cs typeface="Arial"/>
                          <a:sym typeface="Arial"/>
                        </a:rPr>
                        <a:t>(críochnaigh an abairt, líon isteach na bearnaí)</a:t>
                      </a:r>
                      <a:endParaRPr lang="en-IE" sz="1650" b="0" dirty="0"/>
                    </a:p>
                  </a:txBody>
                  <a:tcPr>
                    <a:solidFill>
                      <a:schemeClr val="bg1"/>
                    </a:solidFill>
                  </a:tcPr>
                </a:tc>
                <a:extLst>
                  <a:ext uri="{0D108BD9-81ED-4DB2-BD59-A6C34878D82A}">
                    <a16:rowId xmlns:a16="http://schemas.microsoft.com/office/drawing/2014/main" val="1141324966"/>
                  </a:ext>
                </a:extLst>
              </a:tr>
              <a:tr h="35767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ga-ie" sz="1650" b="1"/>
                        <a:t>Díospóireacht/Díospóireacht siúil</a:t>
                      </a:r>
                    </a:p>
                  </a:txBody>
                  <a:tcPr>
                    <a:solidFill>
                      <a:schemeClr val="bg1"/>
                    </a:solidFill>
                  </a:tcPr>
                </a:tc>
                <a:tc>
                  <a:txBody>
                    <a:bodyPr/>
                    <a:lstStyle/>
                    <a:p>
                      <a:pPr rtl="0"/>
                      <a:r>
                        <a:rPr lang="ga-ie" sz="1650" b="1"/>
                        <a:t>Drámaíocht </a:t>
                      </a:r>
                      <a:r>
                        <a:rPr lang="ga-ie" sz="1650" b="0" i="0" u="none" strike="noStrike" cap="none">
                          <a:solidFill>
                            <a:schemeClr val="dk1"/>
                          </a:solidFill>
                          <a:latin typeface="Arial"/>
                          <a:ea typeface="Arial"/>
                          <a:cs typeface="Arial"/>
                          <a:sym typeface="Arial"/>
                        </a:rPr>
                        <a:t>(rólghlacadh, fráma reoite etc.)</a:t>
                      </a:r>
                    </a:p>
                  </a:txBody>
                  <a:tcPr>
                    <a:solidFill>
                      <a:schemeClr val="bg1"/>
                    </a:solidFill>
                  </a:tcPr>
                </a:tc>
                <a:extLst>
                  <a:ext uri="{0D108BD9-81ED-4DB2-BD59-A6C34878D82A}">
                    <a16:rowId xmlns:a16="http://schemas.microsoft.com/office/drawing/2014/main" val="629521645"/>
                  </a:ext>
                </a:extLst>
              </a:tr>
              <a:tr h="357670">
                <a:tc>
                  <a:txBody>
                    <a:bodyPr/>
                    <a:lstStyle/>
                    <a:p>
                      <a:pPr rtl="0"/>
                      <a:r>
                        <a:rPr lang="ga-ie" sz="1650" b="1"/>
                        <a:t>Scannán</a:t>
                      </a:r>
                      <a:r>
                        <a:rPr lang="ga-ie" sz="1650" b="0"/>
                        <a:t> (</a:t>
                      </a:r>
                      <a:r>
                        <a:rPr lang="ga-ie" sz="1650" b="0" i="0" u="none" strike="noStrike" cap="none">
                          <a:solidFill>
                            <a:schemeClr val="dk1"/>
                          </a:solidFill>
                          <a:latin typeface="Arial"/>
                          <a:ea typeface="Arial"/>
                          <a:cs typeface="Arial"/>
                          <a:sym typeface="Arial"/>
                        </a:rPr>
                        <a:t>cláir faisnéise, Cainteanna TED, YouTube)</a:t>
                      </a:r>
                      <a:endParaRPr lang="en-IE" sz="1650" b="0" dirty="0"/>
                    </a:p>
                  </a:txBody>
                  <a:tcPr>
                    <a:solidFill>
                      <a:schemeClr val="bg1"/>
                    </a:solidFill>
                  </a:tcPr>
                </a:tc>
                <a:tc>
                  <a:txBody>
                    <a:bodyPr/>
                    <a:lstStyle/>
                    <a:p>
                      <a:pPr rtl="0"/>
                      <a:r>
                        <a:rPr lang="ga-ie" sz="1650" b="1"/>
                        <a:t>Céimeanna ollmhóra</a:t>
                      </a:r>
                      <a:endParaRPr lang="en-IE" sz="1650" b="0" dirty="0"/>
                    </a:p>
                  </a:txBody>
                  <a:tcPr>
                    <a:solidFill>
                      <a:schemeClr val="bg1"/>
                    </a:solidFill>
                  </a:tcPr>
                </a:tc>
                <a:extLst>
                  <a:ext uri="{0D108BD9-81ED-4DB2-BD59-A6C34878D82A}">
                    <a16:rowId xmlns:a16="http://schemas.microsoft.com/office/drawing/2014/main" val="2789931939"/>
                  </a:ext>
                </a:extLst>
              </a:tr>
              <a:tr h="357670">
                <a:tc>
                  <a:txBody>
                    <a:bodyPr/>
                    <a:lstStyle/>
                    <a:p>
                      <a:pPr rtl="0"/>
                      <a:r>
                        <a:rPr lang="ga-ie" sz="1650" b="1"/>
                        <a:t>Agallaimh</a:t>
                      </a:r>
                    </a:p>
                  </a:txBody>
                  <a:tcPr>
                    <a:solidFill>
                      <a:schemeClr val="bg1"/>
                    </a:solidFill>
                  </a:tcPr>
                </a:tc>
                <a:tc>
                  <a:txBody>
                    <a:bodyPr/>
                    <a:lstStyle/>
                    <a:p>
                      <a:pPr rtl="0"/>
                      <a:r>
                        <a:rPr lang="ga-ie" sz="1650" b="1"/>
                        <a:t>Cairt K-W-L chart </a:t>
                      </a:r>
                      <a:r>
                        <a:rPr lang="ga-ie" sz="1650" b="0" i="0" u="none" strike="noStrike" cap="none">
                          <a:solidFill>
                            <a:schemeClr val="dk1"/>
                          </a:solidFill>
                          <a:latin typeface="Arial"/>
                          <a:ea typeface="Arial"/>
                          <a:cs typeface="Arial"/>
                          <a:sym typeface="Arial"/>
                        </a:rPr>
                        <a:t>(</a:t>
                      </a:r>
                      <a:r>
                        <a:rPr lang="ga-ie" sz="1650" b="0" i="0" u="sng" strike="noStrike" cap="none">
                          <a:solidFill>
                            <a:schemeClr val="dk1"/>
                          </a:solidFill>
                          <a:latin typeface="Arial"/>
                          <a:ea typeface="Arial"/>
                          <a:cs typeface="Arial"/>
                          <a:sym typeface="Arial"/>
                        </a:rPr>
                        <a:t>K</a:t>
                      </a:r>
                      <a:r>
                        <a:rPr lang="ga-ie" sz="1650" b="0" i="0" u="none" strike="noStrike" cap="none">
                          <a:solidFill>
                            <a:schemeClr val="dk1"/>
                          </a:solidFill>
                          <a:latin typeface="Arial"/>
                          <a:ea typeface="Arial"/>
                          <a:cs typeface="Arial"/>
                          <a:sym typeface="Arial"/>
                        </a:rPr>
                        <a:t>now, </a:t>
                      </a:r>
                      <a:r>
                        <a:rPr lang="ga-ie" sz="1650" b="0" i="0" u="sng" strike="noStrike" cap="none">
                          <a:solidFill>
                            <a:schemeClr val="dk1"/>
                          </a:solidFill>
                          <a:latin typeface="Arial"/>
                          <a:ea typeface="Arial"/>
                          <a:cs typeface="Arial"/>
                          <a:sym typeface="Arial"/>
                        </a:rPr>
                        <a:t>W</a:t>
                      </a:r>
                      <a:r>
                        <a:rPr lang="ga-ie" sz="1650" b="0" i="0" u="none" strike="noStrike" cap="none">
                          <a:solidFill>
                            <a:schemeClr val="dk1"/>
                          </a:solidFill>
                          <a:latin typeface="Arial"/>
                          <a:ea typeface="Arial"/>
                          <a:cs typeface="Arial"/>
                          <a:sym typeface="Arial"/>
                        </a:rPr>
                        <a:t>ant to know, </a:t>
                      </a:r>
                      <a:r>
                        <a:rPr lang="ga-ie" sz="1650" b="0" i="0" u="sng" strike="noStrike" cap="none">
                          <a:solidFill>
                            <a:schemeClr val="dk1"/>
                          </a:solidFill>
                          <a:latin typeface="Arial"/>
                          <a:ea typeface="Arial"/>
                          <a:cs typeface="Arial"/>
                          <a:sym typeface="Arial"/>
                        </a:rPr>
                        <a:t>L</a:t>
                      </a:r>
                      <a:r>
                        <a:rPr lang="ga-ie" sz="1650" b="0" i="0" u="none" strike="noStrike" cap="none">
                          <a:solidFill>
                            <a:schemeClr val="dk1"/>
                          </a:solidFill>
                          <a:latin typeface="Arial"/>
                          <a:ea typeface="Arial"/>
                          <a:cs typeface="Arial"/>
                          <a:sym typeface="Arial"/>
                        </a:rPr>
                        <a:t>earned) </a:t>
                      </a:r>
                      <a:endParaRPr lang="en-IE" sz="1650" b="0" dirty="0"/>
                    </a:p>
                  </a:txBody>
                  <a:tcPr>
                    <a:solidFill>
                      <a:schemeClr val="bg1"/>
                    </a:solidFill>
                  </a:tcPr>
                </a:tc>
                <a:extLst>
                  <a:ext uri="{0D108BD9-81ED-4DB2-BD59-A6C34878D82A}">
                    <a16:rowId xmlns:a16="http://schemas.microsoft.com/office/drawing/2014/main" val="1383616075"/>
                  </a:ext>
                </a:extLst>
              </a:tr>
              <a:tr h="462402">
                <a:tc>
                  <a:txBody>
                    <a:bodyPr/>
                    <a:lstStyle/>
                    <a:p>
                      <a:pPr rtl="0"/>
                      <a:r>
                        <a:rPr lang="ga-ie" sz="1650" b="1"/>
                        <a:t>Meabhairmhapaí/damhánléaráidí</a:t>
                      </a:r>
                      <a:r>
                        <a:rPr lang="ga-ie" sz="1650" b="0"/>
                        <a:t> (agus eagraithe grafacha eile)</a:t>
                      </a:r>
                      <a:endParaRPr lang="en-IE" sz="1650" b="1" dirty="0"/>
                    </a:p>
                  </a:txBody>
                  <a:tcPr>
                    <a:solidFill>
                      <a:schemeClr val="bg1"/>
                    </a:solidFill>
                  </a:tcPr>
                </a:tc>
                <a:tc>
                  <a:txBody>
                    <a:bodyPr/>
                    <a:lstStyle/>
                    <a:p>
                      <a:pPr rtl="0"/>
                      <a:r>
                        <a:rPr lang="ga-ie" sz="1650" b="1"/>
                        <a:t>Mentimeter/Padlet </a:t>
                      </a:r>
                      <a:r>
                        <a:rPr lang="ga-ie" sz="1650"/>
                        <a:t>(agus aipeanna eile)</a:t>
                      </a:r>
                    </a:p>
                  </a:txBody>
                  <a:tcPr>
                    <a:solidFill>
                      <a:schemeClr val="bg1"/>
                    </a:solidFill>
                  </a:tcPr>
                </a:tc>
                <a:extLst>
                  <a:ext uri="{0D108BD9-81ED-4DB2-BD59-A6C34878D82A}">
                    <a16:rowId xmlns:a16="http://schemas.microsoft.com/office/drawing/2014/main" val="2403897783"/>
                  </a:ext>
                </a:extLst>
              </a:tr>
              <a:tr h="462402">
                <a:tc>
                  <a:txBody>
                    <a:bodyPr/>
                    <a:lstStyle/>
                    <a:p>
                      <a:pPr rtl="0"/>
                      <a:r>
                        <a:rPr lang="ga-ie" sz="1650" b="1"/>
                        <a:t>Ailt nuachtáin/ar líne</a:t>
                      </a:r>
                      <a:endParaRPr lang="en-IE" sz="1650" dirty="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ga-ie" sz="1650" b="1"/>
                        <a:t>Grianghraif/íomhánna </a:t>
                      </a:r>
                      <a:r>
                        <a:rPr lang="ga-ie" sz="1650" b="0" i="0" u="none" strike="noStrike" cap="none">
                          <a:solidFill>
                            <a:schemeClr val="dk1"/>
                          </a:solidFill>
                          <a:latin typeface="Arial"/>
                          <a:ea typeface="Arial"/>
                          <a:cs typeface="Arial"/>
                          <a:sym typeface="Arial"/>
                        </a:rPr>
                        <a:t>(íomhánna a léirmhíniú, fotheidil a scríobh do ghrianghraif)</a:t>
                      </a:r>
                      <a:endParaRPr lang="en-IE" sz="1650" b="0" dirty="0"/>
                    </a:p>
                  </a:txBody>
                  <a:tcPr>
                    <a:solidFill>
                      <a:schemeClr val="bg1"/>
                    </a:solidFill>
                  </a:tcPr>
                </a:tc>
                <a:extLst>
                  <a:ext uri="{0D108BD9-81ED-4DB2-BD59-A6C34878D82A}">
                    <a16:rowId xmlns:a16="http://schemas.microsoft.com/office/drawing/2014/main" val="526340969"/>
                  </a:ext>
                </a:extLst>
              </a:tr>
              <a:tr h="26677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ga-ie" sz="1650" b="1"/>
                        <a:t>Ceistneoir/suirbhé/vox pop</a:t>
                      </a:r>
                      <a:endParaRPr lang="en-IE" sz="1650" b="0" dirty="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ga-ie" sz="1650" b="1"/>
                        <a:t>Tráth na gCeist</a:t>
                      </a:r>
                    </a:p>
                  </a:txBody>
                  <a:tcPr>
                    <a:solidFill>
                      <a:schemeClr val="bg1"/>
                    </a:solidFill>
                  </a:tcPr>
                </a:tc>
                <a:extLst>
                  <a:ext uri="{0D108BD9-81ED-4DB2-BD59-A6C34878D82A}">
                    <a16:rowId xmlns:a16="http://schemas.microsoft.com/office/drawing/2014/main" val="2530196984"/>
                  </a:ext>
                </a:extLst>
              </a:tr>
              <a:tr h="46240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ga-ie" sz="1650" b="1"/>
                        <a:t>Plé struchtúrtha </a:t>
                      </a:r>
                      <a:r>
                        <a:rPr lang="ga-ie" sz="1650" b="0"/>
                        <a:t>(beirt, grúpa beag, rang iomlán)</a:t>
                      </a:r>
                      <a:endParaRPr lang="en-IE" sz="1650" b="1" dirty="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ga-ie" sz="1650" b="1"/>
                        <a:t>Ionchur ón múinteoir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IE" sz="1650" b="1" dirty="0"/>
                    </a:p>
                  </a:txBody>
                  <a:tcPr>
                    <a:solidFill>
                      <a:schemeClr val="bg1"/>
                    </a:solidFill>
                  </a:tcPr>
                </a:tc>
                <a:extLst>
                  <a:ext uri="{0D108BD9-81ED-4DB2-BD59-A6C34878D82A}">
                    <a16:rowId xmlns:a16="http://schemas.microsoft.com/office/drawing/2014/main" val="3069154426"/>
                  </a:ext>
                </a:extLst>
              </a:tr>
              <a:tr h="65803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ga-ie" sz="1650" b="1"/>
                        <a:t>Smaoinigh-Téigh i mBeirteanna-Comhroinn </a:t>
                      </a:r>
                      <a:r>
                        <a:rPr lang="ga-ie" sz="1650" b="0" i="0" u="none" strike="noStrike" cap="none">
                          <a:solidFill>
                            <a:schemeClr val="dk1"/>
                          </a:solidFill>
                          <a:latin typeface="Arial"/>
                          <a:ea typeface="Arial"/>
                          <a:cs typeface="Arial"/>
                          <a:sym typeface="Arial"/>
                        </a:rPr>
                        <a:t>(smaoinigh leat féin, téigh i mbeirt le duine eile agus pléigh, agus ansin comhroinn leis an ngrúpa)</a:t>
                      </a:r>
                      <a:endParaRPr lang="en-IE" sz="1650" b="0" dirty="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ga-ie" sz="1650" b="1"/>
                        <a:t>Bileoga oibre</a:t>
                      </a:r>
                    </a:p>
                  </a:txBody>
                  <a:tcPr>
                    <a:solidFill>
                      <a:schemeClr val="bg1"/>
                    </a:solidFill>
                  </a:tcPr>
                </a:tc>
                <a:extLst>
                  <a:ext uri="{0D108BD9-81ED-4DB2-BD59-A6C34878D82A}">
                    <a16:rowId xmlns:a16="http://schemas.microsoft.com/office/drawing/2014/main" val="906791750"/>
                  </a:ext>
                </a:extLst>
              </a:tr>
              <a:tr h="467149">
                <a:tc>
                  <a:txBody>
                    <a:bodyPr/>
                    <a:lstStyle/>
                    <a:p>
                      <a:pPr rtl="0"/>
                      <a:endParaRPr lang="en-IE" sz="1650" b="0" dirty="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IE" sz="1650" b="1" dirty="0"/>
                    </a:p>
                  </a:txBody>
                  <a:tcPr>
                    <a:solidFill>
                      <a:schemeClr val="bg1"/>
                    </a:solidFill>
                  </a:tcPr>
                </a:tc>
                <a:extLst>
                  <a:ext uri="{0D108BD9-81ED-4DB2-BD59-A6C34878D82A}">
                    <a16:rowId xmlns:a16="http://schemas.microsoft.com/office/drawing/2014/main" val="2206277536"/>
                  </a:ext>
                </a:extLst>
              </a:tr>
            </a:tbl>
          </a:graphicData>
        </a:graphic>
      </p:graphicFrame>
    </p:spTree>
    <p:extLst>
      <p:ext uri="{BB962C8B-B14F-4D97-AF65-F5344CB8AC3E}">
        <p14:creationId xmlns:p14="http://schemas.microsoft.com/office/powerpoint/2010/main" val="1874260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pic>
        <p:nvPicPr>
          <p:cNvPr id="6" name="Google Shape;417;p20" descr="Shape, square&#10;&#10;Description automatically generated">
            <a:extLst>
              <a:ext uri="{FF2B5EF4-FFF2-40B4-BE49-F238E27FC236}">
                <a16:creationId xmlns:a16="http://schemas.microsoft.com/office/drawing/2014/main" id="{4259D9DE-7EC7-C452-7C53-F88503D0639E}"/>
              </a:ext>
            </a:extLst>
          </p:cNvPr>
          <p:cNvPicPr preferRelativeResize="0"/>
          <p:nvPr/>
        </p:nvPicPr>
        <p:blipFill rotWithShape="1">
          <a:blip r:embed="rId3">
            <a:alphaModFix/>
          </a:blip>
          <a:srcRect/>
          <a:stretch/>
        </p:blipFill>
        <p:spPr>
          <a:xfrm rot="377373">
            <a:off x="-840034" y="-811169"/>
            <a:ext cx="5566192" cy="8093988"/>
          </a:xfrm>
          <a:prstGeom prst="rect">
            <a:avLst/>
          </a:prstGeom>
          <a:noFill/>
          <a:ln>
            <a:noFill/>
          </a:ln>
        </p:spPr>
      </p:pic>
      <p:pic>
        <p:nvPicPr>
          <p:cNvPr id="8" name="Google Shape;407;p20">
            <a:extLst>
              <a:ext uri="{FF2B5EF4-FFF2-40B4-BE49-F238E27FC236}">
                <a16:creationId xmlns:a16="http://schemas.microsoft.com/office/drawing/2014/main" id="{78893B54-69BD-9CC5-0905-B4A5993330D2}"/>
              </a:ext>
            </a:extLst>
          </p:cNvPr>
          <p:cNvPicPr preferRelativeResize="0"/>
          <p:nvPr/>
        </p:nvPicPr>
        <p:blipFill rotWithShape="1">
          <a:blip r:embed="rId4">
            <a:alphaModFix/>
          </a:blip>
          <a:srcRect/>
          <a:stretch/>
        </p:blipFill>
        <p:spPr>
          <a:xfrm>
            <a:off x="236043" y="222422"/>
            <a:ext cx="11441092" cy="556054"/>
          </a:xfrm>
          <a:prstGeom prst="rect">
            <a:avLst/>
          </a:prstGeom>
          <a:noFill/>
          <a:ln>
            <a:noFill/>
          </a:ln>
        </p:spPr>
      </p:pic>
      <p:sp>
        <p:nvSpPr>
          <p:cNvPr id="12" name="Google Shape;178;p4">
            <a:extLst>
              <a:ext uri="{FF2B5EF4-FFF2-40B4-BE49-F238E27FC236}">
                <a16:creationId xmlns:a16="http://schemas.microsoft.com/office/drawing/2014/main" id="{8E26F3D5-130A-4892-F8DB-D1F07FFDE342}"/>
              </a:ext>
            </a:extLst>
          </p:cNvPr>
          <p:cNvSpPr txBox="1">
            <a:spLocks/>
          </p:cNvSpPr>
          <p:nvPr/>
        </p:nvSpPr>
        <p:spPr>
          <a:xfrm>
            <a:off x="356287" y="328054"/>
            <a:ext cx="8441724" cy="352983"/>
          </a:xfrm>
          <a:prstGeom prst="rect">
            <a:avLst/>
          </a:prstGeom>
          <a:noFill/>
          <a:ln>
            <a:noFill/>
          </a:ln>
        </p:spPr>
        <p:txBody>
          <a:bodyPr spcFirstLastPara="1" wrap="square" lIns="91425" tIns="45700" rIns="91425" bIns="45700" rtl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rtl="0">
              <a:lnSpc>
                <a:spcPct val="90000"/>
              </a:lnSpc>
              <a:buClr>
                <a:schemeClr val="lt1"/>
              </a:buClr>
              <a:buSzPts val="1800"/>
            </a:pPr>
            <a:r>
              <a:rPr lang="ga-ie" sz="1800" b="1">
                <a:solidFill>
                  <a:schemeClr val="bg1"/>
                </a:solidFill>
              </a:rPr>
              <a:t>Aonad 2, Gníomhaíocht 1</a:t>
            </a:r>
          </a:p>
        </p:txBody>
      </p:sp>
      <p:pic>
        <p:nvPicPr>
          <p:cNvPr id="2" name="Picture 1" descr="Icon&#10;&#10;Description automatically generated">
            <a:extLst>
              <a:ext uri="{FF2B5EF4-FFF2-40B4-BE49-F238E27FC236}">
                <a16:creationId xmlns:a16="http://schemas.microsoft.com/office/drawing/2014/main" id="{FEC1C032-6D9B-3D5E-E602-580E1DF0B0AA}"/>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1184759" y="778476"/>
            <a:ext cx="1007241" cy="1007241"/>
          </a:xfrm>
          <a:prstGeom prst="rect">
            <a:avLst/>
          </a:prstGeom>
        </p:spPr>
      </p:pic>
      <p:pic>
        <p:nvPicPr>
          <p:cNvPr id="3" name="Picture 2">
            <a:extLst>
              <a:ext uri="{FF2B5EF4-FFF2-40B4-BE49-F238E27FC236}">
                <a16:creationId xmlns:a16="http://schemas.microsoft.com/office/drawing/2014/main" id="{BEC8141B-22BC-7359-A378-A11DA1066C0D}"/>
              </a:ext>
            </a:extLst>
          </p:cNvPr>
          <p:cNvPicPr>
            <a:picLocks noChangeAspect="1"/>
          </p:cNvPicPr>
          <p:nvPr/>
        </p:nvPicPr>
        <p:blipFill>
          <a:blip r:embed="rId6"/>
          <a:stretch>
            <a:fillRect/>
          </a:stretch>
        </p:blipFill>
        <p:spPr>
          <a:xfrm>
            <a:off x="5467036" y="933738"/>
            <a:ext cx="5651984" cy="5701840"/>
          </a:xfrm>
          <a:prstGeom prst="ellipse">
            <a:avLst/>
          </a:prstGeom>
        </p:spPr>
      </p:pic>
    </p:spTree>
    <p:extLst>
      <p:ext uri="{BB962C8B-B14F-4D97-AF65-F5344CB8AC3E}">
        <p14:creationId xmlns:p14="http://schemas.microsoft.com/office/powerpoint/2010/main" val="3253260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7"/>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p>
            <a:pPr marL="0" lvl="0" indent="0" algn="l" rtl="0">
              <a:lnSpc>
                <a:spcPct val="90000"/>
              </a:lnSpc>
              <a:spcBef>
                <a:spcPts val="0"/>
              </a:spcBef>
              <a:spcAft>
                <a:spcPts val="0"/>
              </a:spcAft>
              <a:buClr>
                <a:schemeClr val="lt1"/>
              </a:buClr>
              <a:buSzPts val="1800"/>
              <a:buFont typeface="Arial"/>
              <a:buNone/>
            </a:pPr>
            <a:r>
              <a:rPr lang="ga-ie"/>
              <a:t>Aonad 2, Gníomhaíocht 1</a:t>
            </a:r>
            <a:endParaRPr dirty="0"/>
          </a:p>
        </p:txBody>
      </p:sp>
      <p:pic>
        <p:nvPicPr>
          <p:cNvPr id="9" name="Picture 8" descr="Shape, square&#10;&#10;Description automatically generated">
            <a:extLst>
              <a:ext uri="{FF2B5EF4-FFF2-40B4-BE49-F238E27FC236}">
                <a16:creationId xmlns:a16="http://schemas.microsoft.com/office/drawing/2014/main" id="{7F5E7A46-8B3D-6B20-B830-A32B4BEE615C}"/>
              </a:ext>
            </a:extLst>
          </p:cNvPr>
          <p:cNvPicPr>
            <a:picLocks noChangeAspect="1"/>
          </p:cNvPicPr>
          <p:nvPr/>
        </p:nvPicPr>
        <p:blipFill>
          <a:blip r:embed="rId3"/>
          <a:stretch>
            <a:fillRect/>
          </a:stretch>
        </p:blipFill>
        <p:spPr>
          <a:xfrm>
            <a:off x="328999" y="910277"/>
            <a:ext cx="10690234" cy="5716145"/>
          </a:xfrm>
          <a:prstGeom prst="rect">
            <a:avLst/>
          </a:prstGeom>
        </p:spPr>
      </p:pic>
      <p:pic>
        <p:nvPicPr>
          <p:cNvPr id="8" name="Picture 7">
            <a:extLst>
              <a:ext uri="{FF2B5EF4-FFF2-40B4-BE49-F238E27FC236}">
                <a16:creationId xmlns:a16="http://schemas.microsoft.com/office/drawing/2014/main" id="{4F875AE2-8343-6066-B0F5-61BA1333DAFC}"/>
              </a:ext>
            </a:extLst>
          </p:cNvPr>
          <p:cNvPicPr>
            <a:picLocks noChangeAspect="1"/>
          </p:cNvPicPr>
          <p:nvPr/>
        </p:nvPicPr>
        <p:blipFill rotWithShape="1">
          <a:blip r:embed="rId4"/>
          <a:srcRect l="23326" t="22399" r="29501" b="14913"/>
          <a:stretch/>
        </p:blipFill>
        <p:spPr>
          <a:xfrm>
            <a:off x="2029968" y="1044430"/>
            <a:ext cx="7325440" cy="547568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4"/>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rtlCol="0" anchor="ctr" anchorCtr="0">
            <a:normAutofit/>
          </a:bodyPr>
          <a:lstStyle/>
          <a:p>
            <a:pPr marL="0" lvl="0" indent="0" algn="l" rtl="0">
              <a:lnSpc>
                <a:spcPct val="90000"/>
              </a:lnSpc>
              <a:spcBef>
                <a:spcPts val="0"/>
              </a:spcBef>
              <a:spcAft>
                <a:spcPts val="0"/>
              </a:spcAft>
              <a:buClr>
                <a:schemeClr val="lt1"/>
              </a:buClr>
              <a:buSzPts val="1800"/>
              <a:buFont typeface="Arial"/>
              <a:buNone/>
            </a:pPr>
            <a:r>
              <a:rPr lang="ga-ie"/>
              <a:t>Conairí: Loga straitéisí foghlama agus teagaisc</a:t>
            </a:r>
            <a:endParaRPr dirty="0"/>
          </a:p>
        </p:txBody>
      </p:sp>
      <p:graphicFrame>
        <p:nvGraphicFramePr>
          <p:cNvPr id="1029" name="Table 1029">
            <a:extLst>
              <a:ext uri="{FF2B5EF4-FFF2-40B4-BE49-F238E27FC236}">
                <a16:creationId xmlns:a16="http://schemas.microsoft.com/office/drawing/2014/main" id="{A13ADB8C-2409-4466-7493-62DEAC72FFEC}"/>
              </a:ext>
            </a:extLst>
          </p:cNvPr>
          <p:cNvGraphicFramePr>
            <a:graphicFrameLocks noGrp="1"/>
          </p:cNvGraphicFramePr>
          <p:nvPr>
            <p:extLst>
              <p:ext uri="{D42A27DB-BD31-4B8C-83A1-F6EECF244321}">
                <p14:modId xmlns:p14="http://schemas.microsoft.com/office/powerpoint/2010/main" val="3228422549"/>
              </p:ext>
            </p:extLst>
          </p:nvPr>
        </p:nvGraphicFramePr>
        <p:xfrm>
          <a:off x="356287" y="969817"/>
          <a:ext cx="10838184" cy="5432714"/>
        </p:xfrm>
        <a:graphic>
          <a:graphicData uri="http://schemas.openxmlformats.org/drawingml/2006/table">
            <a:tbl>
              <a:tblPr firstRow="1" bandRow="1">
                <a:tableStyleId>{D0C22D7A-A71E-4F7F-B25F-03412A6EF1EF}</a:tableStyleId>
              </a:tblPr>
              <a:tblGrid>
                <a:gridCol w="3612728">
                  <a:extLst>
                    <a:ext uri="{9D8B030D-6E8A-4147-A177-3AD203B41FA5}">
                      <a16:colId xmlns:a16="http://schemas.microsoft.com/office/drawing/2014/main" val="385875134"/>
                    </a:ext>
                  </a:extLst>
                </a:gridCol>
                <a:gridCol w="3612728">
                  <a:extLst>
                    <a:ext uri="{9D8B030D-6E8A-4147-A177-3AD203B41FA5}">
                      <a16:colId xmlns:a16="http://schemas.microsoft.com/office/drawing/2014/main" val="3168789737"/>
                    </a:ext>
                  </a:extLst>
                </a:gridCol>
                <a:gridCol w="3612728">
                  <a:extLst>
                    <a:ext uri="{9D8B030D-6E8A-4147-A177-3AD203B41FA5}">
                      <a16:colId xmlns:a16="http://schemas.microsoft.com/office/drawing/2014/main" val="3459732687"/>
                    </a:ext>
                  </a:extLst>
                </a:gridCol>
              </a:tblGrid>
              <a:tr h="708314">
                <a:tc>
                  <a:txBody>
                    <a:bodyPr/>
                    <a:lstStyle/>
                    <a:p>
                      <a:pPr rtl="0"/>
                      <a:r>
                        <a:rPr lang="ga-ie" sz="1900" dirty="0"/>
                        <a:t>Ainm agus cur síos gairid</a:t>
                      </a:r>
                    </a:p>
                  </a:txBody>
                  <a:tcPr>
                    <a:lnL w="12700" cap="flat" cmpd="sng" algn="ctr">
                      <a:solidFill>
                        <a:srgbClr val="A958DD"/>
                      </a:solidFill>
                      <a:prstDash val="solid"/>
                      <a:round/>
                      <a:headEnd type="none" w="med" len="med"/>
                      <a:tailEnd type="none" w="med" len="med"/>
                    </a:lnL>
                    <a:lnR w="12700" cap="flat" cmpd="sng" algn="ctr">
                      <a:solidFill>
                        <a:srgbClr val="A958DD"/>
                      </a:solidFill>
                      <a:prstDash val="solid"/>
                      <a:round/>
                      <a:headEnd type="none" w="med" len="med"/>
                      <a:tailEnd type="none" w="med" len="med"/>
                    </a:lnR>
                    <a:lnT w="12700" cap="flat" cmpd="sng" algn="ctr">
                      <a:solidFill>
                        <a:srgbClr val="A958DD"/>
                      </a:solidFill>
                      <a:prstDash val="solid"/>
                      <a:round/>
                      <a:headEnd type="none" w="med" len="med"/>
                      <a:tailEnd type="none" w="med" len="med"/>
                    </a:lnT>
                    <a:lnB w="12700" cap="flat" cmpd="sng" algn="ctr">
                      <a:solidFill>
                        <a:srgbClr val="A958DD"/>
                      </a:solidFill>
                      <a:prstDash val="solid"/>
                      <a:round/>
                      <a:headEnd type="none" w="med" len="med"/>
                      <a:tailEnd type="none" w="med" len="med"/>
                    </a:lnB>
                    <a:lnTlToBr w="12700" cmpd="sng">
                      <a:noFill/>
                      <a:prstDash val="solid"/>
                    </a:lnTlToBr>
                    <a:lnBlToTr w="12700" cmpd="sng">
                      <a:noFill/>
                      <a:prstDash val="solid"/>
                    </a:lnBlToTr>
                    <a:solidFill>
                      <a:srgbClr val="E7D1F5"/>
                    </a:solidFill>
                  </a:tcPr>
                </a:tc>
                <a:tc>
                  <a:txBody>
                    <a:bodyPr/>
                    <a:lstStyle/>
                    <a:p>
                      <a:pPr rtl="0"/>
                      <a:r>
                        <a:rPr lang="ga-ie" sz="1900"/>
                        <a:t>Cad a d’éirigh go maith leis?</a:t>
                      </a:r>
                    </a:p>
                  </a:txBody>
                  <a:tcPr>
                    <a:lnL w="12700" cap="flat" cmpd="sng" algn="ctr">
                      <a:solidFill>
                        <a:srgbClr val="A958DD"/>
                      </a:solidFill>
                      <a:prstDash val="solid"/>
                      <a:round/>
                      <a:headEnd type="none" w="med" len="med"/>
                      <a:tailEnd type="none" w="med" len="med"/>
                    </a:lnL>
                    <a:lnR w="12700" cap="flat" cmpd="sng" algn="ctr">
                      <a:solidFill>
                        <a:srgbClr val="A958DD"/>
                      </a:solidFill>
                      <a:prstDash val="solid"/>
                      <a:round/>
                      <a:headEnd type="none" w="med" len="med"/>
                      <a:tailEnd type="none" w="med" len="med"/>
                    </a:lnR>
                    <a:lnT w="12700" cap="flat" cmpd="sng" algn="ctr">
                      <a:solidFill>
                        <a:srgbClr val="A958DD"/>
                      </a:solidFill>
                      <a:prstDash val="solid"/>
                      <a:round/>
                      <a:headEnd type="none" w="med" len="med"/>
                      <a:tailEnd type="none" w="med" len="med"/>
                    </a:lnT>
                    <a:lnB w="12700" cap="flat" cmpd="sng" algn="ctr">
                      <a:solidFill>
                        <a:srgbClr val="A958DD"/>
                      </a:solidFill>
                      <a:prstDash val="solid"/>
                      <a:round/>
                      <a:headEnd type="none" w="med" len="med"/>
                      <a:tailEnd type="none" w="med" len="med"/>
                    </a:lnB>
                    <a:lnTlToBr w="12700" cmpd="sng">
                      <a:noFill/>
                      <a:prstDash val="solid"/>
                    </a:lnTlToBr>
                    <a:lnBlToTr w="12700" cmpd="sng">
                      <a:noFill/>
                      <a:prstDash val="solid"/>
                    </a:lnBlToTr>
                    <a:solidFill>
                      <a:srgbClr val="E7D1F5"/>
                    </a:solidFill>
                  </a:tcPr>
                </a:tc>
                <a:tc>
                  <a:txBody>
                    <a:bodyPr/>
                    <a:lstStyle/>
                    <a:p>
                      <a:pPr rtl="0"/>
                      <a:r>
                        <a:rPr lang="ga-ie" sz="1900" dirty="0"/>
                        <a:t>Bheadh sé fiú níos fearr má</a:t>
                      </a:r>
                    </a:p>
                  </a:txBody>
                  <a:tcPr>
                    <a:lnL w="12700" cap="flat" cmpd="sng" algn="ctr">
                      <a:solidFill>
                        <a:srgbClr val="A958DD"/>
                      </a:solidFill>
                      <a:prstDash val="solid"/>
                      <a:round/>
                      <a:headEnd type="none" w="med" len="med"/>
                      <a:tailEnd type="none" w="med" len="med"/>
                    </a:lnL>
                    <a:lnR w="12700" cap="flat" cmpd="sng" algn="ctr">
                      <a:solidFill>
                        <a:srgbClr val="A958DD"/>
                      </a:solidFill>
                      <a:prstDash val="solid"/>
                      <a:round/>
                      <a:headEnd type="none" w="med" len="med"/>
                      <a:tailEnd type="none" w="med" len="med"/>
                    </a:lnR>
                    <a:lnT w="12700" cap="flat" cmpd="sng" algn="ctr">
                      <a:solidFill>
                        <a:srgbClr val="A958DD"/>
                      </a:solidFill>
                      <a:prstDash val="solid"/>
                      <a:round/>
                      <a:headEnd type="none" w="med" len="med"/>
                      <a:tailEnd type="none" w="med" len="med"/>
                    </a:lnT>
                    <a:lnB w="12700" cap="flat" cmpd="sng" algn="ctr">
                      <a:solidFill>
                        <a:srgbClr val="A958DD"/>
                      </a:solidFill>
                      <a:prstDash val="solid"/>
                      <a:round/>
                      <a:headEnd type="none" w="med" len="med"/>
                      <a:tailEnd type="none" w="med" len="med"/>
                    </a:lnB>
                    <a:lnTlToBr w="12700" cmpd="sng">
                      <a:noFill/>
                      <a:prstDash val="solid"/>
                    </a:lnTlToBr>
                    <a:lnBlToTr w="12700" cmpd="sng">
                      <a:noFill/>
                      <a:prstDash val="solid"/>
                    </a:lnBlToTr>
                    <a:solidFill>
                      <a:srgbClr val="E7D1F5"/>
                    </a:solidFill>
                  </a:tcPr>
                </a:tc>
                <a:extLst>
                  <a:ext uri="{0D108BD9-81ED-4DB2-BD59-A6C34878D82A}">
                    <a16:rowId xmlns:a16="http://schemas.microsoft.com/office/drawing/2014/main" val="1402956197"/>
                  </a:ext>
                </a:extLst>
              </a:tr>
              <a:tr h="708314">
                <a:tc>
                  <a:txBody>
                    <a:bodyPr/>
                    <a:lstStyle/>
                    <a:p>
                      <a:pPr rtl="0"/>
                      <a:endParaRPr lang="en-IE" dirty="0"/>
                    </a:p>
                    <a:p>
                      <a:pPr rtl="0"/>
                      <a:endParaRPr lang="en-IE" dirty="0"/>
                    </a:p>
                    <a:p>
                      <a:pPr rtl="0"/>
                      <a:endParaRPr lang="en-IE" dirty="0"/>
                    </a:p>
                    <a:p>
                      <a:pPr rtl="0"/>
                      <a:endParaRPr lang="en-IE" dirty="0"/>
                    </a:p>
                  </a:txBody>
                  <a:tcPr>
                    <a:lnL w="12700" cap="flat" cmpd="sng" algn="ctr">
                      <a:solidFill>
                        <a:srgbClr val="A958DD"/>
                      </a:solidFill>
                      <a:prstDash val="solid"/>
                      <a:round/>
                      <a:headEnd type="none" w="med" len="med"/>
                      <a:tailEnd type="none" w="med" len="med"/>
                    </a:lnL>
                    <a:lnR w="12700" cap="flat" cmpd="sng" algn="ctr">
                      <a:solidFill>
                        <a:srgbClr val="A958DD"/>
                      </a:solidFill>
                      <a:prstDash val="solid"/>
                      <a:round/>
                      <a:headEnd type="none" w="med" len="med"/>
                      <a:tailEnd type="none" w="med" len="med"/>
                    </a:lnR>
                    <a:lnT w="12700" cap="flat" cmpd="sng" algn="ctr">
                      <a:solidFill>
                        <a:srgbClr val="A958DD"/>
                      </a:solidFill>
                      <a:prstDash val="solid"/>
                      <a:round/>
                      <a:headEnd type="none" w="med" len="med"/>
                      <a:tailEnd type="none" w="med" len="med"/>
                    </a:lnT>
                    <a:lnB w="12700" cap="flat" cmpd="sng" algn="ctr">
                      <a:solidFill>
                        <a:srgbClr val="A958D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endParaRPr lang="en-IE" dirty="0"/>
                    </a:p>
                  </a:txBody>
                  <a:tcPr>
                    <a:lnL w="12700" cap="flat" cmpd="sng" algn="ctr">
                      <a:solidFill>
                        <a:srgbClr val="A958DD"/>
                      </a:solidFill>
                      <a:prstDash val="solid"/>
                      <a:round/>
                      <a:headEnd type="none" w="med" len="med"/>
                      <a:tailEnd type="none" w="med" len="med"/>
                    </a:lnL>
                    <a:lnR w="12700" cap="flat" cmpd="sng" algn="ctr">
                      <a:solidFill>
                        <a:srgbClr val="A958DD"/>
                      </a:solidFill>
                      <a:prstDash val="solid"/>
                      <a:round/>
                      <a:headEnd type="none" w="med" len="med"/>
                      <a:tailEnd type="none" w="med" len="med"/>
                    </a:lnR>
                    <a:lnT w="12700" cap="flat" cmpd="sng" algn="ctr">
                      <a:solidFill>
                        <a:srgbClr val="A958DD"/>
                      </a:solidFill>
                      <a:prstDash val="solid"/>
                      <a:round/>
                      <a:headEnd type="none" w="med" len="med"/>
                      <a:tailEnd type="none" w="med" len="med"/>
                    </a:lnT>
                    <a:lnB w="12700" cap="flat" cmpd="sng" algn="ctr">
                      <a:solidFill>
                        <a:srgbClr val="A958D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endParaRPr lang="en-IE" dirty="0"/>
                    </a:p>
                  </a:txBody>
                  <a:tcPr>
                    <a:lnL w="12700" cap="flat" cmpd="sng" algn="ctr">
                      <a:solidFill>
                        <a:srgbClr val="A958DD"/>
                      </a:solidFill>
                      <a:prstDash val="solid"/>
                      <a:round/>
                      <a:headEnd type="none" w="med" len="med"/>
                      <a:tailEnd type="none" w="med" len="med"/>
                    </a:lnL>
                    <a:lnR w="12700" cap="flat" cmpd="sng" algn="ctr">
                      <a:solidFill>
                        <a:srgbClr val="A958DD"/>
                      </a:solidFill>
                      <a:prstDash val="solid"/>
                      <a:round/>
                      <a:headEnd type="none" w="med" len="med"/>
                      <a:tailEnd type="none" w="med" len="med"/>
                    </a:lnR>
                    <a:lnT w="12700" cap="flat" cmpd="sng" algn="ctr">
                      <a:solidFill>
                        <a:srgbClr val="A958DD"/>
                      </a:solidFill>
                      <a:prstDash val="solid"/>
                      <a:round/>
                      <a:headEnd type="none" w="med" len="med"/>
                      <a:tailEnd type="none" w="med" len="med"/>
                    </a:lnT>
                    <a:lnB w="12700" cap="flat" cmpd="sng" algn="ctr">
                      <a:solidFill>
                        <a:srgbClr val="A958D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8796574"/>
                  </a:ext>
                </a:extLst>
              </a:tr>
              <a:tr h="708314">
                <a:tc>
                  <a:txBody>
                    <a:bodyPr/>
                    <a:lstStyle/>
                    <a:p>
                      <a:pPr rtl="0"/>
                      <a:endParaRPr lang="en-IE" dirty="0"/>
                    </a:p>
                    <a:p>
                      <a:pPr rtl="0"/>
                      <a:endParaRPr lang="en-IE" dirty="0"/>
                    </a:p>
                    <a:p>
                      <a:pPr rtl="0"/>
                      <a:endParaRPr lang="en-IE" dirty="0"/>
                    </a:p>
                    <a:p>
                      <a:pPr rtl="0"/>
                      <a:endParaRPr lang="en-IE" dirty="0"/>
                    </a:p>
                  </a:txBody>
                  <a:tcPr>
                    <a:lnL w="12700" cap="flat" cmpd="sng" algn="ctr">
                      <a:solidFill>
                        <a:srgbClr val="A958DD"/>
                      </a:solidFill>
                      <a:prstDash val="solid"/>
                      <a:round/>
                      <a:headEnd type="none" w="med" len="med"/>
                      <a:tailEnd type="none" w="med" len="med"/>
                    </a:lnL>
                    <a:lnR w="12700" cap="flat" cmpd="sng" algn="ctr">
                      <a:solidFill>
                        <a:srgbClr val="A958DD"/>
                      </a:solidFill>
                      <a:prstDash val="solid"/>
                      <a:round/>
                      <a:headEnd type="none" w="med" len="med"/>
                      <a:tailEnd type="none" w="med" len="med"/>
                    </a:lnR>
                    <a:lnT w="12700" cap="flat" cmpd="sng" algn="ctr">
                      <a:solidFill>
                        <a:srgbClr val="A958DD"/>
                      </a:solidFill>
                      <a:prstDash val="solid"/>
                      <a:round/>
                      <a:headEnd type="none" w="med" len="med"/>
                      <a:tailEnd type="none" w="med" len="med"/>
                    </a:lnT>
                    <a:lnB w="12700" cap="flat" cmpd="sng" algn="ctr">
                      <a:solidFill>
                        <a:srgbClr val="A958D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endParaRPr lang="en-IE" dirty="0"/>
                    </a:p>
                  </a:txBody>
                  <a:tcPr>
                    <a:lnL w="12700" cap="flat" cmpd="sng" algn="ctr">
                      <a:solidFill>
                        <a:srgbClr val="A958DD"/>
                      </a:solidFill>
                      <a:prstDash val="solid"/>
                      <a:round/>
                      <a:headEnd type="none" w="med" len="med"/>
                      <a:tailEnd type="none" w="med" len="med"/>
                    </a:lnL>
                    <a:lnR w="12700" cap="flat" cmpd="sng" algn="ctr">
                      <a:solidFill>
                        <a:srgbClr val="A958DD"/>
                      </a:solidFill>
                      <a:prstDash val="solid"/>
                      <a:round/>
                      <a:headEnd type="none" w="med" len="med"/>
                      <a:tailEnd type="none" w="med" len="med"/>
                    </a:lnR>
                    <a:lnT w="12700" cap="flat" cmpd="sng" algn="ctr">
                      <a:solidFill>
                        <a:srgbClr val="A958DD"/>
                      </a:solidFill>
                      <a:prstDash val="solid"/>
                      <a:round/>
                      <a:headEnd type="none" w="med" len="med"/>
                      <a:tailEnd type="none" w="med" len="med"/>
                    </a:lnT>
                    <a:lnB w="12700" cap="flat" cmpd="sng" algn="ctr">
                      <a:solidFill>
                        <a:srgbClr val="A958D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endParaRPr lang="en-IE" dirty="0"/>
                    </a:p>
                  </a:txBody>
                  <a:tcPr>
                    <a:lnL w="12700" cap="flat" cmpd="sng" algn="ctr">
                      <a:solidFill>
                        <a:srgbClr val="A958DD"/>
                      </a:solidFill>
                      <a:prstDash val="solid"/>
                      <a:round/>
                      <a:headEnd type="none" w="med" len="med"/>
                      <a:tailEnd type="none" w="med" len="med"/>
                    </a:lnL>
                    <a:lnR w="12700" cap="flat" cmpd="sng" algn="ctr">
                      <a:solidFill>
                        <a:srgbClr val="A958DD"/>
                      </a:solidFill>
                      <a:prstDash val="solid"/>
                      <a:round/>
                      <a:headEnd type="none" w="med" len="med"/>
                      <a:tailEnd type="none" w="med" len="med"/>
                    </a:lnR>
                    <a:lnT w="12700" cap="flat" cmpd="sng" algn="ctr">
                      <a:solidFill>
                        <a:srgbClr val="A958DD"/>
                      </a:solidFill>
                      <a:prstDash val="solid"/>
                      <a:round/>
                      <a:headEnd type="none" w="med" len="med"/>
                      <a:tailEnd type="none" w="med" len="med"/>
                    </a:lnT>
                    <a:lnB w="12700" cap="flat" cmpd="sng" algn="ctr">
                      <a:solidFill>
                        <a:srgbClr val="A958D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9476836"/>
                  </a:ext>
                </a:extLst>
              </a:tr>
              <a:tr h="708314">
                <a:tc>
                  <a:txBody>
                    <a:bodyPr/>
                    <a:lstStyle/>
                    <a:p>
                      <a:pPr rtl="0"/>
                      <a:endParaRPr lang="en-IE" dirty="0"/>
                    </a:p>
                    <a:p>
                      <a:pPr rtl="0"/>
                      <a:endParaRPr lang="en-IE" dirty="0"/>
                    </a:p>
                    <a:p>
                      <a:pPr rtl="0"/>
                      <a:endParaRPr lang="en-IE" dirty="0"/>
                    </a:p>
                    <a:p>
                      <a:pPr rtl="0"/>
                      <a:endParaRPr lang="en-IE" dirty="0"/>
                    </a:p>
                  </a:txBody>
                  <a:tcPr>
                    <a:lnL w="12700" cap="flat" cmpd="sng" algn="ctr">
                      <a:solidFill>
                        <a:srgbClr val="A958DD"/>
                      </a:solidFill>
                      <a:prstDash val="solid"/>
                      <a:round/>
                      <a:headEnd type="none" w="med" len="med"/>
                      <a:tailEnd type="none" w="med" len="med"/>
                    </a:lnL>
                    <a:lnR w="12700" cap="flat" cmpd="sng" algn="ctr">
                      <a:solidFill>
                        <a:srgbClr val="A958DD"/>
                      </a:solidFill>
                      <a:prstDash val="solid"/>
                      <a:round/>
                      <a:headEnd type="none" w="med" len="med"/>
                      <a:tailEnd type="none" w="med" len="med"/>
                    </a:lnR>
                    <a:lnT w="12700" cap="flat" cmpd="sng" algn="ctr">
                      <a:solidFill>
                        <a:srgbClr val="A958DD"/>
                      </a:solidFill>
                      <a:prstDash val="solid"/>
                      <a:round/>
                      <a:headEnd type="none" w="med" len="med"/>
                      <a:tailEnd type="none" w="med" len="med"/>
                    </a:lnT>
                    <a:lnB w="12700" cap="flat" cmpd="sng" algn="ctr">
                      <a:solidFill>
                        <a:srgbClr val="A958D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endParaRPr lang="en-IE" dirty="0"/>
                    </a:p>
                  </a:txBody>
                  <a:tcPr>
                    <a:lnL w="12700" cap="flat" cmpd="sng" algn="ctr">
                      <a:solidFill>
                        <a:srgbClr val="A958DD"/>
                      </a:solidFill>
                      <a:prstDash val="solid"/>
                      <a:round/>
                      <a:headEnd type="none" w="med" len="med"/>
                      <a:tailEnd type="none" w="med" len="med"/>
                    </a:lnL>
                    <a:lnR w="12700" cap="flat" cmpd="sng" algn="ctr">
                      <a:solidFill>
                        <a:srgbClr val="A958DD"/>
                      </a:solidFill>
                      <a:prstDash val="solid"/>
                      <a:round/>
                      <a:headEnd type="none" w="med" len="med"/>
                      <a:tailEnd type="none" w="med" len="med"/>
                    </a:lnR>
                    <a:lnT w="12700" cap="flat" cmpd="sng" algn="ctr">
                      <a:solidFill>
                        <a:srgbClr val="A958DD"/>
                      </a:solidFill>
                      <a:prstDash val="solid"/>
                      <a:round/>
                      <a:headEnd type="none" w="med" len="med"/>
                      <a:tailEnd type="none" w="med" len="med"/>
                    </a:lnT>
                    <a:lnB w="12700" cap="flat" cmpd="sng" algn="ctr">
                      <a:solidFill>
                        <a:srgbClr val="A958D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endParaRPr lang="en-IE" dirty="0"/>
                    </a:p>
                  </a:txBody>
                  <a:tcPr>
                    <a:lnL w="12700" cap="flat" cmpd="sng" algn="ctr">
                      <a:solidFill>
                        <a:srgbClr val="A958DD"/>
                      </a:solidFill>
                      <a:prstDash val="solid"/>
                      <a:round/>
                      <a:headEnd type="none" w="med" len="med"/>
                      <a:tailEnd type="none" w="med" len="med"/>
                    </a:lnL>
                    <a:lnR w="12700" cap="flat" cmpd="sng" algn="ctr">
                      <a:solidFill>
                        <a:srgbClr val="A958DD"/>
                      </a:solidFill>
                      <a:prstDash val="solid"/>
                      <a:round/>
                      <a:headEnd type="none" w="med" len="med"/>
                      <a:tailEnd type="none" w="med" len="med"/>
                    </a:lnR>
                    <a:lnT w="12700" cap="flat" cmpd="sng" algn="ctr">
                      <a:solidFill>
                        <a:srgbClr val="A958DD"/>
                      </a:solidFill>
                      <a:prstDash val="solid"/>
                      <a:round/>
                      <a:headEnd type="none" w="med" len="med"/>
                      <a:tailEnd type="none" w="med" len="med"/>
                    </a:lnT>
                    <a:lnB w="12700" cap="flat" cmpd="sng" algn="ctr">
                      <a:solidFill>
                        <a:srgbClr val="A958D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8390405"/>
                  </a:ext>
                </a:extLst>
              </a:tr>
              <a:tr h="708314">
                <a:tc>
                  <a:txBody>
                    <a:bodyPr/>
                    <a:lstStyle/>
                    <a:p>
                      <a:pPr rtl="0"/>
                      <a:endParaRPr lang="en-IE" dirty="0"/>
                    </a:p>
                    <a:p>
                      <a:pPr rtl="0"/>
                      <a:endParaRPr lang="en-IE" dirty="0"/>
                    </a:p>
                    <a:p>
                      <a:pPr rtl="0"/>
                      <a:endParaRPr lang="en-IE" dirty="0"/>
                    </a:p>
                    <a:p>
                      <a:pPr rtl="0"/>
                      <a:endParaRPr lang="en-IE" dirty="0"/>
                    </a:p>
                  </a:txBody>
                  <a:tcPr>
                    <a:lnL w="12700" cap="flat" cmpd="sng" algn="ctr">
                      <a:solidFill>
                        <a:srgbClr val="A958DD"/>
                      </a:solidFill>
                      <a:prstDash val="solid"/>
                      <a:round/>
                      <a:headEnd type="none" w="med" len="med"/>
                      <a:tailEnd type="none" w="med" len="med"/>
                    </a:lnL>
                    <a:lnR w="12700" cap="flat" cmpd="sng" algn="ctr">
                      <a:solidFill>
                        <a:srgbClr val="A958DD"/>
                      </a:solidFill>
                      <a:prstDash val="solid"/>
                      <a:round/>
                      <a:headEnd type="none" w="med" len="med"/>
                      <a:tailEnd type="none" w="med" len="med"/>
                    </a:lnR>
                    <a:lnT w="12700" cap="flat" cmpd="sng" algn="ctr">
                      <a:solidFill>
                        <a:srgbClr val="A958DD"/>
                      </a:solidFill>
                      <a:prstDash val="solid"/>
                      <a:round/>
                      <a:headEnd type="none" w="med" len="med"/>
                      <a:tailEnd type="none" w="med" len="med"/>
                    </a:lnT>
                    <a:lnB w="12700" cap="flat" cmpd="sng" algn="ctr">
                      <a:solidFill>
                        <a:srgbClr val="A958D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endParaRPr lang="en-IE" dirty="0"/>
                    </a:p>
                  </a:txBody>
                  <a:tcPr>
                    <a:lnL w="12700" cap="flat" cmpd="sng" algn="ctr">
                      <a:solidFill>
                        <a:srgbClr val="A958DD"/>
                      </a:solidFill>
                      <a:prstDash val="solid"/>
                      <a:round/>
                      <a:headEnd type="none" w="med" len="med"/>
                      <a:tailEnd type="none" w="med" len="med"/>
                    </a:lnL>
                    <a:lnR w="12700" cap="flat" cmpd="sng" algn="ctr">
                      <a:solidFill>
                        <a:srgbClr val="A958DD"/>
                      </a:solidFill>
                      <a:prstDash val="solid"/>
                      <a:round/>
                      <a:headEnd type="none" w="med" len="med"/>
                      <a:tailEnd type="none" w="med" len="med"/>
                    </a:lnR>
                    <a:lnT w="12700" cap="flat" cmpd="sng" algn="ctr">
                      <a:solidFill>
                        <a:srgbClr val="A958DD"/>
                      </a:solidFill>
                      <a:prstDash val="solid"/>
                      <a:round/>
                      <a:headEnd type="none" w="med" len="med"/>
                      <a:tailEnd type="none" w="med" len="med"/>
                    </a:lnT>
                    <a:lnB w="12700" cap="flat" cmpd="sng" algn="ctr">
                      <a:solidFill>
                        <a:srgbClr val="A958D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endParaRPr lang="en-IE" dirty="0"/>
                    </a:p>
                  </a:txBody>
                  <a:tcPr>
                    <a:lnL w="12700" cap="flat" cmpd="sng" algn="ctr">
                      <a:solidFill>
                        <a:srgbClr val="A958DD"/>
                      </a:solidFill>
                      <a:prstDash val="solid"/>
                      <a:round/>
                      <a:headEnd type="none" w="med" len="med"/>
                      <a:tailEnd type="none" w="med" len="med"/>
                    </a:lnL>
                    <a:lnR w="12700" cap="flat" cmpd="sng" algn="ctr">
                      <a:solidFill>
                        <a:srgbClr val="A958DD"/>
                      </a:solidFill>
                      <a:prstDash val="solid"/>
                      <a:round/>
                      <a:headEnd type="none" w="med" len="med"/>
                      <a:tailEnd type="none" w="med" len="med"/>
                    </a:lnR>
                    <a:lnT w="12700" cap="flat" cmpd="sng" algn="ctr">
                      <a:solidFill>
                        <a:srgbClr val="A958DD"/>
                      </a:solidFill>
                      <a:prstDash val="solid"/>
                      <a:round/>
                      <a:headEnd type="none" w="med" len="med"/>
                      <a:tailEnd type="none" w="med" len="med"/>
                    </a:lnT>
                    <a:lnB w="12700" cap="flat" cmpd="sng" algn="ctr">
                      <a:solidFill>
                        <a:srgbClr val="A958D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2762980"/>
                  </a:ext>
                </a:extLst>
              </a:tr>
              <a:tr h="708314">
                <a:tc>
                  <a:txBody>
                    <a:bodyPr/>
                    <a:lstStyle/>
                    <a:p>
                      <a:pPr rtl="0"/>
                      <a:endParaRPr lang="en-IE" dirty="0"/>
                    </a:p>
                    <a:p>
                      <a:pPr rtl="0"/>
                      <a:endParaRPr lang="en-IE" dirty="0"/>
                    </a:p>
                    <a:p>
                      <a:pPr rtl="0"/>
                      <a:endParaRPr lang="en-IE" dirty="0"/>
                    </a:p>
                    <a:p>
                      <a:pPr rtl="0"/>
                      <a:endParaRPr lang="en-IE" dirty="0"/>
                    </a:p>
                  </a:txBody>
                  <a:tcPr>
                    <a:lnL w="12700" cap="flat" cmpd="sng" algn="ctr">
                      <a:solidFill>
                        <a:srgbClr val="A958DD"/>
                      </a:solidFill>
                      <a:prstDash val="solid"/>
                      <a:round/>
                      <a:headEnd type="none" w="med" len="med"/>
                      <a:tailEnd type="none" w="med" len="med"/>
                    </a:lnL>
                    <a:lnR w="12700" cap="flat" cmpd="sng" algn="ctr">
                      <a:solidFill>
                        <a:srgbClr val="A958DD"/>
                      </a:solidFill>
                      <a:prstDash val="solid"/>
                      <a:round/>
                      <a:headEnd type="none" w="med" len="med"/>
                      <a:tailEnd type="none" w="med" len="med"/>
                    </a:lnR>
                    <a:lnT w="12700" cap="flat" cmpd="sng" algn="ctr">
                      <a:solidFill>
                        <a:srgbClr val="A958DD"/>
                      </a:solidFill>
                      <a:prstDash val="solid"/>
                      <a:round/>
                      <a:headEnd type="none" w="med" len="med"/>
                      <a:tailEnd type="none" w="med" len="med"/>
                    </a:lnT>
                    <a:lnB w="12700" cap="flat" cmpd="sng" algn="ctr">
                      <a:solidFill>
                        <a:srgbClr val="A958D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endParaRPr lang="en-IE" dirty="0"/>
                    </a:p>
                  </a:txBody>
                  <a:tcPr>
                    <a:lnL w="12700" cap="flat" cmpd="sng" algn="ctr">
                      <a:solidFill>
                        <a:srgbClr val="A958DD"/>
                      </a:solidFill>
                      <a:prstDash val="solid"/>
                      <a:round/>
                      <a:headEnd type="none" w="med" len="med"/>
                      <a:tailEnd type="none" w="med" len="med"/>
                    </a:lnL>
                    <a:lnR w="12700" cap="flat" cmpd="sng" algn="ctr">
                      <a:solidFill>
                        <a:srgbClr val="A958DD"/>
                      </a:solidFill>
                      <a:prstDash val="solid"/>
                      <a:round/>
                      <a:headEnd type="none" w="med" len="med"/>
                      <a:tailEnd type="none" w="med" len="med"/>
                    </a:lnR>
                    <a:lnT w="12700" cap="flat" cmpd="sng" algn="ctr">
                      <a:solidFill>
                        <a:srgbClr val="A958DD"/>
                      </a:solidFill>
                      <a:prstDash val="solid"/>
                      <a:round/>
                      <a:headEnd type="none" w="med" len="med"/>
                      <a:tailEnd type="none" w="med" len="med"/>
                    </a:lnT>
                    <a:lnB w="12700" cap="flat" cmpd="sng" algn="ctr">
                      <a:solidFill>
                        <a:srgbClr val="A958D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endParaRPr lang="en-IE" dirty="0"/>
                    </a:p>
                  </a:txBody>
                  <a:tcPr>
                    <a:lnL w="12700" cap="flat" cmpd="sng" algn="ctr">
                      <a:solidFill>
                        <a:srgbClr val="A958DD"/>
                      </a:solidFill>
                      <a:prstDash val="solid"/>
                      <a:round/>
                      <a:headEnd type="none" w="med" len="med"/>
                      <a:tailEnd type="none" w="med" len="med"/>
                    </a:lnL>
                    <a:lnR w="12700" cap="flat" cmpd="sng" algn="ctr">
                      <a:solidFill>
                        <a:srgbClr val="A958DD"/>
                      </a:solidFill>
                      <a:prstDash val="solid"/>
                      <a:round/>
                      <a:headEnd type="none" w="med" len="med"/>
                      <a:tailEnd type="none" w="med" len="med"/>
                    </a:lnR>
                    <a:lnT w="12700" cap="flat" cmpd="sng" algn="ctr">
                      <a:solidFill>
                        <a:srgbClr val="A958DD"/>
                      </a:solidFill>
                      <a:prstDash val="solid"/>
                      <a:round/>
                      <a:headEnd type="none" w="med" len="med"/>
                      <a:tailEnd type="none" w="med" len="med"/>
                    </a:lnT>
                    <a:lnB w="12700" cap="flat" cmpd="sng" algn="ctr">
                      <a:solidFill>
                        <a:srgbClr val="A958D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8448307"/>
                  </a:ext>
                </a:extLst>
              </a:tr>
            </a:tbl>
          </a:graphicData>
        </a:graphic>
      </p:graphicFrame>
      <p:pic>
        <p:nvPicPr>
          <p:cNvPr id="1031" name="Google Shape;331;p19" descr="Icon&#10;&#10;Description automatically generated">
            <a:extLst>
              <a:ext uri="{FF2B5EF4-FFF2-40B4-BE49-F238E27FC236}">
                <a16:creationId xmlns:a16="http://schemas.microsoft.com/office/drawing/2014/main" id="{53C75958-D6CA-7969-45F7-E3DBFBF65C8C}"/>
              </a:ext>
            </a:extLst>
          </p:cNvPr>
          <p:cNvPicPr preferRelativeResize="0"/>
          <p:nvPr/>
        </p:nvPicPr>
        <p:blipFill rotWithShape="1">
          <a:blip r:embed="rId3">
            <a:alphaModFix/>
          </a:blip>
          <a:srcRect/>
          <a:stretch/>
        </p:blipFill>
        <p:spPr>
          <a:xfrm>
            <a:off x="11194471" y="681037"/>
            <a:ext cx="1007241" cy="100724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B24CB-7807-A24A-23C7-7965FE123877}"/>
              </a:ext>
            </a:extLst>
          </p:cNvPr>
          <p:cNvSpPr>
            <a:spLocks noGrp="1"/>
          </p:cNvSpPr>
          <p:nvPr>
            <p:ph type="title"/>
          </p:nvPr>
        </p:nvSpPr>
        <p:spPr/>
        <p:txBody>
          <a:bodyPr rtlCol="0"/>
          <a:lstStyle/>
          <a:p>
            <a:pPr rtl="0"/>
            <a:r>
              <a:rPr lang="ga-ie"/>
              <a:t>Aonad 2, Gníomhaíocht 2</a:t>
            </a:r>
          </a:p>
        </p:txBody>
      </p:sp>
      <p:pic>
        <p:nvPicPr>
          <p:cNvPr id="6" name="Picture 5" descr="A picture containing shape&#10;&#10;Description automatically generated">
            <a:extLst>
              <a:ext uri="{FF2B5EF4-FFF2-40B4-BE49-F238E27FC236}">
                <a16:creationId xmlns:a16="http://schemas.microsoft.com/office/drawing/2014/main" id="{A02BB0B9-88CC-D4FD-6A91-6F1B6DFCECF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91671" y="1858617"/>
            <a:ext cx="3644153" cy="3644153"/>
          </a:xfrm>
          <a:prstGeom prst="rect">
            <a:avLst/>
          </a:prstGeom>
        </p:spPr>
      </p:pic>
      <p:sp>
        <p:nvSpPr>
          <p:cNvPr id="7" name="TextBox 6">
            <a:extLst>
              <a:ext uri="{FF2B5EF4-FFF2-40B4-BE49-F238E27FC236}">
                <a16:creationId xmlns:a16="http://schemas.microsoft.com/office/drawing/2014/main" id="{0083FD9B-ED5A-70D4-AB53-ACBA843C7528}"/>
              </a:ext>
            </a:extLst>
          </p:cNvPr>
          <p:cNvSpPr txBox="1"/>
          <p:nvPr/>
        </p:nvSpPr>
        <p:spPr>
          <a:xfrm>
            <a:off x="1532965" y="1680882"/>
            <a:ext cx="1761564" cy="384721"/>
          </a:xfrm>
          <a:prstGeom prst="rect">
            <a:avLst/>
          </a:prstGeom>
          <a:solidFill>
            <a:srgbClr val="9C3FD8"/>
          </a:solidFill>
        </p:spPr>
        <p:txBody>
          <a:bodyPr wrap="square" rtlCol="0">
            <a:spAutoFit/>
          </a:bodyPr>
          <a:lstStyle/>
          <a:p>
            <a:pPr algn="ctr" rtl="0"/>
            <a:r>
              <a:rPr lang="ga-ie" sz="1900" b="1" dirty="0">
                <a:solidFill>
                  <a:schemeClr val="bg1"/>
                </a:solidFill>
              </a:rPr>
              <a:t>Gné Amhairc</a:t>
            </a:r>
          </a:p>
        </p:txBody>
      </p:sp>
      <p:sp>
        <p:nvSpPr>
          <p:cNvPr id="8" name="TextBox 7">
            <a:extLst>
              <a:ext uri="{FF2B5EF4-FFF2-40B4-BE49-F238E27FC236}">
                <a16:creationId xmlns:a16="http://schemas.microsoft.com/office/drawing/2014/main" id="{831AD90B-23AF-2DF6-44B4-F3039F7B58DA}"/>
              </a:ext>
            </a:extLst>
          </p:cNvPr>
          <p:cNvSpPr txBox="1"/>
          <p:nvPr/>
        </p:nvSpPr>
        <p:spPr>
          <a:xfrm>
            <a:off x="8673368" y="1699828"/>
            <a:ext cx="1955474" cy="384721"/>
          </a:xfrm>
          <a:prstGeom prst="rect">
            <a:avLst/>
          </a:prstGeom>
          <a:solidFill>
            <a:srgbClr val="9C3FD8"/>
          </a:solidFill>
        </p:spPr>
        <p:txBody>
          <a:bodyPr wrap="square" rtlCol="0">
            <a:spAutoFit/>
          </a:bodyPr>
          <a:lstStyle/>
          <a:p>
            <a:pPr algn="ctr" rtl="0"/>
            <a:r>
              <a:rPr lang="ga-ie" sz="1900" b="1" dirty="0">
                <a:solidFill>
                  <a:schemeClr val="bg1"/>
                </a:solidFill>
              </a:rPr>
              <a:t>Cinéistéiseach</a:t>
            </a:r>
          </a:p>
        </p:txBody>
      </p:sp>
      <p:sp>
        <p:nvSpPr>
          <p:cNvPr id="9" name="TextBox 8">
            <a:extLst>
              <a:ext uri="{FF2B5EF4-FFF2-40B4-BE49-F238E27FC236}">
                <a16:creationId xmlns:a16="http://schemas.microsoft.com/office/drawing/2014/main" id="{5382FA7B-0834-9A0D-0E0D-9CA1CB950709}"/>
              </a:ext>
            </a:extLst>
          </p:cNvPr>
          <p:cNvSpPr txBox="1"/>
          <p:nvPr/>
        </p:nvSpPr>
        <p:spPr>
          <a:xfrm>
            <a:off x="5151644" y="1680882"/>
            <a:ext cx="1761564" cy="384721"/>
          </a:xfrm>
          <a:prstGeom prst="rect">
            <a:avLst/>
          </a:prstGeom>
          <a:solidFill>
            <a:srgbClr val="5DC973"/>
          </a:solidFill>
        </p:spPr>
        <p:txBody>
          <a:bodyPr wrap="square" rtlCol="0">
            <a:spAutoFit/>
          </a:bodyPr>
          <a:lstStyle/>
          <a:p>
            <a:pPr algn="ctr" rtl="0"/>
            <a:r>
              <a:rPr lang="ga-ie" sz="1900" b="1" dirty="0">
                <a:solidFill>
                  <a:schemeClr val="bg1"/>
                </a:solidFill>
              </a:rPr>
              <a:t>Éistitheach</a:t>
            </a:r>
          </a:p>
        </p:txBody>
      </p:sp>
      <p:pic>
        <p:nvPicPr>
          <p:cNvPr id="10" name="Picture 9" descr="Icon&#10;&#10;Description automatically generated">
            <a:extLst>
              <a:ext uri="{FF2B5EF4-FFF2-40B4-BE49-F238E27FC236}">
                <a16:creationId xmlns:a16="http://schemas.microsoft.com/office/drawing/2014/main" id="{B16D7862-E482-D7ED-AB5B-A71B5CDDBF35}"/>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4210350" y="1966527"/>
            <a:ext cx="3644153" cy="3644153"/>
          </a:xfrm>
          <a:prstGeom prst="rect">
            <a:avLst/>
          </a:prstGeom>
        </p:spPr>
      </p:pic>
      <p:pic>
        <p:nvPicPr>
          <p:cNvPr id="11" name="Picture 10" descr="A picture containing icon&#10;&#10;Description automatically generated">
            <a:extLst>
              <a:ext uri="{FF2B5EF4-FFF2-40B4-BE49-F238E27FC236}">
                <a16:creationId xmlns:a16="http://schemas.microsoft.com/office/drawing/2014/main" id="{CBA05D76-6961-2B0A-283D-B584166D610B}"/>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7829029" y="1880937"/>
            <a:ext cx="3644153" cy="3644153"/>
          </a:xfrm>
          <a:prstGeom prst="rect">
            <a:avLst/>
          </a:prstGeom>
        </p:spPr>
      </p:pic>
      <p:pic>
        <p:nvPicPr>
          <p:cNvPr id="14" name="Google Shape;425;p21" descr="Shape, square&#10;&#10;Description automatically generated">
            <a:extLst>
              <a:ext uri="{FF2B5EF4-FFF2-40B4-BE49-F238E27FC236}">
                <a16:creationId xmlns:a16="http://schemas.microsoft.com/office/drawing/2014/main" id="{D95DC389-7632-8ABB-2EED-346A08B6779E}"/>
              </a:ext>
            </a:extLst>
          </p:cNvPr>
          <p:cNvPicPr preferRelativeResize="0"/>
          <p:nvPr/>
        </p:nvPicPr>
        <p:blipFill rotWithShape="1">
          <a:blip r:embed="rId6">
            <a:alphaModFix/>
          </a:blip>
          <a:srcRect/>
          <a:stretch/>
        </p:blipFill>
        <p:spPr>
          <a:xfrm rot="16200000">
            <a:off x="10812484" y="1118663"/>
            <a:ext cx="1604633" cy="823346"/>
          </a:xfrm>
          <a:prstGeom prst="rect">
            <a:avLst/>
          </a:prstGeom>
          <a:noFill/>
          <a:ln>
            <a:noFill/>
          </a:ln>
        </p:spPr>
      </p:pic>
      <p:pic>
        <p:nvPicPr>
          <p:cNvPr id="19" name="Google Shape;331;p19" descr="Icon&#10;&#10;Description automatically generated">
            <a:extLst>
              <a:ext uri="{FF2B5EF4-FFF2-40B4-BE49-F238E27FC236}">
                <a16:creationId xmlns:a16="http://schemas.microsoft.com/office/drawing/2014/main" id="{320DDBFD-B2D8-3123-D4FE-97A98797EAD4}"/>
              </a:ext>
            </a:extLst>
          </p:cNvPr>
          <p:cNvPicPr preferRelativeResize="0"/>
          <p:nvPr/>
        </p:nvPicPr>
        <p:blipFill rotWithShape="1">
          <a:blip r:embed="rId7">
            <a:alphaModFix/>
          </a:blip>
          <a:srcRect/>
          <a:stretch/>
        </p:blipFill>
        <p:spPr>
          <a:xfrm>
            <a:off x="11111179" y="692587"/>
            <a:ext cx="1007241" cy="1007241"/>
          </a:xfrm>
          <a:prstGeom prst="rect">
            <a:avLst/>
          </a:prstGeom>
          <a:noFill/>
          <a:ln>
            <a:noFill/>
          </a:ln>
        </p:spPr>
      </p:pic>
      <p:pic>
        <p:nvPicPr>
          <p:cNvPr id="20" name="Google Shape;326;p19" descr="Icon&#10;&#10;Description automatically generated">
            <a:extLst>
              <a:ext uri="{FF2B5EF4-FFF2-40B4-BE49-F238E27FC236}">
                <a16:creationId xmlns:a16="http://schemas.microsoft.com/office/drawing/2014/main" id="{9C93297F-EB8C-85E7-6CDA-C08D28D8837F}"/>
              </a:ext>
            </a:extLst>
          </p:cNvPr>
          <p:cNvPicPr preferRelativeResize="0"/>
          <p:nvPr/>
        </p:nvPicPr>
        <p:blipFill rotWithShape="1">
          <a:blip r:embed="rId8">
            <a:alphaModFix/>
          </a:blip>
          <a:srcRect/>
          <a:stretch/>
        </p:blipFill>
        <p:spPr>
          <a:xfrm>
            <a:off x="11111179" y="1438959"/>
            <a:ext cx="1007241" cy="1007241"/>
          </a:xfrm>
          <a:prstGeom prst="rect">
            <a:avLst/>
          </a:prstGeom>
          <a:noFill/>
          <a:ln>
            <a:noFill/>
          </a:ln>
        </p:spPr>
      </p:pic>
    </p:spTree>
    <p:extLst>
      <p:ext uri="{BB962C8B-B14F-4D97-AF65-F5344CB8AC3E}">
        <p14:creationId xmlns:p14="http://schemas.microsoft.com/office/powerpoint/2010/main" val="1627279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B24CB-7807-A24A-23C7-7965FE123877}"/>
              </a:ext>
            </a:extLst>
          </p:cNvPr>
          <p:cNvSpPr>
            <a:spLocks noGrp="1"/>
          </p:cNvSpPr>
          <p:nvPr>
            <p:ph type="title"/>
          </p:nvPr>
        </p:nvSpPr>
        <p:spPr/>
        <p:txBody>
          <a:bodyPr rtlCol="0"/>
          <a:lstStyle/>
          <a:p>
            <a:pPr rtl="0"/>
            <a:r>
              <a:rPr lang="ga-ie"/>
              <a:t>Aonad 2, Gníomhaíocht 2</a:t>
            </a:r>
          </a:p>
        </p:txBody>
      </p:sp>
      <p:pic>
        <p:nvPicPr>
          <p:cNvPr id="6" name="Picture 5" descr="A picture containing shape&#10;&#10;Description automatically generated">
            <a:extLst>
              <a:ext uri="{FF2B5EF4-FFF2-40B4-BE49-F238E27FC236}">
                <a16:creationId xmlns:a16="http://schemas.microsoft.com/office/drawing/2014/main" id="{A02BB0B9-88CC-D4FD-6A91-6F1B6DFCECF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91670" y="1814967"/>
            <a:ext cx="3644153" cy="3644153"/>
          </a:xfrm>
          <a:prstGeom prst="rect">
            <a:avLst/>
          </a:prstGeom>
        </p:spPr>
      </p:pic>
      <p:pic>
        <p:nvPicPr>
          <p:cNvPr id="10" name="Picture 9" descr="Icon&#10;&#10;Description automatically generated">
            <a:extLst>
              <a:ext uri="{FF2B5EF4-FFF2-40B4-BE49-F238E27FC236}">
                <a16:creationId xmlns:a16="http://schemas.microsoft.com/office/drawing/2014/main" id="{B16D7862-E482-D7ED-AB5B-A71B5CDDBF35}"/>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4243755" y="1853572"/>
            <a:ext cx="3644153" cy="3644153"/>
          </a:xfrm>
          <a:prstGeom prst="rect">
            <a:avLst/>
          </a:prstGeom>
        </p:spPr>
      </p:pic>
      <p:pic>
        <p:nvPicPr>
          <p:cNvPr id="11" name="Picture 10" descr="A picture containing icon&#10;&#10;Description automatically generated">
            <a:extLst>
              <a:ext uri="{FF2B5EF4-FFF2-40B4-BE49-F238E27FC236}">
                <a16:creationId xmlns:a16="http://schemas.microsoft.com/office/drawing/2014/main" id="{CBA05D76-6961-2B0A-283D-B584166D610B}"/>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7829029" y="1748497"/>
            <a:ext cx="3644153" cy="3644153"/>
          </a:xfrm>
          <a:prstGeom prst="rect">
            <a:avLst/>
          </a:prstGeom>
        </p:spPr>
      </p:pic>
      <p:pic>
        <p:nvPicPr>
          <p:cNvPr id="14" name="Google Shape;425;p21" descr="Shape, square&#10;&#10;Description automatically generated">
            <a:extLst>
              <a:ext uri="{FF2B5EF4-FFF2-40B4-BE49-F238E27FC236}">
                <a16:creationId xmlns:a16="http://schemas.microsoft.com/office/drawing/2014/main" id="{D95DC389-7632-8ABB-2EED-346A08B6779E}"/>
              </a:ext>
            </a:extLst>
          </p:cNvPr>
          <p:cNvPicPr preferRelativeResize="0"/>
          <p:nvPr/>
        </p:nvPicPr>
        <p:blipFill rotWithShape="1">
          <a:blip r:embed="rId6">
            <a:alphaModFix/>
          </a:blip>
          <a:srcRect/>
          <a:stretch/>
        </p:blipFill>
        <p:spPr>
          <a:xfrm rot="16200000">
            <a:off x="11086424" y="1053677"/>
            <a:ext cx="1057822" cy="823346"/>
          </a:xfrm>
          <a:prstGeom prst="rect">
            <a:avLst/>
          </a:prstGeom>
          <a:noFill/>
          <a:ln>
            <a:noFill/>
          </a:ln>
        </p:spPr>
      </p:pic>
      <p:pic>
        <p:nvPicPr>
          <p:cNvPr id="19" name="Google Shape;331;p19" descr="Icon&#10;&#10;Description automatically generated">
            <a:extLst>
              <a:ext uri="{FF2B5EF4-FFF2-40B4-BE49-F238E27FC236}">
                <a16:creationId xmlns:a16="http://schemas.microsoft.com/office/drawing/2014/main" id="{320DDBFD-B2D8-3123-D4FE-97A98797EAD4}"/>
              </a:ext>
            </a:extLst>
          </p:cNvPr>
          <p:cNvPicPr preferRelativeResize="0"/>
          <p:nvPr/>
        </p:nvPicPr>
        <p:blipFill rotWithShape="1">
          <a:blip r:embed="rId7">
            <a:alphaModFix/>
          </a:blip>
          <a:srcRect/>
          <a:stretch/>
        </p:blipFill>
        <p:spPr>
          <a:xfrm>
            <a:off x="11096709" y="961729"/>
            <a:ext cx="1007241" cy="1007241"/>
          </a:xfrm>
          <a:prstGeom prst="rect">
            <a:avLst/>
          </a:prstGeom>
          <a:noFill/>
          <a:ln>
            <a:noFill/>
          </a:ln>
        </p:spPr>
      </p:pic>
      <p:sp>
        <p:nvSpPr>
          <p:cNvPr id="3" name="TextBox 2">
            <a:extLst>
              <a:ext uri="{FF2B5EF4-FFF2-40B4-BE49-F238E27FC236}">
                <a16:creationId xmlns:a16="http://schemas.microsoft.com/office/drawing/2014/main" id="{6526E2F6-0BC4-D950-D8A1-59AC30F7E938}"/>
              </a:ext>
            </a:extLst>
          </p:cNvPr>
          <p:cNvSpPr txBox="1"/>
          <p:nvPr/>
        </p:nvSpPr>
        <p:spPr>
          <a:xfrm>
            <a:off x="892030" y="4992452"/>
            <a:ext cx="3043431" cy="369332"/>
          </a:xfrm>
          <a:prstGeom prst="rect">
            <a:avLst/>
          </a:prstGeom>
          <a:solidFill>
            <a:srgbClr val="9C3FD8"/>
          </a:solidFill>
        </p:spPr>
        <p:txBody>
          <a:bodyPr wrap="square" rtlCol="0">
            <a:spAutoFit/>
          </a:bodyPr>
          <a:lstStyle/>
          <a:p>
            <a:pPr algn="ctr" rtl="0"/>
            <a:r>
              <a:rPr lang="ga-ie" sz="1800">
                <a:solidFill>
                  <a:schemeClr val="bg1"/>
                </a:solidFill>
              </a:rPr>
              <a:t>1</a:t>
            </a:r>
            <a:r>
              <a:rPr lang="ga-ie" sz="1800" baseline="30000">
                <a:solidFill>
                  <a:schemeClr val="bg1"/>
                </a:solidFill>
              </a:rPr>
              <a:t>ú</a:t>
            </a:r>
            <a:r>
              <a:rPr lang="ga-ie" sz="1800">
                <a:solidFill>
                  <a:schemeClr val="bg1"/>
                </a:solidFill>
              </a:rPr>
              <a:t> rogha i ngach ceist</a:t>
            </a:r>
          </a:p>
        </p:txBody>
      </p:sp>
      <p:sp>
        <p:nvSpPr>
          <p:cNvPr id="4" name="TextBox 3">
            <a:extLst>
              <a:ext uri="{FF2B5EF4-FFF2-40B4-BE49-F238E27FC236}">
                <a16:creationId xmlns:a16="http://schemas.microsoft.com/office/drawing/2014/main" id="{C8C9BBBF-9387-2929-E214-B43E11B9EAE7}"/>
              </a:ext>
            </a:extLst>
          </p:cNvPr>
          <p:cNvSpPr txBox="1"/>
          <p:nvPr/>
        </p:nvSpPr>
        <p:spPr>
          <a:xfrm>
            <a:off x="4534653" y="4992452"/>
            <a:ext cx="3043431" cy="369332"/>
          </a:xfrm>
          <a:prstGeom prst="rect">
            <a:avLst/>
          </a:prstGeom>
          <a:solidFill>
            <a:srgbClr val="5DC973"/>
          </a:solidFill>
        </p:spPr>
        <p:txBody>
          <a:bodyPr wrap="square" rtlCol="0">
            <a:spAutoFit/>
          </a:bodyPr>
          <a:lstStyle/>
          <a:p>
            <a:pPr algn="ctr" rtl="0"/>
            <a:r>
              <a:rPr lang="ga-ie" sz="1800">
                <a:solidFill>
                  <a:schemeClr val="bg1"/>
                </a:solidFill>
              </a:rPr>
              <a:t>2</a:t>
            </a:r>
            <a:r>
              <a:rPr lang="ga-ie" sz="1800" baseline="30000">
                <a:solidFill>
                  <a:schemeClr val="bg1"/>
                </a:solidFill>
              </a:rPr>
              <a:t>ú</a:t>
            </a:r>
            <a:r>
              <a:rPr lang="ga-ie" sz="1800">
                <a:solidFill>
                  <a:schemeClr val="bg1"/>
                </a:solidFill>
              </a:rPr>
              <a:t> rogha i ngach ceist</a:t>
            </a:r>
          </a:p>
        </p:txBody>
      </p:sp>
      <p:sp>
        <p:nvSpPr>
          <p:cNvPr id="5" name="TextBox 4">
            <a:extLst>
              <a:ext uri="{FF2B5EF4-FFF2-40B4-BE49-F238E27FC236}">
                <a16:creationId xmlns:a16="http://schemas.microsoft.com/office/drawing/2014/main" id="{7796B2F5-E39C-9D06-EFF4-1C908FE5F803}"/>
              </a:ext>
            </a:extLst>
          </p:cNvPr>
          <p:cNvSpPr txBox="1"/>
          <p:nvPr/>
        </p:nvSpPr>
        <p:spPr>
          <a:xfrm>
            <a:off x="8186003" y="4992452"/>
            <a:ext cx="3043431" cy="369332"/>
          </a:xfrm>
          <a:prstGeom prst="rect">
            <a:avLst/>
          </a:prstGeom>
          <a:solidFill>
            <a:srgbClr val="9C3FD8"/>
          </a:solidFill>
        </p:spPr>
        <p:txBody>
          <a:bodyPr wrap="square" rtlCol="0">
            <a:spAutoFit/>
          </a:bodyPr>
          <a:lstStyle/>
          <a:p>
            <a:pPr algn="ctr" rtl="0"/>
            <a:r>
              <a:rPr lang="ga-ie" sz="1800">
                <a:solidFill>
                  <a:schemeClr val="bg1"/>
                </a:solidFill>
              </a:rPr>
              <a:t>3</a:t>
            </a:r>
            <a:r>
              <a:rPr lang="ga-ie" sz="1800" baseline="30000">
                <a:solidFill>
                  <a:schemeClr val="bg1"/>
                </a:solidFill>
              </a:rPr>
              <a:t>ú</a:t>
            </a:r>
            <a:r>
              <a:rPr lang="ga-ie" sz="1800">
                <a:solidFill>
                  <a:schemeClr val="bg1"/>
                </a:solidFill>
              </a:rPr>
              <a:t> rogha i ngach ceist</a:t>
            </a:r>
          </a:p>
        </p:txBody>
      </p:sp>
      <p:sp>
        <p:nvSpPr>
          <p:cNvPr id="12" name="TextBox 11">
            <a:extLst>
              <a:ext uri="{FF2B5EF4-FFF2-40B4-BE49-F238E27FC236}">
                <a16:creationId xmlns:a16="http://schemas.microsoft.com/office/drawing/2014/main" id="{93214C1F-F978-EB61-6EA0-2D1A653DF38E}"/>
              </a:ext>
            </a:extLst>
          </p:cNvPr>
          <p:cNvSpPr txBox="1"/>
          <p:nvPr/>
        </p:nvSpPr>
        <p:spPr>
          <a:xfrm>
            <a:off x="1532965" y="1680882"/>
            <a:ext cx="1761564" cy="384721"/>
          </a:xfrm>
          <a:prstGeom prst="rect">
            <a:avLst/>
          </a:prstGeom>
          <a:solidFill>
            <a:srgbClr val="9C3FD8"/>
          </a:solidFill>
        </p:spPr>
        <p:txBody>
          <a:bodyPr wrap="square" rtlCol="0">
            <a:spAutoFit/>
          </a:bodyPr>
          <a:lstStyle/>
          <a:p>
            <a:pPr algn="ctr" rtl="0"/>
            <a:r>
              <a:rPr lang="ga-ie" sz="1900" b="1" dirty="0">
                <a:solidFill>
                  <a:schemeClr val="bg1"/>
                </a:solidFill>
              </a:rPr>
              <a:t>Gné Amhairc</a:t>
            </a:r>
          </a:p>
        </p:txBody>
      </p:sp>
      <p:sp>
        <p:nvSpPr>
          <p:cNvPr id="13" name="TextBox 12">
            <a:extLst>
              <a:ext uri="{FF2B5EF4-FFF2-40B4-BE49-F238E27FC236}">
                <a16:creationId xmlns:a16="http://schemas.microsoft.com/office/drawing/2014/main" id="{16DA039D-6B76-D9E4-4D63-0E94D3F52148}"/>
              </a:ext>
            </a:extLst>
          </p:cNvPr>
          <p:cNvSpPr txBox="1"/>
          <p:nvPr/>
        </p:nvSpPr>
        <p:spPr>
          <a:xfrm>
            <a:off x="8673368" y="1699828"/>
            <a:ext cx="1955474" cy="384721"/>
          </a:xfrm>
          <a:prstGeom prst="rect">
            <a:avLst/>
          </a:prstGeom>
          <a:solidFill>
            <a:srgbClr val="9C3FD8"/>
          </a:solidFill>
        </p:spPr>
        <p:txBody>
          <a:bodyPr wrap="square" rtlCol="0">
            <a:spAutoFit/>
          </a:bodyPr>
          <a:lstStyle/>
          <a:p>
            <a:pPr algn="ctr" rtl="0"/>
            <a:r>
              <a:rPr lang="ga-ie" sz="1900" b="1" dirty="0">
                <a:solidFill>
                  <a:schemeClr val="bg1"/>
                </a:solidFill>
              </a:rPr>
              <a:t>Cinéistéiseach</a:t>
            </a:r>
          </a:p>
        </p:txBody>
      </p:sp>
      <p:sp>
        <p:nvSpPr>
          <p:cNvPr id="15" name="TextBox 14">
            <a:extLst>
              <a:ext uri="{FF2B5EF4-FFF2-40B4-BE49-F238E27FC236}">
                <a16:creationId xmlns:a16="http://schemas.microsoft.com/office/drawing/2014/main" id="{22D881FE-17BE-FAE2-F4AE-DD0651EEDAD4}"/>
              </a:ext>
            </a:extLst>
          </p:cNvPr>
          <p:cNvSpPr txBox="1"/>
          <p:nvPr/>
        </p:nvSpPr>
        <p:spPr>
          <a:xfrm>
            <a:off x="5151644" y="1680882"/>
            <a:ext cx="1761564" cy="384721"/>
          </a:xfrm>
          <a:prstGeom prst="rect">
            <a:avLst/>
          </a:prstGeom>
          <a:solidFill>
            <a:srgbClr val="5DC973"/>
          </a:solidFill>
        </p:spPr>
        <p:txBody>
          <a:bodyPr wrap="square" rtlCol="0">
            <a:spAutoFit/>
          </a:bodyPr>
          <a:lstStyle/>
          <a:p>
            <a:pPr algn="ctr" rtl="0"/>
            <a:r>
              <a:rPr lang="ga-ie" sz="1900" b="1" dirty="0">
                <a:solidFill>
                  <a:schemeClr val="bg1"/>
                </a:solidFill>
              </a:rPr>
              <a:t>Éistitheach</a:t>
            </a:r>
          </a:p>
        </p:txBody>
      </p:sp>
    </p:spTree>
    <p:extLst>
      <p:ext uri="{BB962C8B-B14F-4D97-AF65-F5344CB8AC3E}">
        <p14:creationId xmlns:p14="http://schemas.microsoft.com/office/powerpoint/2010/main" val="265811097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3772</Words>
  <Application>Microsoft Office PowerPoint</Application>
  <PresentationFormat>Widescreen</PresentationFormat>
  <Paragraphs>378</Paragraphs>
  <Slides>16</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 Black</vt:lpstr>
      <vt:lpstr>Prompt</vt:lpstr>
      <vt:lpstr>Courier New</vt:lpstr>
      <vt:lpstr>Arial</vt:lpstr>
      <vt:lpstr>Calibri</vt:lpstr>
      <vt:lpstr>Office Theme</vt:lpstr>
      <vt:lpstr>1_Office Theme</vt:lpstr>
      <vt:lpstr>Conairí</vt:lpstr>
      <vt:lpstr>Aonad 2: Straitéisí agus stíleanna</vt:lpstr>
      <vt:lpstr>Aonad 2, Réamheolas</vt:lpstr>
      <vt:lpstr>Aonad 2, Gníomhaíocht 1</vt:lpstr>
      <vt:lpstr>PowerPoint Presentation</vt:lpstr>
      <vt:lpstr>Aonad 2, Gníomhaíocht 1</vt:lpstr>
      <vt:lpstr>Conairí: Loga straitéisí foghlama agus teagaisc</vt:lpstr>
      <vt:lpstr>Aonad 2, Gníomhaíocht 2</vt:lpstr>
      <vt:lpstr>Aonad 2, Gníomhaíocht 2</vt:lpstr>
      <vt:lpstr>PowerPoint Presentation</vt:lpstr>
      <vt:lpstr>PowerPoint Presentation</vt:lpstr>
      <vt:lpstr>PowerPoint Presentation</vt:lpstr>
      <vt:lpstr>Aonad 2, Gníomhaíocht 3</vt:lpstr>
      <vt:lpstr>PowerPoint Presentation</vt:lpstr>
      <vt:lpstr>Aonad 2, Gníomhaíocht le cois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Realnation</dc:creator>
  <cp:lastModifiedBy>Mella Cusack</cp:lastModifiedBy>
  <cp:revision>37</cp:revision>
  <dcterms:created xsi:type="dcterms:W3CDTF">2022-07-12T11:58:05Z</dcterms:created>
  <dcterms:modified xsi:type="dcterms:W3CDTF">2024-08-30T08:48:51Z</dcterms:modified>
</cp:coreProperties>
</file>