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71" r:id="rId2"/>
  </p:sldMasterIdLst>
  <p:notesMasterIdLst>
    <p:notesMasterId r:id="rId23"/>
  </p:notesMasterIdLst>
  <p:sldIdLst>
    <p:sldId id="256" r:id="rId3"/>
    <p:sldId id="257" r:id="rId4"/>
    <p:sldId id="286" r:id="rId5"/>
    <p:sldId id="284" r:id="rId6"/>
    <p:sldId id="306" r:id="rId7"/>
    <p:sldId id="297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266" r:id="rId16"/>
    <p:sldId id="302" r:id="rId17"/>
    <p:sldId id="314" r:id="rId18"/>
    <p:sldId id="315" r:id="rId19"/>
    <p:sldId id="296" r:id="rId20"/>
    <p:sldId id="294" r:id="rId21"/>
    <p:sldId id="295" r:id="rId22"/>
  </p:sldIdLst>
  <p:sldSz cx="12192000" cy="6858000"/>
  <p:notesSz cx="6858000" cy="9144000"/>
  <p:embeddedFontLst>
    <p:embeddedFont>
      <p:font typeface="Arial Black" panose="020B0A04020102020204" pitchFamily="34" charset="0"/>
      <p:regular r:id="rId24"/>
      <p:bold r:id="rId25"/>
    </p:embeddedFont>
    <p:embeddedFont>
      <p:font typeface="Prompt" panose="00000500000000000000" pitchFamily="2" charset="-34"/>
      <p:regular r:id="rId26"/>
      <p:bold r:id="rId27"/>
      <p:italic r:id="rId28"/>
      <p:boldItalic r:id="rId2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  <a:defRPr lang="ga-IE"/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http://customooxmlschemas.google.com/">
      <go:slidesCustomData xmlns="" xmlns:go="http://customooxmlschemas.google.com/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v="urn:schemas-microsoft-com:vml" r:id="rId36" roundtripDataSignature="AMtx7mgpo2erKjDrfpdlHpY8TWg8EfbiG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C6F3"/>
    <a:srgbClr val="A958DD"/>
    <a:srgbClr val="FF826A"/>
    <a:srgbClr val="E6E6E6"/>
    <a:srgbClr val="5DC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0C22D7A-A71E-4F7F-B25F-03412A6EF1EF}">
  <a:tblStyle styleId="{D0C22D7A-A71E-4F7F-B25F-03412A6EF1EF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CECE7"/>
          </a:solidFill>
        </a:fill>
      </a:tcStyle>
    </a:wholeTbl>
    <a:band1H>
      <a:tcTxStyle/>
      <a:tcStyle>
        <a:tcBdr/>
        <a:fill>
          <a:solidFill>
            <a:srgbClr val="F8D6CC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8D6CC"/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25400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CECE7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/>
        <a:fill>
          <a:solidFill>
            <a:srgbClr val="FCECE7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5749" autoAdjust="0"/>
  </p:normalViewPr>
  <p:slideViewPr>
    <p:cSldViewPr snapToGrid="0">
      <p:cViewPr varScale="1">
        <p:scale>
          <a:sx n="50" d="100"/>
          <a:sy n="50" d="100"/>
        </p:scale>
        <p:origin x="1485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592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font" Target="fonts/font3.fntdata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font" Target="fonts/font2.fntdata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1.fntdata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36" Type="http://customschemas.google.com/relationships/presentationmetadata" Target="metadata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font" Target="fonts/font4.fntdata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D3170-F7CE-4130-A656-84157F15D38F}" type="doc">
      <dgm:prSet loTypeId="urn:microsoft.com/office/officeart/2005/8/layout/arrow5" loCatId="relationship" qsTypeId="urn:microsoft.com/office/officeart/2005/8/quickstyle/simple1" qsCatId="simple" csTypeId="urn:microsoft.com/office/officeart/2005/8/colors/accent3_1" csCatId="accent3" phldr="1"/>
      <dgm:spPr/>
      <dgm:t>
        <a:bodyPr rtlCol="0"/>
        <a:lstStyle/>
        <a:p>
          <a:pPr rtl="0"/>
          <a:endParaRPr lang="en-GB"/>
        </a:p>
      </dgm:t>
    </dgm:pt>
    <dgm:pt modelId="{209470B6-4604-4FD8-859D-1B772E1CAEF1}">
      <dgm:prSet phldrT="[Text]" custT="1"/>
      <dgm:spPr/>
      <dgm:t>
        <a:bodyPr rtlCol="0"/>
        <a:lstStyle/>
        <a:p>
          <a:pPr rtl="0">
            <a:buClr>
              <a:srgbClr val="01334E"/>
            </a:buClr>
            <a:buSzPts val="1600"/>
            <a:buNone/>
          </a:pPr>
          <a:r>
            <a:rPr lang="ga-ie" sz="120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Clisteacht Coirp</a:t>
          </a:r>
          <a:endParaRPr lang="en-GB" sz="1200" dirty="0"/>
        </a:p>
      </dgm:t>
    </dgm:pt>
    <dgm:pt modelId="{F5D06E01-ECD3-42FC-84F5-FEBE1ED8F44F}" type="parTrans" cxnId="{F28BAFEE-08A5-4284-B9C7-C068A835B518}">
      <dgm:prSet/>
      <dgm:spPr/>
      <dgm:t>
        <a:bodyPr rtlCol="0"/>
        <a:lstStyle/>
        <a:p>
          <a:pPr rtl="0"/>
          <a:endParaRPr lang="en-GB"/>
        </a:p>
      </dgm:t>
    </dgm:pt>
    <dgm:pt modelId="{04D80150-8702-48D1-ABB9-96024AFCC276}" type="sibTrans" cxnId="{F28BAFEE-08A5-4284-B9C7-C068A835B518}">
      <dgm:prSet/>
      <dgm:spPr/>
      <dgm:t>
        <a:bodyPr rtlCol="0"/>
        <a:lstStyle/>
        <a:p>
          <a:pPr rtl="0"/>
          <a:endParaRPr lang="en-GB"/>
        </a:p>
      </dgm:t>
    </dgm:pt>
    <dgm:pt modelId="{F3C53466-7EB9-49C9-A119-0EC93282E6C8}">
      <dgm:prSet phldrT="[Text]" custT="1"/>
      <dgm:spPr/>
      <dgm:t>
        <a:bodyPr rtlCol="0"/>
        <a:lstStyle/>
        <a:p>
          <a:pPr rtl="0">
            <a:buNone/>
          </a:pPr>
          <a:r>
            <a:rPr lang="ga-ie" sz="120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Clisteacht Focal</a:t>
          </a:r>
          <a:endParaRPr lang="en-GB" sz="1200" dirty="0"/>
        </a:p>
      </dgm:t>
    </dgm:pt>
    <dgm:pt modelId="{BA13C730-06A4-4477-A490-33E7D90573F1}" type="parTrans" cxnId="{70E90817-274E-4FF7-BB33-32CD853FDC7A}">
      <dgm:prSet/>
      <dgm:spPr/>
      <dgm:t>
        <a:bodyPr rtlCol="0"/>
        <a:lstStyle/>
        <a:p>
          <a:pPr rtl="0"/>
          <a:endParaRPr lang="en-GB"/>
        </a:p>
      </dgm:t>
    </dgm:pt>
    <dgm:pt modelId="{07CE58AD-C163-4E24-A866-D0F89242F206}" type="sibTrans" cxnId="{70E90817-274E-4FF7-BB33-32CD853FDC7A}">
      <dgm:prSet/>
      <dgm:spPr/>
      <dgm:t>
        <a:bodyPr rtlCol="0"/>
        <a:lstStyle/>
        <a:p>
          <a:pPr rtl="0"/>
          <a:endParaRPr lang="en-GB"/>
        </a:p>
      </dgm:t>
    </dgm:pt>
    <dgm:pt modelId="{980350DB-1003-4FC9-8C33-1C89C6BA782C}">
      <dgm:prSet phldrT="[Text]" custT="1"/>
      <dgm:spPr/>
      <dgm:t>
        <a:bodyPr rtlCol="0"/>
        <a:lstStyle/>
        <a:p>
          <a:pPr rtl="0">
            <a:buClr>
              <a:srgbClr val="01334E"/>
            </a:buClr>
            <a:buSzPts val="1600"/>
            <a:buNone/>
          </a:pPr>
          <a:r>
            <a:rPr lang="ga-ie" sz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Clisteacht Daoine</a:t>
          </a:r>
          <a:endParaRPr lang="en-GB" sz="1200" dirty="0"/>
        </a:p>
      </dgm:t>
    </dgm:pt>
    <dgm:pt modelId="{9C14A6DC-611C-4305-81EB-6739715674F4}" type="parTrans" cxnId="{AAC51FA1-2F3B-4734-BC08-C7DEC1D557BC}">
      <dgm:prSet/>
      <dgm:spPr/>
      <dgm:t>
        <a:bodyPr rtlCol="0"/>
        <a:lstStyle/>
        <a:p>
          <a:pPr rtl="0"/>
          <a:endParaRPr lang="en-GB"/>
        </a:p>
      </dgm:t>
    </dgm:pt>
    <dgm:pt modelId="{08357A2E-E55D-4D7E-A054-5750CC47B4F2}" type="sibTrans" cxnId="{AAC51FA1-2F3B-4734-BC08-C7DEC1D557BC}">
      <dgm:prSet/>
      <dgm:spPr/>
      <dgm:t>
        <a:bodyPr rtlCol="0"/>
        <a:lstStyle/>
        <a:p>
          <a:pPr rtl="0"/>
          <a:endParaRPr lang="en-GB"/>
        </a:p>
      </dgm:t>
    </dgm:pt>
    <dgm:pt modelId="{F577EA9F-6CF8-4BF8-9B7A-1E0323C3F783}">
      <dgm:prSet custT="1"/>
      <dgm:spPr/>
      <dgm:t>
        <a:bodyPr rtlCol="0"/>
        <a:lstStyle/>
        <a:p>
          <a:pPr rtl="0">
            <a:buClr>
              <a:srgbClr val="01334E"/>
            </a:buClr>
            <a:buSzPts val="1600"/>
            <a:buNone/>
          </a:pPr>
          <a:r>
            <a:rPr lang="ga-ie" sz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Féinchlist</a:t>
          </a:r>
          <a:r>
            <a:rPr lang="en-GB" sz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-</a:t>
          </a:r>
          <a:r>
            <a:rPr lang="ga-ie" sz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eacht</a:t>
          </a:r>
          <a:endParaRPr lang="en-GB" sz="1200" dirty="0"/>
        </a:p>
      </dgm:t>
    </dgm:pt>
    <dgm:pt modelId="{C248F1B8-1C09-4A1A-B7B2-AEFB0AC7D41A}" type="parTrans" cxnId="{BF38E9DE-CFAB-41C9-93C2-023AC44A893F}">
      <dgm:prSet/>
      <dgm:spPr/>
      <dgm:t>
        <a:bodyPr rtlCol="0"/>
        <a:lstStyle/>
        <a:p>
          <a:pPr rtl="0"/>
          <a:endParaRPr lang="en-GB"/>
        </a:p>
      </dgm:t>
    </dgm:pt>
    <dgm:pt modelId="{97025734-4571-4220-A1C9-10F6F1470C74}" type="sibTrans" cxnId="{BF38E9DE-CFAB-41C9-93C2-023AC44A893F}">
      <dgm:prSet/>
      <dgm:spPr/>
      <dgm:t>
        <a:bodyPr rtlCol="0"/>
        <a:lstStyle/>
        <a:p>
          <a:pPr rtl="0"/>
          <a:endParaRPr lang="en-GB"/>
        </a:p>
      </dgm:t>
    </dgm:pt>
    <dgm:pt modelId="{D32E3CDA-08E6-4EF3-A39C-CE864EFA53EF}">
      <dgm:prSet/>
      <dgm:spPr/>
      <dgm:t>
        <a:bodyPr rtlCol="0"/>
        <a:lstStyle/>
        <a:p>
          <a:pPr rtl="0"/>
          <a:r>
            <a:rPr lang="ga-ie" b="0"/>
            <a:t>Clisteacht Fuaime</a:t>
          </a:r>
          <a:endParaRPr lang="en-GB" b="0" dirty="0"/>
        </a:p>
      </dgm:t>
    </dgm:pt>
    <dgm:pt modelId="{CFC09061-AB06-4D3E-80FE-3E498B11DD7C}" type="parTrans" cxnId="{D9FFC4BE-827D-4E6B-A81B-6969620449A5}">
      <dgm:prSet/>
      <dgm:spPr/>
      <dgm:t>
        <a:bodyPr rtlCol="0"/>
        <a:lstStyle/>
        <a:p>
          <a:pPr rtl="0"/>
          <a:endParaRPr lang="en-GB"/>
        </a:p>
      </dgm:t>
    </dgm:pt>
    <dgm:pt modelId="{CD038360-AA08-46CB-BD1C-77D68C2D584C}" type="sibTrans" cxnId="{D9FFC4BE-827D-4E6B-A81B-6969620449A5}">
      <dgm:prSet/>
      <dgm:spPr/>
      <dgm:t>
        <a:bodyPr rtlCol="0"/>
        <a:lstStyle/>
        <a:p>
          <a:pPr rtl="0"/>
          <a:endParaRPr lang="en-GB"/>
        </a:p>
      </dgm:t>
    </dgm:pt>
    <dgm:pt modelId="{80F66D32-D8DA-427A-8F8C-D950D6268654}">
      <dgm:prSet custT="1"/>
      <dgm:spPr/>
      <dgm:t>
        <a:bodyPr rtlCol="0"/>
        <a:lstStyle/>
        <a:p>
          <a:pPr rtl="0"/>
          <a:r>
            <a:rPr lang="ga-ie" sz="1200" b="0"/>
            <a:t>Clisteacht Nádúir</a:t>
          </a:r>
          <a:endParaRPr lang="en-GB" sz="1200" b="0" dirty="0"/>
        </a:p>
      </dgm:t>
    </dgm:pt>
    <dgm:pt modelId="{7AF65A6F-D097-4DF2-A52D-3E3E37632F6C}" type="parTrans" cxnId="{93844802-3409-4767-A1A2-AE89127B2334}">
      <dgm:prSet/>
      <dgm:spPr/>
      <dgm:t>
        <a:bodyPr rtlCol="0"/>
        <a:lstStyle/>
        <a:p>
          <a:pPr rtl="0"/>
          <a:endParaRPr lang="en-GB"/>
        </a:p>
      </dgm:t>
    </dgm:pt>
    <dgm:pt modelId="{0055D76F-CF9D-421C-B0B2-1B26A9D13D6B}" type="sibTrans" cxnId="{93844802-3409-4767-A1A2-AE89127B2334}">
      <dgm:prSet/>
      <dgm:spPr/>
      <dgm:t>
        <a:bodyPr rtlCol="0"/>
        <a:lstStyle/>
        <a:p>
          <a:pPr rtl="0"/>
          <a:endParaRPr lang="en-GB"/>
        </a:p>
      </dgm:t>
    </dgm:pt>
    <dgm:pt modelId="{FD829154-0663-41D0-AFE9-B34D4D3A5E0D}">
      <dgm:prSet/>
      <dgm:spPr/>
      <dgm:t>
        <a:bodyPr rtlCol="0"/>
        <a:lstStyle/>
        <a:p>
          <a:pPr rtl="0"/>
          <a:r>
            <a:rPr lang="ga-ie" b="0"/>
            <a:t>Clisteacht Íomhá</a:t>
          </a:r>
          <a:endParaRPr lang="en-GB" b="0" dirty="0"/>
        </a:p>
      </dgm:t>
    </dgm:pt>
    <dgm:pt modelId="{928151AA-7138-4D26-BA3B-F8EF8629744F}" type="parTrans" cxnId="{1C4C4F95-74B8-4B17-A5C1-D2FB3E245256}">
      <dgm:prSet/>
      <dgm:spPr/>
      <dgm:t>
        <a:bodyPr rtlCol="0"/>
        <a:lstStyle/>
        <a:p>
          <a:pPr rtl="0"/>
          <a:endParaRPr lang="en-GB"/>
        </a:p>
      </dgm:t>
    </dgm:pt>
    <dgm:pt modelId="{A99135F3-8EFD-4CF0-8B58-9E5B1D122845}" type="sibTrans" cxnId="{1C4C4F95-74B8-4B17-A5C1-D2FB3E245256}">
      <dgm:prSet/>
      <dgm:spPr/>
      <dgm:t>
        <a:bodyPr rtlCol="0"/>
        <a:lstStyle/>
        <a:p>
          <a:pPr rtl="0"/>
          <a:endParaRPr lang="en-GB"/>
        </a:p>
      </dgm:t>
    </dgm:pt>
    <dgm:pt modelId="{C23A2083-0F67-458A-A4AC-2C0793CDD895}">
      <dgm:prSet custT="1"/>
      <dgm:spPr/>
      <dgm:t>
        <a:bodyPr rtlCol="0"/>
        <a:lstStyle/>
        <a:p>
          <a:pPr rtl="0"/>
          <a:r>
            <a:rPr lang="ga-ie" sz="1200" b="0" dirty="0"/>
            <a:t>Clisteacht Loighce</a:t>
          </a:r>
          <a:endParaRPr lang="en-GB" sz="1200" b="0" dirty="0"/>
        </a:p>
      </dgm:t>
    </dgm:pt>
    <dgm:pt modelId="{51EF3A53-04F0-41AA-9D12-E20FE125B93A}" type="parTrans" cxnId="{779721C3-61C3-4182-91B6-27F971BCB459}">
      <dgm:prSet/>
      <dgm:spPr/>
      <dgm:t>
        <a:bodyPr rtlCol="0"/>
        <a:lstStyle/>
        <a:p>
          <a:pPr rtl="0"/>
          <a:endParaRPr lang="en-GB"/>
        </a:p>
      </dgm:t>
    </dgm:pt>
    <dgm:pt modelId="{40C17496-6D52-4522-8D77-E558FE7F4A40}" type="sibTrans" cxnId="{779721C3-61C3-4182-91B6-27F971BCB459}">
      <dgm:prSet/>
      <dgm:spPr/>
      <dgm:t>
        <a:bodyPr rtlCol="0"/>
        <a:lstStyle/>
        <a:p>
          <a:pPr rtl="0"/>
          <a:endParaRPr lang="en-GB"/>
        </a:p>
      </dgm:t>
    </dgm:pt>
    <dgm:pt modelId="{419EEEF5-CF54-44E9-A3A0-49C6FBD46BFA}" type="pres">
      <dgm:prSet presAssocID="{907D3170-F7CE-4130-A656-84157F15D38F}" presName="diagram" presStyleCnt="0">
        <dgm:presLayoutVars>
          <dgm:dir/>
          <dgm:resizeHandles val="exact"/>
        </dgm:presLayoutVars>
      </dgm:prSet>
      <dgm:spPr/>
    </dgm:pt>
    <dgm:pt modelId="{525F2244-DF1F-4138-84D0-3520F4C4E6D1}" type="pres">
      <dgm:prSet presAssocID="{209470B6-4604-4FD8-859D-1B772E1CAEF1}" presName="arrow" presStyleLbl="node1" presStyleIdx="0" presStyleCnt="8">
        <dgm:presLayoutVars>
          <dgm:bulletEnabled val="1"/>
        </dgm:presLayoutVars>
      </dgm:prSet>
      <dgm:spPr/>
    </dgm:pt>
    <dgm:pt modelId="{C39FF8BD-0B87-4CEA-9082-DCB40B20F689}" type="pres">
      <dgm:prSet presAssocID="{F3C53466-7EB9-49C9-A119-0EC93282E6C8}" presName="arrow" presStyleLbl="node1" presStyleIdx="1" presStyleCnt="8">
        <dgm:presLayoutVars>
          <dgm:bulletEnabled val="1"/>
        </dgm:presLayoutVars>
      </dgm:prSet>
      <dgm:spPr/>
    </dgm:pt>
    <dgm:pt modelId="{50107736-7B6B-4566-9DE7-92D43E19E084}" type="pres">
      <dgm:prSet presAssocID="{980350DB-1003-4FC9-8C33-1C89C6BA782C}" presName="arrow" presStyleLbl="node1" presStyleIdx="2" presStyleCnt="8">
        <dgm:presLayoutVars>
          <dgm:bulletEnabled val="1"/>
        </dgm:presLayoutVars>
      </dgm:prSet>
      <dgm:spPr/>
    </dgm:pt>
    <dgm:pt modelId="{4F1DE567-715A-4B6D-90EF-A1D5D1F92800}" type="pres">
      <dgm:prSet presAssocID="{F577EA9F-6CF8-4BF8-9B7A-1E0323C3F783}" presName="arrow" presStyleLbl="node1" presStyleIdx="3" presStyleCnt="8">
        <dgm:presLayoutVars>
          <dgm:bulletEnabled val="1"/>
        </dgm:presLayoutVars>
      </dgm:prSet>
      <dgm:spPr/>
    </dgm:pt>
    <dgm:pt modelId="{F722E8D8-1D12-47F2-989A-4DCFF9A7466E}" type="pres">
      <dgm:prSet presAssocID="{D32E3CDA-08E6-4EF3-A39C-CE864EFA53EF}" presName="arrow" presStyleLbl="node1" presStyleIdx="4" presStyleCnt="8">
        <dgm:presLayoutVars>
          <dgm:bulletEnabled val="1"/>
        </dgm:presLayoutVars>
      </dgm:prSet>
      <dgm:spPr/>
    </dgm:pt>
    <dgm:pt modelId="{48C6D789-7F24-44B6-88F9-4538915F094D}" type="pres">
      <dgm:prSet presAssocID="{FD829154-0663-41D0-AFE9-B34D4D3A5E0D}" presName="arrow" presStyleLbl="node1" presStyleIdx="5" presStyleCnt="8">
        <dgm:presLayoutVars>
          <dgm:bulletEnabled val="1"/>
        </dgm:presLayoutVars>
      </dgm:prSet>
      <dgm:spPr/>
    </dgm:pt>
    <dgm:pt modelId="{382D2E65-3C2D-43B0-BF76-AE04DB1247DD}" type="pres">
      <dgm:prSet presAssocID="{C23A2083-0F67-458A-A4AC-2C0793CDD895}" presName="arrow" presStyleLbl="node1" presStyleIdx="6" presStyleCnt="8">
        <dgm:presLayoutVars>
          <dgm:bulletEnabled val="1"/>
        </dgm:presLayoutVars>
      </dgm:prSet>
      <dgm:spPr/>
    </dgm:pt>
    <dgm:pt modelId="{76124885-AB03-4AEA-B240-0BF9F24D41B7}" type="pres">
      <dgm:prSet presAssocID="{80F66D32-D8DA-427A-8F8C-D950D6268654}" presName="arrow" presStyleLbl="node1" presStyleIdx="7" presStyleCnt="8">
        <dgm:presLayoutVars>
          <dgm:bulletEnabled val="1"/>
        </dgm:presLayoutVars>
      </dgm:prSet>
      <dgm:spPr/>
    </dgm:pt>
  </dgm:ptLst>
  <dgm:cxnLst>
    <dgm:cxn modelId="{93844802-3409-4767-A1A2-AE89127B2334}" srcId="{907D3170-F7CE-4130-A656-84157F15D38F}" destId="{80F66D32-D8DA-427A-8F8C-D950D6268654}" srcOrd="7" destOrd="0" parTransId="{7AF65A6F-D097-4DF2-A52D-3E3E37632F6C}" sibTransId="{0055D76F-CF9D-421C-B0B2-1B26A9D13D6B}"/>
    <dgm:cxn modelId="{45C85A12-0A49-44EC-B639-91A7F44F636B}" type="presOf" srcId="{F577EA9F-6CF8-4BF8-9B7A-1E0323C3F783}" destId="{4F1DE567-715A-4B6D-90EF-A1D5D1F92800}" srcOrd="0" destOrd="0" presId="urn:microsoft.com/office/officeart/2005/8/layout/arrow5"/>
    <dgm:cxn modelId="{70E90817-274E-4FF7-BB33-32CD853FDC7A}" srcId="{907D3170-F7CE-4130-A656-84157F15D38F}" destId="{F3C53466-7EB9-49C9-A119-0EC93282E6C8}" srcOrd="1" destOrd="0" parTransId="{BA13C730-06A4-4477-A490-33E7D90573F1}" sibTransId="{07CE58AD-C163-4E24-A866-D0F89242F206}"/>
    <dgm:cxn modelId="{2367B93C-70B1-438A-ADFF-659FEA2C3434}" type="presOf" srcId="{C23A2083-0F67-458A-A4AC-2C0793CDD895}" destId="{382D2E65-3C2D-43B0-BF76-AE04DB1247DD}" srcOrd="0" destOrd="0" presId="urn:microsoft.com/office/officeart/2005/8/layout/arrow5"/>
    <dgm:cxn modelId="{BE4A553E-2419-463D-AF1D-600590EFB6FB}" type="presOf" srcId="{209470B6-4604-4FD8-859D-1B772E1CAEF1}" destId="{525F2244-DF1F-4138-84D0-3520F4C4E6D1}" srcOrd="0" destOrd="0" presId="urn:microsoft.com/office/officeart/2005/8/layout/arrow5"/>
    <dgm:cxn modelId="{8C571E69-6554-4841-81D8-636D221D38A8}" type="presOf" srcId="{980350DB-1003-4FC9-8C33-1C89C6BA782C}" destId="{50107736-7B6B-4566-9DE7-92D43E19E084}" srcOrd="0" destOrd="0" presId="urn:microsoft.com/office/officeart/2005/8/layout/arrow5"/>
    <dgm:cxn modelId="{1E373A73-FE32-4528-93BB-509E3AFC71A3}" type="presOf" srcId="{FD829154-0663-41D0-AFE9-B34D4D3A5E0D}" destId="{48C6D789-7F24-44B6-88F9-4538915F094D}" srcOrd="0" destOrd="0" presId="urn:microsoft.com/office/officeart/2005/8/layout/arrow5"/>
    <dgm:cxn modelId="{0B8C6E8F-D6ED-472D-9316-B4E04C89310F}" type="presOf" srcId="{907D3170-F7CE-4130-A656-84157F15D38F}" destId="{419EEEF5-CF54-44E9-A3A0-49C6FBD46BFA}" srcOrd="0" destOrd="0" presId="urn:microsoft.com/office/officeart/2005/8/layout/arrow5"/>
    <dgm:cxn modelId="{1C4C4F95-74B8-4B17-A5C1-D2FB3E245256}" srcId="{907D3170-F7CE-4130-A656-84157F15D38F}" destId="{FD829154-0663-41D0-AFE9-B34D4D3A5E0D}" srcOrd="5" destOrd="0" parTransId="{928151AA-7138-4D26-BA3B-F8EF8629744F}" sibTransId="{A99135F3-8EFD-4CF0-8B58-9E5B1D122845}"/>
    <dgm:cxn modelId="{AAC51FA1-2F3B-4734-BC08-C7DEC1D557BC}" srcId="{907D3170-F7CE-4130-A656-84157F15D38F}" destId="{980350DB-1003-4FC9-8C33-1C89C6BA782C}" srcOrd="2" destOrd="0" parTransId="{9C14A6DC-611C-4305-81EB-6739715674F4}" sibTransId="{08357A2E-E55D-4D7E-A054-5750CC47B4F2}"/>
    <dgm:cxn modelId="{C50510B8-71AC-400A-8837-E34F044746D4}" type="presOf" srcId="{80F66D32-D8DA-427A-8F8C-D950D6268654}" destId="{76124885-AB03-4AEA-B240-0BF9F24D41B7}" srcOrd="0" destOrd="0" presId="urn:microsoft.com/office/officeart/2005/8/layout/arrow5"/>
    <dgm:cxn modelId="{F14470BE-1647-4AED-8FF1-8ECE65BB5AA0}" type="presOf" srcId="{D32E3CDA-08E6-4EF3-A39C-CE864EFA53EF}" destId="{F722E8D8-1D12-47F2-989A-4DCFF9A7466E}" srcOrd="0" destOrd="0" presId="urn:microsoft.com/office/officeart/2005/8/layout/arrow5"/>
    <dgm:cxn modelId="{D9FFC4BE-827D-4E6B-A81B-6969620449A5}" srcId="{907D3170-F7CE-4130-A656-84157F15D38F}" destId="{D32E3CDA-08E6-4EF3-A39C-CE864EFA53EF}" srcOrd="4" destOrd="0" parTransId="{CFC09061-AB06-4D3E-80FE-3E498B11DD7C}" sibTransId="{CD038360-AA08-46CB-BD1C-77D68C2D584C}"/>
    <dgm:cxn modelId="{779721C3-61C3-4182-91B6-27F971BCB459}" srcId="{907D3170-F7CE-4130-A656-84157F15D38F}" destId="{C23A2083-0F67-458A-A4AC-2C0793CDD895}" srcOrd="6" destOrd="0" parTransId="{51EF3A53-04F0-41AA-9D12-E20FE125B93A}" sibTransId="{40C17496-6D52-4522-8D77-E558FE7F4A40}"/>
    <dgm:cxn modelId="{BF38E9DE-CFAB-41C9-93C2-023AC44A893F}" srcId="{907D3170-F7CE-4130-A656-84157F15D38F}" destId="{F577EA9F-6CF8-4BF8-9B7A-1E0323C3F783}" srcOrd="3" destOrd="0" parTransId="{C248F1B8-1C09-4A1A-B7B2-AEFB0AC7D41A}" sibTransId="{97025734-4571-4220-A1C9-10F6F1470C74}"/>
    <dgm:cxn modelId="{80975FE1-91EA-4B18-83B0-2EF6B6F08E40}" type="presOf" srcId="{F3C53466-7EB9-49C9-A119-0EC93282E6C8}" destId="{C39FF8BD-0B87-4CEA-9082-DCB40B20F689}" srcOrd="0" destOrd="0" presId="urn:microsoft.com/office/officeart/2005/8/layout/arrow5"/>
    <dgm:cxn modelId="{F28BAFEE-08A5-4284-B9C7-C068A835B518}" srcId="{907D3170-F7CE-4130-A656-84157F15D38F}" destId="{209470B6-4604-4FD8-859D-1B772E1CAEF1}" srcOrd="0" destOrd="0" parTransId="{F5D06E01-ECD3-42FC-84F5-FEBE1ED8F44F}" sibTransId="{04D80150-8702-48D1-ABB9-96024AFCC276}"/>
    <dgm:cxn modelId="{ECBE8AB1-8012-42C5-A9CC-95FC40E329F9}" type="presParOf" srcId="{419EEEF5-CF54-44E9-A3A0-49C6FBD46BFA}" destId="{525F2244-DF1F-4138-84D0-3520F4C4E6D1}" srcOrd="0" destOrd="0" presId="urn:microsoft.com/office/officeart/2005/8/layout/arrow5"/>
    <dgm:cxn modelId="{A02BEC9B-99D9-4CC1-A9C9-36BF718BE463}" type="presParOf" srcId="{419EEEF5-CF54-44E9-A3A0-49C6FBD46BFA}" destId="{C39FF8BD-0B87-4CEA-9082-DCB40B20F689}" srcOrd="1" destOrd="0" presId="urn:microsoft.com/office/officeart/2005/8/layout/arrow5"/>
    <dgm:cxn modelId="{2F3132E9-B80E-43E1-9043-339816A9BB48}" type="presParOf" srcId="{419EEEF5-CF54-44E9-A3A0-49C6FBD46BFA}" destId="{50107736-7B6B-4566-9DE7-92D43E19E084}" srcOrd="2" destOrd="0" presId="urn:microsoft.com/office/officeart/2005/8/layout/arrow5"/>
    <dgm:cxn modelId="{30F0244F-C70D-42F2-8A3A-8AB70FA46677}" type="presParOf" srcId="{419EEEF5-CF54-44E9-A3A0-49C6FBD46BFA}" destId="{4F1DE567-715A-4B6D-90EF-A1D5D1F92800}" srcOrd="3" destOrd="0" presId="urn:microsoft.com/office/officeart/2005/8/layout/arrow5"/>
    <dgm:cxn modelId="{B4353CA9-FE35-4FD4-BBE8-6962E1474914}" type="presParOf" srcId="{419EEEF5-CF54-44E9-A3A0-49C6FBD46BFA}" destId="{F722E8D8-1D12-47F2-989A-4DCFF9A7466E}" srcOrd="4" destOrd="0" presId="urn:microsoft.com/office/officeart/2005/8/layout/arrow5"/>
    <dgm:cxn modelId="{C875542C-CBE5-4CCE-9EE7-A9BD5F8B7BD2}" type="presParOf" srcId="{419EEEF5-CF54-44E9-A3A0-49C6FBD46BFA}" destId="{48C6D789-7F24-44B6-88F9-4538915F094D}" srcOrd="5" destOrd="0" presId="urn:microsoft.com/office/officeart/2005/8/layout/arrow5"/>
    <dgm:cxn modelId="{0F8356CB-6031-4EC8-8513-E110E5A3B051}" type="presParOf" srcId="{419EEEF5-CF54-44E9-A3A0-49C6FBD46BFA}" destId="{382D2E65-3C2D-43B0-BF76-AE04DB1247DD}" srcOrd="6" destOrd="0" presId="urn:microsoft.com/office/officeart/2005/8/layout/arrow5"/>
    <dgm:cxn modelId="{9878CACF-7B61-4CFC-8D1A-0AA844DDA458}" type="presParOf" srcId="{419EEEF5-CF54-44E9-A3A0-49C6FBD46BFA}" destId="{76124885-AB03-4AEA-B240-0BF9F24D41B7}" srcOrd="7" destOrd="0" presId="urn:microsoft.com/office/officeart/2005/8/layout/arrow5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5F2244-DF1F-4138-84D0-3520F4C4E6D1}">
      <dsp:nvSpPr>
        <dsp:cNvPr id="0" name=""/>
        <dsp:cNvSpPr/>
      </dsp:nvSpPr>
      <dsp:spPr>
        <a:xfrm>
          <a:off x="5025010" y="1727"/>
          <a:ext cx="1704657" cy="1704657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1334E"/>
            </a:buClr>
            <a:buSzPts val="1600"/>
            <a:buNone/>
          </a:pPr>
          <a:r>
            <a:rPr lang="ga-ie" sz="1200" kern="120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Clisteacht Coirp</a:t>
          </a:r>
          <a:endParaRPr lang="en-GB" sz="1200" kern="1200" dirty="0"/>
        </a:p>
      </dsp:txBody>
      <dsp:txXfrm>
        <a:off x="5451174" y="1727"/>
        <a:ext cx="852329" cy="1406342"/>
      </dsp:txXfrm>
    </dsp:sp>
    <dsp:sp modelId="{C39FF8BD-0B87-4CEA-9082-DCB40B20F689}">
      <dsp:nvSpPr>
        <dsp:cNvPr id="0" name=""/>
        <dsp:cNvSpPr/>
      </dsp:nvSpPr>
      <dsp:spPr>
        <a:xfrm rot="2700000">
          <a:off x="6729807" y="707877"/>
          <a:ext cx="1704657" cy="1704657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a-ie" sz="1200" kern="120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Clisteacht Focal</a:t>
          </a:r>
          <a:endParaRPr lang="en-GB" sz="1200" kern="1200" dirty="0"/>
        </a:p>
      </dsp:txBody>
      <dsp:txXfrm>
        <a:off x="7261441" y="751564"/>
        <a:ext cx="852329" cy="1406342"/>
      </dsp:txXfrm>
    </dsp:sp>
    <dsp:sp modelId="{50107736-7B6B-4566-9DE7-92D43E19E084}">
      <dsp:nvSpPr>
        <dsp:cNvPr id="0" name=""/>
        <dsp:cNvSpPr/>
      </dsp:nvSpPr>
      <dsp:spPr>
        <a:xfrm rot="5400000">
          <a:off x="7435958" y="2412675"/>
          <a:ext cx="1704657" cy="1704657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1334E"/>
            </a:buClr>
            <a:buSzPts val="1600"/>
            <a:buNone/>
          </a:pPr>
          <a:r>
            <a:rPr lang="ga-ie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Clisteacht Daoine</a:t>
          </a:r>
          <a:endParaRPr lang="en-GB" sz="1200" kern="1200" dirty="0"/>
        </a:p>
      </dsp:txBody>
      <dsp:txXfrm rot="-5400000">
        <a:off x="7734274" y="2838839"/>
        <a:ext cx="1406342" cy="852329"/>
      </dsp:txXfrm>
    </dsp:sp>
    <dsp:sp modelId="{4F1DE567-715A-4B6D-90EF-A1D5D1F92800}">
      <dsp:nvSpPr>
        <dsp:cNvPr id="0" name=""/>
        <dsp:cNvSpPr/>
      </dsp:nvSpPr>
      <dsp:spPr>
        <a:xfrm rot="8100000">
          <a:off x="6729807" y="4117473"/>
          <a:ext cx="1704657" cy="1704657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1334E"/>
            </a:buClr>
            <a:buSzPts val="1600"/>
            <a:buNone/>
          </a:pPr>
          <a:r>
            <a:rPr lang="ga-ie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Féinchlist</a:t>
          </a:r>
          <a:r>
            <a:rPr lang="en-GB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-</a:t>
          </a:r>
          <a:r>
            <a:rPr lang="ga-ie" sz="12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rPr>
            <a:t>eacht</a:t>
          </a:r>
          <a:endParaRPr lang="en-GB" sz="1200" kern="1200" dirty="0"/>
        </a:p>
      </dsp:txBody>
      <dsp:txXfrm rot="10800000">
        <a:off x="7261441" y="4372101"/>
        <a:ext cx="852329" cy="1406342"/>
      </dsp:txXfrm>
    </dsp:sp>
    <dsp:sp modelId="{F722E8D8-1D12-47F2-989A-4DCFF9A7466E}">
      <dsp:nvSpPr>
        <dsp:cNvPr id="0" name=""/>
        <dsp:cNvSpPr/>
      </dsp:nvSpPr>
      <dsp:spPr>
        <a:xfrm rot="10800000">
          <a:off x="5025010" y="4823623"/>
          <a:ext cx="1704657" cy="1704657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a-ie" sz="1200" b="0" kern="1200"/>
            <a:t>Clisteacht Fuaime</a:t>
          </a:r>
          <a:endParaRPr lang="en-GB" sz="1200" b="0" kern="1200" dirty="0"/>
        </a:p>
      </dsp:txBody>
      <dsp:txXfrm rot="10800000">
        <a:off x="5451174" y="5121938"/>
        <a:ext cx="852329" cy="1406342"/>
      </dsp:txXfrm>
    </dsp:sp>
    <dsp:sp modelId="{48C6D789-7F24-44B6-88F9-4538915F094D}">
      <dsp:nvSpPr>
        <dsp:cNvPr id="0" name=""/>
        <dsp:cNvSpPr/>
      </dsp:nvSpPr>
      <dsp:spPr>
        <a:xfrm rot="13500000">
          <a:off x="3320212" y="4117473"/>
          <a:ext cx="1704657" cy="1704657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a-ie" sz="1200" b="0" kern="1200"/>
            <a:t>Clisteacht Íomhá</a:t>
          </a:r>
          <a:endParaRPr lang="en-GB" sz="1200" b="0" kern="1200" dirty="0"/>
        </a:p>
      </dsp:txBody>
      <dsp:txXfrm rot="10800000">
        <a:off x="3640906" y="4372101"/>
        <a:ext cx="852329" cy="1406342"/>
      </dsp:txXfrm>
    </dsp:sp>
    <dsp:sp modelId="{382D2E65-3C2D-43B0-BF76-AE04DB1247DD}">
      <dsp:nvSpPr>
        <dsp:cNvPr id="0" name=""/>
        <dsp:cNvSpPr/>
      </dsp:nvSpPr>
      <dsp:spPr>
        <a:xfrm rot="16200000">
          <a:off x="2614061" y="2412675"/>
          <a:ext cx="1704657" cy="1704657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a-ie" sz="1200" b="0" kern="1200" dirty="0"/>
            <a:t>Clisteacht Loighce</a:t>
          </a:r>
          <a:endParaRPr lang="en-GB" sz="1200" b="0" kern="1200" dirty="0"/>
        </a:p>
      </dsp:txBody>
      <dsp:txXfrm rot="5400000">
        <a:off x="2614062" y="2838839"/>
        <a:ext cx="1406342" cy="852329"/>
      </dsp:txXfrm>
    </dsp:sp>
    <dsp:sp modelId="{76124885-AB03-4AEA-B240-0BF9F24D41B7}">
      <dsp:nvSpPr>
        <dsp:cNvPr id="0" name=""/>
        <dsp:cNvSpPr/>
      </dsp:nvSpPr>
      <dsp:spPr>
        <a:xfrm rot="18900000">
          <a:off x="3320212" y="707877"/>
          <a:ext cx="1704657" cy="1704657"/>
        </a:xfrm>
        <a:prstGeom prst="downArrow">
          <a:avLst>
            <a:gd name="adj1" fmla="val 50000"/>
            <a:gd name="adj2" fmla="val 35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rtlCol="0" anchor="ctr" anchorCtr="0">
          <a:noAutofit/>
        </a:bodyPr>
        <a:lstStyle/>
        <a:p>
          <a:pPr marL="0" lvl="0" indent="0" algn="ctr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ga-ie" sz="1200" b="0" kern="1200"/>
            <a:t>Clisteacht Nádúir</a:t>
          </a:r>
          <a:endParaRPr lang="en-GB" sz="1200" b="0" kern="1200" dirty="0"/>
        </a:p>
      </dsp:txBody>
      <dsp:txXfrm>
        <a:off x="3640906" y="751564"/>
        <a:ext cx="852329" cy="14063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rtl="0"/>
            <a:endParaRPr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y.odoherty@dcu.i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Díol spéise daoibh, a mhúinteoirí: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i="0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 u="none" strike="noStrike">
                <a:solidFill>
                  <a:schemeClr val="tx1"/>
                </a:solidFill>
                <a:effectLst/>
                <a:latin typeface="+mn-lt"/>
              </a:rPr>
              <a:t>Is é aidhm aonaid Pathways scoláirí ó chúlraí éagsúla a spreagadh chun smaoineamh ar a roghanna gairme, ar an bpróiseas cinnteoireachta gairme agus smaoineamh go háirithe ar an teagasc mar shlí bheatha inmhianaithe.  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100" b="0" i="0" u="none" strike="noStrike" dirty="0"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0" u="none" strike="noStrike">
                <a:solidFill>
                  <a:schemeClr val="tx1"/>
                </a:solidFill>
                <a:effectLst/>
                <a:latin typeface="+mn-lt"/>
              </a:rPr>
              <a:t>Is tionscnamh de chuid an Tionscadail Conaire iad na haonaid seo, arna maoiniú ag an Údarás um Ard-Oideachas (ÚAO), atá lonnaithe san Institiúid Oideachais, Ollscoil Chathair Bhaile Átha Cliath (OCBÁC).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GB" sz="1100" b="0" i="0" u="none" strike="noStrike" dirty="0"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0" u="none" strike="noStrike">
                <a:solidFill>
                  <a:schemeClr val="tx1"/>
                </a:solidFill>
                <a:effectLst/>
                <a:latin typeface="+mn-lt"/>
              </a:rPr>
              <a:t>Tá 3 aonad ann le haghaidh scoláirí an </a:t>
            </a:r>
            <a:r>
              <a:rPr lang="ga-ie" sz="1100" b="0" i="0" u="none" strike="noStrike" baseline="30000">
                <a:solidFill>
                  <a:schemeClr val="tx1"/>
                </a:solidFill>
                <a:effectLst/>
                <a:latin typeface="+mn-lt"/>
              </a:rPr>
              <a:t>dara</a:t>
            </a:r>
            <a:r>
              <a:rPr lang="ga-ie" sz="1100" b="0" i="0" u="none" strike="noStrike">
                <a:solidFill>
                  <a:schemeClr val="tx1"/>
                </a:solidFill>
                <a:effectLst/>
                <a:latin typeface="+mn-lt"/>
              </a:rPr>
              <a:t> bliain, a mhaireann thart ar 2 uair an chloig an ceann.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0" u="none" strike="noStrike">
                <a:solidFill>
                  <a:schemeClr val="tx1"/>
                </a:solidFill>
                <a:effectLst/>
                <a:latin typeface="+mn-lt"/>
              </a:rPr>
              <a:t>Aonad 1: Cineálacha clisteachta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0" u="none" strike="noStrike">
                <a:solidFill>
                  <a:schemeClr val="tx1"/>
                </a:solidFill>
                <a:effectLst/>
                <a:latin typeface="+mn-lt"/>
              </a:rPr>
              <a:t>Aonad 2: Foireann uirlisí oideora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0" u="none" strike="noStrike">
                <a:solidFill>
                  <a:schemeClr val="tx1"/>
                </a:solidFill>
                <a:effectLst/>
                <a:latin typeface="+mn-lt"/>
              </a:rPr>
              <a:t>Aonad 3: Ar an gcás</a:t>
            </a:r>
          </a:p>
          <a:p>
            <a:pPr rtl="0"/>
            <a:endParaRPr lang="en-GB" sz="1100" b="0" i="0" u="none" strike="noStrike" dirty="0"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ga-ie" sz="1100" b="0" i="0" u="sng">
                <a:solidFill>
                  <a:schemeClr val="tx1"/>
                </a:solidFill>
                <a:latin typeface="+mn-lt"/>
                <a:ea typeface="Prompt"/>
                <a:cs typeface="Prompt"/>
                <a:sym typeface="Prompt"/>
              </a:rPr>
              <a:t>Roinnt pointí tábhachtacha maidir leis an gcaoi a n-oibríonn aonaid Pathways</a:t>
            </a:r>
            <a:r>
              <a:rPr lang="ga-ie" sz="1100" b="0" i="0">
                <a:solidFill>
                  <a:schemeClr val="tx1"/>
                </a:solidFill>
                <a:latin typeface="+mn-lt"/>
                <a:ea typeface="Prompt"/>
                <a:cs typeface="Prompt"/>
                <a:sym typeface="Prompt"/>
              </a:rPr>
              <a:t>:</a:t>
            </a: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ga-ie" sz="1100" i="0">
                <a:solidFill>
                  <a:schemeClr val="tx1"/>
                </a:solidFill>
                <a:latin typeface="+mn-lt"/>
                <a:ea typeface="Prompt"/>
                <a:cs typeface="Prompt"/>
                <a:sym typeface="Prompt"/>
              </a:rPr>
              <a:t>Tá na sleamhnáin réidh le húsáid sa seomra ranga.   </a:t>
            </a: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ga-ie" sz="1100"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Tá nótaí an mhúinteora chomh maith le treoir céim ar chéim do na gníomhaíochtaí ar gach sleamhnán ar fáil sna nótaí a ghabhann leis na sleamhnáin nó is féidir teacht orthu i bhformáid PDF</a:t>
            </a:r>
            <a:r>
              <a:rPr lang="ga-ie" sz="1100">
                <a:solidFill>
                  <a:schemeClr val="tx1"/>
                </a:solidFill>
                <a:effectLst/>
                <a:latin typeface="+mn-lt"/>
                <a:ea typeface="Aptos" panose="020B0004020202020204" pitchFamily="34" charset="0"/>
                <a:cs typeface="Prompt"/>
                <a:sym typeface="Prompt"/>
              </a:rPr>
              <a:t>.</a:t>
            </a:r>
            <a:endParaRPr lang="en-GB" sz="1100" i="0" dirty="0">
              <a:solidFill>
                <a:schemeClr val="tx1"/>
              </a:solidFill>
              <a:latin typeface="+mn-lt"/>
              <a:ea typeface="Prompt"/>
              <a:cs typeface="Prompt"/>
              <a:sym typeface="Prompt"/>
            </a:endParaRPr>
          </a:p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Prompt"/>
              <a:buChar char="●"/>
            </a:pPr>
            <a:r>
              <a:rPr lang="ga-ie" sz="1100" i="0">
                <a:solidFill>
                  <a:schemeClr val="tx1"/>
                </a:solidFill>
                <a:latin typeface="+mn-lt"/>
                <a:ea typeface="Prompt"/>
                <a:cs typeface="Prompt"/>
                <a:sym typeface="Prompt"/>
              </a:rPr>
              <a:t>Tá sé tábhachtach sleamhnáin a thaispeáint sa mhodh léirithe (mura moltar a mhalairt a dhéanamh sna nótaí sleamhnáin), mar braitheann roinnt gníomhaíochtaí ar bheochan. Sa chás go bhfuil beochan ar shleamhnán, léirítear é sin sna nótaí sleamhnáin.  </a:t>
            </a: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Prompt"/>
              <a:buChar char="●"/>
            </a:pPr>
            <a:r>
              <a:rPr lang="ga-ie" sz="1100" i="0">
                <a:solidFill>
                  <a:schemeClr val="tx1"/>
                </a:solidFill>
                <a:latin typeface="+mn-lt"/>
                <a:ea typeface="Prompt"/>
                <a:cs typeface="Prompt"/>
                <a:sym typeface="Prompt"/>
              </a:rPr>
              <a:t>Nuair atá an téacs sna nótaí sleamhnáin i gcló iodálach, ba chóir don mhúinteoir athleagan a thabhairt do na scoláirí nó é a úsáid gan athrú; agus nuair nach bhfuil cló iodálach ar an téacs, tá an treoir ann don mhúinteoir amháin.</a:t>
            </a: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Prompt"/>
              <a:buChar char="●"/>
            </a:pPr>
            <a:r>
              <a:rPr lang="ga-ie" sz="1100" i="0">
                <a:solidFill>
                  <a:schemeClr val="tx1"/>
                </a:solidFill>
                <a:latin typeface="+mn-lt"/>
                <a:ea typeface="Prompt"/>
                <a:cs typeface="Prompt"/>
                <a:sym typeface="Prompt"/>
              </a:rPr>
              <a:t>Is beag ullmhúchán atá ag teastáil ar ábhair. Ó am go chéile, agus ag brath ar an rang, d'fhéadfá cinneadh a dhéanamh fótachóip a dhéanamh de na sleamhnáin roimh ré. I ngníomhaíochtaí ina bhfuil ullmhúchán ag teastáil, cuirfear cabhair ar fáil ar Shleamhnán 2 agus sna nótaí sleamhnáin.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100" b="0" i="0" u="none" strike="noStrike" dirty="0"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0" u="none" strike="noStrike">
                <a:solidFill>
                  <a:schemeClr val="tx1"/>
                </a:solidFill>
                <a:effectLst/>
                <a:latin typeface="+mn-lt"/>
              </a:rPr>
              <a:t>Má tá tuilleadh eolais uait, déan teagmháil le: </a:t>
            </a:r>
            <a:r>
              <a:rPr lang="ga-ie" sz="1100" b="0" i="0">
                <a:solidFill>
                  <a:srgbClr val="222222"/>
                </a:solidFill>
                <a:effectLst/>
                <a:latin typeface="+mn-lt"/>
                <a:hlinkClick r:id="rId3"/>
              </a:rPr>
              <a:t> mary.odoherty@dcu.ie</a:t>
            </a:r>
            <a:r>
              <a:rPr lang="ga-ie" sz="1100" b="0" i="0">
                <a:solidFill>
                  <a:srgbClr val="222222"/>
                </a:solidFill>
                <a:effectLst/>
                <a:latin typeface="+mn-lt"/>
              </a:rPr>
              <a:t>  </a:t>
            </a:r>
            <a:endParaRPr lang="en-GB" sz="1100" b="0" i="0" u="sng" strike="noStrike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GB" sz="1100" b="0" i="0" u="sng" strike="noStrike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 u="sng" strike="noStrike">
                <a:solidFill>
                  <a:schemeClr val="tx1"/>
                </a:solidFill>
                <a:effectLst/>
                <a:latin typeface="+mn-lt"/>
              </a:rPr>
              <a:t>Go raibh maith agat</a:t>
            </a:r>
            <a:endParaRPr lang="en-GB" sz="1100" b="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6" name="Google Shape;1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1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>
                <a:solidFill>
                  <a:schemeClr val="tx1"/>
                </a:solidFill>
                <a:effectLst/>
                <a:latin typeface="+mn-lt"/>
              </a:rPr>
              <a:t>Cuir ceist ar an rang an bhfuil aon duine sásta na pointí ar an sleamhnán a léamh os ard.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Cuimhnigh, beag beann ar an scór Féinmheasúnaithe a fuair tú sa Chlisteacht Íomhá, is féidir an cineál seo éirime a fhorbairt. </a:t>
            </a:r>
          </a:p>
          <a:p>
            <a:pPr rtl="0"/>
            <a:endParaRPr lang="en-IE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38504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1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>
                <a:solidFill>
                  <a:schemeClr val="tx1"/>
                </a:solidFill>
                <a:effectLst/>
                <a:latin typeface="+mn-lt"/>
              </a:rPr>
              <a:t>Cuir ceist ar an rang an bhfuil aon duine sásta na pointí ar an sleamhnán a léamh os ard.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Cuimhnigh, beag beann ar an scór Féinmheasúnaithe a fuair tú sa Chlisteacht Loighce, is féidir an cineál seo éirime a fhorbairt. </a:t>
            </a:r>
          </a:p>
          <a:p>
            <a:pPr rtl="0"/>
            <a:endParaRPr lang="en-IE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90484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1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>
                <a:solidFill>
                  <a:schemeClr val="tx1"/>
                </a:solidFill>
                <a:effectLst/>
                <a:latin typeface="+mn-lt"/>
              </a:rPr>
              <a:t>Cuir ceist ar an rang an bhfuil aon duine sásta na pointí ar an sleamhnán a léamh os ard.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Cuimhnigh, beag beann ar an scór Féinmheasúnaithe a fuair tú sa Chlisteacht Nádúir, is féidir an cineál seo éirime a fhorbairt. </a:t>
            </a:r>
          </a:p>
          <a:p>
            <a:pPr rtl="0"/>
            <a:endParaRPr lang="en-IE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235840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 </a:t>
            </a:r>
            <a:r>
              <a:rPr lang="ga-ie" sz="1100" b="1">
                <a:latin typeface="+mn-lt"/>
              </a:rPr>
              <a:t>(*Cliceáil le haghaidh 1 bheochan)</a:t>
            </a:r>
            <a:endParaRPr lang="en-IE" sz="1100" b="1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altLang="en-US" sz="1100" b="1" dirty="0">
              <a:solidFill>
                <a:schemeClr val="tx1"/>
              </a:solidFill>
              <a:latin typeface="+mn-lt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r>
              <a:rPr lang="ga-ie" sz="1100" i="0" kern="10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Roinn an rang in 8 ngrúpa, ceann amháin le haghaidh gach iléirime. Ag brath ar an rang, d'fhéadfá cinneadh a dhéanamh scoláirí a scaradh go randamach nó (go hidéalach) iarraidh ar na scoláirí dul chuig an ngrúpa a léiríonn an scór Féinmheasúnaithe is ísle atá acu.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endParaRPr lang="en-GB" sz="1100" i="0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r>
              <a:rPr lang="ga-ie" sz="1100" i="0" kern="10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Is annamh a bhainimid úsáid as éirim amháin as féin, ach sa ghníomhaíocht seo, déanfaimid iarracht é sin a dhéanamh. Tá tasc ag gach grúpa atá dírithe ar chineál áirithe clisteachta a úsáid nó a ghníomhachtú. 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endParaRPr lang="en-GB" sz="1100" b="1" i="0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r>
              <a:rPr lang="ga-ie" sz="1100" b="1" i="0" kern="10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* Cliceáil</a:t>
            </a:r>
            <a:r>
              <a:rPr lang="ga-ie" sz="1100" i="0" kern="10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 chun na tascanna do na grúpaí Coirp, Focal, Daoine agus Féinchlisteachta a thaispeáint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8495" indent="-6350" rtl="0">
              <a:lnSpc>
                <a:spcPct val="108000"/>
              </a:lnSpc>
              <a:spcAft>
                <a:spcPts val="1265"/>
              </a:spcAft>
            </a:pP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8495" indent="-6350" rtl="0">
              <a:lnSpc>
                <a:spcPct val="108000"/>
              </a:lnSpc>
              <a:spcAft>
                <a:spcPts val="1265"/>
              </a:spcAft>
            </a:pPr>
            <a:r>
              <a:rPr lang="ga-ie" sz="1100" i="1" kern="10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Déan cinnte go ndéanann duine éigin cóip den tasc do do ghrúpa.</a:t>
            </a:r>
          </a:p>
          <a:p>
            <a:pPr marL="6350" marR="658495" indent="-6350" rtl="0">
              <a:lnSpc>
                <a:spcPct val="108000"/>
              </a:lnSpc>
              <a:spcAft>
                <a:spcPts val="1265"/>
              </a:spcAft>
            </a:pP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r>
              <a:rPr lang="ga-ie" sz="1100" b="1" i="0" kern="10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NB: </a:t>
            </a:r>
            <a:r>
              <a:rPr lang="ga-ie" sz="1100" i="0" kern="10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Téigh go dtí an chéad sleamhnán eile chun na tascanna le haghaidh na ngrúpaí Éisteachta, Íomhá, Loighce agus Nádúir a fheiceáil.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</p:txBody>
      </p:sp>
      <p:sp>
        <p:nvSpPr>
          <p:cNvPr id="228" name="Google Shape;22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28780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 </a:t>
            </a:r>
            <a:r>
              <a:rPr lang="ga-ie" sz="1100" b="1">
                <a:latin typeface="+mn-lt"/>
              </a:rPr>
              <a:t>(*Cliceáil le haghaidh 1 bheochan)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1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 i="0">
                <a:solidFill>
                  <a:schemeClr val="tx1"/>
                </a:solidFill>
                <a:latin typeface="+mn-lt"/>
              </a:rPr>
              <a:t>* Cliceáil </a:t>
            </a:r>
            <a:r>
              <a:rPr lang="ga-ie" sz="1100" b="0" i="0">
                <a:solidFill>
                  <a:schemeClr val="tx1"/>
                </a:solidFill>
                <a:latin typeface="+mn-lt"/>
              </a:rPr>
              <a:t>chun na tascanna le haghaidh na ngrúpaí Éisteachta, Íomhá, Loighce agus Nádúir a fheiceáil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IE" sz="1100" b="0" i="0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1">
                <a:solidFill>
                  <a:schemeClr val="tx1"/>
                </a:solidFill>
                <a:latin typeface="+mn-lt"/>
              </a:rPr>
              <a:t>Déan cinnte go ndéanann duine éigin cóip den tasc do do ghrúpa.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IE" sz="1100" b="0" i="1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1">
                <a:solidFill>
                  <a:schemeClr val="tx1"/>
                </a:solidFill>
                <a:latin typeface="+mn-lt"/>
              </a:rPr>
              <a:t>Tabhair dóthain ama do na scoláirí a gcuid tascanna a dhéanamh. Is féidir leis na scoláirí a chríochnaíonn go luath tasc eile a dhéanamh (is dócha gur scoláirí iad sin sa ghrúpa Féinchlisteachta).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IE" sz="1100" b="0" i="1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1">
                <a:solidFill>
                  <a:schemeClr val="tx1"/>
                </a:solidFill>
                <a:latin typeface="+mn-lt"/>
              </a:rPr>
              <a:t>Nuair a bheidh na tascanna críochnaithe acu, tabhair cúpla nóiméad do na scoláirí cur i láthair gearr a ullmhú mar fhreagra ar na ceisteanna seo a leanas: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>
                <a:latin typeface="+mn-lt"/>
              </a:rPr>
              <a:t>Conas mar a d’éirigh leat leis an tasc seo?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>
                <a:latin typeface="+mn-lt"/>
              </a:rPr>
              <a:t>Cad é a cheapann tú faoi fhoghlaim leis an gcineál seo clisteachta?</a:t>
            </a:r>
          </a:p>
        </p:txBody>
      </p:sp>
      <p:sp>
        <p:nvSpPr>
          <p:cNvPr id="228" name="Google Shape;22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 dirty="0">
                <a:latin typeface="+mn-lt"/>
              </a:rPr>
              <a:t>Nótaí an mhúinteora</a:t>
            </a:r>
            <a:endParaRPr lang="en-GB" sz="1100" b="1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i="0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i="0" dirty="0">
                <a:latin typeface="+mn-lt"/>
              </a:rPr>
              <a:t>Léigh os ard an tagairt ar an sleamhnán.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i="1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i="0" dirty="0">
                <a:latin typeface="+mn-lt"/>
              </a:rPr>
              <a:t>Déan plé ranga uile a éascú, ag baint úsáide as na ceisteanna seo a leanas mar leideanna: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 dirty="0">
                <a:latin typeface="+mn-lt"/>
              </a:rPr>
              <a:t>Cad iad an dá phríomhphointe a rinne an múinteoir Sara ina freagra ar an gceist an bhfuil an teagasc mar a cheap sí a bheadh sé?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 dirty="0">
                <a:latin typeface="+mn-lt"/>
              </a:rPr>
              <a:t>Cad é nó cé a chabhraigh le Sara tuiscint níos fearr a fháil ar an múinteoireacht sula ndearna sí an cinneadh a bheith ina múinteoir?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 dirty="0">
                <a:latin typeface="+mn-lt"/>
              </a:rPr>
              <a:t>Cén cineál clisteachta (éirime) atá ag múinteoir a labhraíonn go leor?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 dirty="0">
                <a:latin typeface="+mn-lt"/>
              </a:rPr>
              <a:t>Cén cineál clisteachta (éirime) atá ag scoláire a fhoghlaimíonn go maith nuair a bhíonn múinteoir ag labhairt? Cén fáth?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i="1" dirty="0">
                <a:latin typeface="+mn-lt"/>
              </a:rPr>
              <a:t>An dóigh leat go labhraíonn múinteoirí maithe go leor sa rang? Cén fáth?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 dirty="0">
                <a:latin typeface="+mn-lt"/>
              </a:rPr>
              <a:t>D'athraigh Sara an bealach a mhúineann sí thar na blianta. An gceapann tú gur éirigh sí níos fearr ag a post? Cén fáth?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 dirty="0">
                <a:latin typeface="+mn-lt"/>
              </a:rPr>
              <a:t>An gceapann tú go bhfuil sé éasca nó deacair 'na foghlaimeoirí ar fad' sa rang a mhúineadh ag an am céanna? Cén fáth?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i="1" dirty="0">
                <a:latin typeface="+mn-lt"/>
              </a:rPr>
              <a:t>Cén chomhairle a chuirfeá ar Shara chun cabhrú léi 'na foghlaimeoirí ar fad' a mhúineadh lena gcineálacha éagsúla éirimí?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i="1" dirty="0">
                <a:latin typeface="+mn-lt"/>
              </a:rPr>
              <a:t>Deir Sara gur turas í an mhúinteoireacht – cad é a cheapann tú atá i gceist aici? An aontaíonn tú gur turas í an mhúinteoireacht?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 dirty="0">
                <a:latin typeface="+mn-lt"/>
              </a:rPr>
              <a:t>An dóigh leat gur turas í an fhoghlaim freisin? Cén fáth?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IE" sz="1100" i="1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ga-ie" sz="1100" b="1" i="0" dirty="0">
                <a:latin typeface="+mn-lt"/>
              </a:rPr>
              <a:t>NB: </a:t>
            </a:r>
            <a:r>
              <a:rPr lang="ga-ie" sz="1100" i="0" dirty="0">
                <a:latin typeface="+mn-lt"/>
              </a:rPr>
              <a:t>Ag brath ar an rang, thiocfadh leis seo a bheith ina dheis iontach rud éigin a roinnt faoi d’eispéiris foghlama agus teagaisc féin agus iarraidh ar na scoláirí a rá conas a d’athraigh siad féin mar fhoghlaimeoirí le himeacht ama.</a:t>
            </a:r>
          </a:p>
        </p:txBody>
      </p:sp>
      <p:sp>
        <p:nvSpPr>
          <p:cNvPr id="194" name="Google Shape;19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i="0">
                <a:solidFill>
                  <a:schemeClr val="tx1"/>
                </a:solidFill>
                <a:latin typeface="+mn-lt"/>
              </a:rPr>
              <a:t>Ag brath ar an rang, d'fhéadfá a iarraidh ar na scoláirí an tábla ar an sleamhnán a chóipeáil isteach ina gcóipleabhar agus an bhileog oibre a líonadh ina n-aonar/ina mbeirteanna, nó d'fhéadfá an ghníomhaíocht seo a dhéanamh leis an rang iomlán agus freagraí na scoláirí a chur isteach sa tábla leis an sleamhnán sa ghnáthmhodh.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IE" sz="1100" b="1" i="0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1" i="0">
                <a:solidFill>
                  <a:schemeClr val="tx1"/>
                </a:solidFill>
                <a:latin typeface="+mn-lt"/>
              </a:rPr>
              <a:t>NB: </a:t>
            </a:r>
            <a:r>
              <a:rPr lang="ga-ie" sz="1100" i="0">
                <a:solidFill>
                  <a:schemeClr val="tx1"/>
                </a:solidFill>
                <a:latin typeface="+mn-lt"/>
              </a:rPr>
              <a:t>Tá spás ag bun an tábla le haghaidh 'cineál eile clisteachta.' B'fhéidir gur mhaith leis na scoláirí rud éigin a bhraitheann siad nach bhfuil clúdaithe ag Teoiric na n-Iléirime de chuid Gardner a scríobh ansin.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i="0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i="0">
                <a:solidFill>
                  <a:schemeClr val="tx1"/>
                </a:solidFill>
                <a:latin typeface="+mn-lt"/>
              </a:rPr>
              <a:t>Nuair a bheidh an tábla líonta, tosaigh plé leis an rang iomlán ag baint úsáid as na ceisteanna seo a leanas mar leideanna: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>
                <a:solidFill>
                  <a:schemeClr val="tx1"/>
                </a:solidFill>
                <a:latin typeface="+mn-lt"/>
              </a:rPr>
              <a:t>Cad é, más rud ar bith, a chuireann iontas ort sa tábla? Cén fáth?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>
                <a:solidFill>
                  <a:schemeClr val="tx1"/>
                </a:solidFill>
                <a:latin typeface="+mn-lt"/>
              </a:rPr>
              <a:t>Cad é an tsraith ab éasca a líonadh? Cén fáth?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>
                <a:solidFill>
                  <a:schemeClr val="tx1"/>
                </a:solidFill>
                <a:latin typeface="+mn-lt"/>
              </a:rPr>
              <a:t>An bhfuil aon rud a bhí deacair a líonadh? Cén fáth?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 u="none" strike="noStrike" kern="10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An bhfuil naisc idir cineál clisteachta atá ina thréith láidir ionat agus ábhar nó gearrchúrsa atá an-suimiúil/taitneamhach duit?</a:t>
            </a:r>
          </a:p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i="1" u="none" strike="noStrike" kern="10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An bhfuil naisc idir cineál clisteachta atá ina thréith láidir ionat agus gníomhaíochtaí traschuraclaim nó seach-churaclaim ar scoil atá an-suimiúil/taitneamhach duit?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i="1">
                <a:solidFill>
                  <a:schemeClr val="tx1"/>
                </a:solidFill>
                <a:latin typeface="+mn-lt"/>
              </a:rPr>
              <a:t>An bhfuil naisc idir cineál clisteachta atá ina thréith láidir ionat agus post nó gairm bheatha a cheapann tú a mbeadh suim agat ann agus a mbainfeá taitneamh as?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i="1">
                <a:solidFill>
                  <a:schemeClr val="tx1"/>
                </a:solidFill>
                <a:latin typeface="+mn-lt"/>
              </a:rPr>
              <a:t>Cad a d’fhoghlaim tú tríd an ngníomhaíocht seo a dhéanamh?</a:t>
            </a:r>
          </a:p>
        </p:txBody>
      </p:sp>
      <p:sp>
        <p:nvSpPr>
          <p:cNvPr id="176" name="Google Shape;1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 </a:t>
            </a:r>
            <a:r>
              <a:rPr lang="ga-ie" sz="1100" b="1">
                <a:latin typeface="+mn-lt"/>
              </a:rPr>
              <a:t>(*Cliceáil le haghaidh 1 bheochan)</a:t>
            </a:r>
            <a:endParaRPr lang="en-IE" sz="1100" b="1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dirty="0">
              <a:solidFill>
                <a:schemeClr val="tx1"/>
              </a:solidFill>
              <a:latin typeface="+mn-lt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r>
              <a:rPr lang="ga-ie" sz="1100" i="0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Roinn an rang i mbeirteanna.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endParaRPr lang="en-GB" sz="1100" i="0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r>
              <a:rPr lang="ga-ie" sz="1100" i="0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Iarr ar gach beirt cóipleabhar nó píosa páipéir a fháil agus a choinneáil i bhformáid tírdhreacha (mar atá sa sleamhnán).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Tarraing líne síos lár an leathanaigh agus scríobh 'Níos mó...' ar thaobh na láimhe clé agus 'Níos lú...' ar thaobh na láimhe deise.</a:t>
            </a: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endParaRPr lang="en-GB" sz="1100" i="0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r>
              <a:rPr lang="ga-ie" sz="1100" i="0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Cuir i gcuimhne don rang cad é a chlúdaigh siad san aonad seo, mar seo a leanas: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8495" indent="-6350" rtl="0">
              <a:lnSpc>
                <a:spcPct val="108000"/>
              </a:lnSpc>
              <a:spcAft>
                <a:spcPts val="1270"/>
              </a:spcAft>
            </a:pP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D'fhoghlaimíomar faoi theoiric na n-iléirimí de chuid Gardner, smaoiníomar ar an gcaoi a dtéann sé i bhfeidhm orainn anois agus ar an gcaoi a rachaidh sé i bhfeidhm orainn amach anseo agus thosaíomar ag smaoineamh ar an tionchar a bhíonn aige ar an rang nuair a phleanálann múinteoirí le haghaidh na gcineálacha éagsúla clisteachta in aon rang ar leith. D'oibrigh sibh in bhur n-aonar, i mbeirteanna, i ngrúpaí beaga agus mar rang iomlán. Phléigh sibh, léigh sibh, scríobh sibh agus rinne sibh cur i láthair. Agus anois tarraingeoidh sibh! </a:t>
            </a:r>
          </a:p>
          <a:p>
            <a:pPr marL="6350" marR="658495" indent="-6350" rtl="0">
              <a:lnSpc>
                <a:spcPct val="108000"/>
              </a:lnSpc>
              <a:spcAft>
                <a:spcPts val="20"/>
              </a:spcAft>
            </a:pP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8495" indent="-6350" rtl="0">
              <a:lnSpc>
                <a:spcPct val="108000"/>
              </a:lnSpc>
              <a:spcAft>
                <a:spcPts val="20"/>
              </a:spcAft>
            </a:pP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Tosóimid ag smaoineamh ar na rudaí a thaitin leat a fhoghlaim nó a dhéanamh san aonad seo. </a:t>
            </a:r>
          </a:p>
          <a:p>
            <a:pPr marL="6350" marR="658495" indent="-6350" rtl="0">
              <a:lnSpc>
                <a:spcPct val="108000"/>
              </a:lnSpc>
              <a:spcAft>
                <a:spcPts val="20"/>
              </a:spcAft>
            </a:pP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Déan iad seo a roinnt le do phéire, </a:t>
            </a:r>
            <a:r>
              <a:rPr lang="ga-ie" sz="1100" i="1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más féidir, agus mínigh cén fáth ar thaitin na gnéithe seo den aonad leat. </a:t>
            </a: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 </a:t>
            </a:r>
          </a:p>
          <a:p>
            <a:pPr marL="6350" marR="658495" indent="-6350" rtl="0">
              <a:lnSpc>
                <a:spcPct val="108000"/>
              </a:lnSpc>
              <a:spcAft>
                <a:spcPts val="1270"/>
              </a:spcAft>
            </a:pP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Sa cholún 'Níos mó...', tarraing deilbhíní nó siombailí chun gach ceann de na rudaí a thaitin leat a léiriú. Ní gá gur píosa ealaíne iontach é ach go díreach go n-aithneoidh tú féin é.</a:t>
            </a:r>
          </a:p>
          <a:p>
            <a:pPr marL="6350" marR="658495" indent="-6350" rtl="0">
              <a:lnSpc>
                <a:spcPct val="108000"/>
              </a:lnSpc>
              <a:spcAft>
                <a:spcPts val="1270"/>
              </a:spcAft>
            </a:pP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1410335" indent="-6350" rtl="0">
              <a:lnSpc>
                <a:spcPct val="108000"/>
              </a:lnSpc>
              <a:spcAft>
                <a:spcPts val="20"/>
              </a:spcAft>
            </a:pP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Anois, smaoinigh ar na rudaí nár thaitin leat a fhoghlaim ná a dhéanamh san aonad seo. </a:t>
            </a:r>
          </a:p>
          <a:p>
            <a:pPr marL="6350" marR="1410335" indent="-6350" rtl="0">
              <a:lnSpc>
                <a:spcPct val="108000"/>
              </a:lnSpc>
              <a:spcAft>
                <a:spcPts val="20"/>
              </a:spcAft>
            </a:pP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Abair iad sin le do phéire, </a:t>
            </a:r>
            <a:r>
              <a:rPr lang="ga-ie" sz="1100" i="1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más féidir, agus mínigh cén fáth nár thaitin na gnéithe sin den aonad leat. </a:t>
            </a: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.</a:t>
            </a:r>
          </a:p>
          <a:p>
            <a:pPr marL="6350" marR="658495" indent="-6350" rtl="0">
              <a:lnSpc>
                <a:spcPct val="108000"/>
              </a:lnSpc>
              <a:spcAft>
                <a:spcPts val="1265"/>
              </a:spcAft>
            </a:pPr>
            <a:r>
              <a:rPr lang="ga-ie" sz="1100" i="1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Sa cholún ‘Níos lú…’ Tarraing deilbhíní nó siombail chun ionadaíocht a dhéanamh do na nithe seo. </a:t>
            </a: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endParaRPr lang="en-GB" sz="1100" b="1" i="0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1295"/>
              </a:spcAft>
            </a:pPr>
            <a:r>
              <a:rPr lang="ga-ie" sz="1100" b="1" i="0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* Cliceáil</a:t>
            </a:r>
            <a:r>
              <a:rPr lang="ga-ie" sz="1100" i="0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 chun na deilbhíní don 8 gclisteacht a thaispeáint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310"/>
              </a:spcAft>
            </a:pPr>
            <a:endParaRPr lang="en-GB" sz="1100" i="0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6350" marR="659765" indent="-6350" rtl="0">
              <a:lnSpc>
                <a:spcPct val="105000"/>
              </a:lnSpc>
              <a:spcAft>
                <a:spcPts val="310"/>
              </a:spcAft>
            </a:pPr>
            <a:r>
              <a:rPr lang="ga-ie" sz="1100" i="0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Cuir tús le plé gearr ranga, mar seo a leanas: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285750" marR="658495" lvl="0" indent="-285750" rtl="0" fontAlgn="base">
              <a:lnSpc>
                <a:spcPct val="108000"/>
              </a:lnSpc>
              <a:spcAft>
                <a:spcPts val="2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ga-ie" sz="1100" i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Cad iad na cineálacha clisteachta ar labhair muid fúthu sa ghníomhaíocht 'Níos mó... nó Níos lú...'? [Freagraí féideartha:</a:t>
            </a:r>
            <a:r>
              <a:rPr lang="ga-ie" sz="1100" i="0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 Clisteacht Daoine (toisc gur oibrigh muid i mbeirteanna), Féinchlisteacht </a:t>
            </a:r>
            <a:r>
              <a:rPr lang="ga-ie" sz="1100" i="0" kern="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(toisc go raibh orainn rudaí a aithint ar bhain muid taitneamh astu nó nár bhain), Clisteacht Íomhá (toisc go raibh muid ag tarraingt)]</a:t>
            </a:r>
            <a:endParaRPr lang="en-GB" sz="1100" i="1" kern="100" dirty="0">
              <a:solidFill>
                <a:srgbClr val="000000"/>
              </a:solidFill>
              <a:effectLst/>
              <a:latin typeface="+mn-lt"/>
              <a:ea typeface="Arial" panose="020B0604020202020204" pitchFamily="34" charset="0"/>
            </a:endParaRPr>
          </a:p>
          <a:p>
            <a:pPr marL="285750" marR="658495" lvl="0" indent="-285750" rtl="0" fontAlgn="base">
              <a:lnSpc>
                <a:spcPct val="108000"/>
              </a:lnSpc>
              <a:spcAft>
                <a:spcPts val="125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ga-ie" sz="1100" i="1" u="none" strike="noStrike" kern="100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+mn-lt"/>
                <a:ea typeface="Arial" panose="020B0604020202020204" pitchFamily="34" charset="0"/>
                <a:cs typeface="Arial" panose="020B0604020202020204" pitchFamily="34" charset="0"/>
              </a:rPr>
              <a:t>An féidir leat smaoineamh ar bhealach ar bith a bhféadfaí an ghníomhaíocht 'Níos mó ... nó Níos lú...' a chur in oiriúint chun cineálacha eile clisteachta a thabhairt isteach?</a:t>
            </a:r>
          </a:p>
          <a:p>
            <a:pPr marL="0" marR="658495" lvl="0" indent="0" rtl="0" fontAlgn="base">
              <a:lnSpc>
                <a:spcPct val="108000"/>
              </a:lnSpc>
              <a:spcAft>
                <a:spcPts val="125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</a:pPr>
            <a:endParaRPr lang="en-GB" sz="1100" i="1" u="none" strike="noStrike" kern="100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+mn-lt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0" marR="658495" lvl="0" indent="0" rtl="0" fontAlgn="base">
              <a:lnSpc>
                <a:spcPct val="108000"/>
              </a:lnSpc>
              <a:spcAft>
                <a:spcPts val="1255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None/>
            </a:pPr>
            <a:r>
              <a:rPr lang="ga-ie" sz="1100" dirty="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Má thagann scoláirí ar smaointe chun an mhodheolaíocht le haghaidh cineálacha breise éirime a chur in oiriúint, mol iad agus fiafraigh díobh ar smaoinigh siad riamh ar an múinteoireacht mar </a:t>
            </a:r>
            <a:r>
              <a:rPr lang="ga-ie" sz="1100" i="0" dirty="0">
                <a:solidFill>
                  <a:schemeClr val="tx1"/>
                </a:solidFill>
                <a:latin typeface="+mn-lt"/>
              </a:rPr>
              <a:t>shlí bheatha.</a:t>
            </a:r>
          </a:p>
        </p:txBody>
      </p:sp>
      <p:sp>
        <p:nvSpPr>
          <p:cNvPr id="176" name="Google Shape;17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38287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" name="Google Shape;439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>
                <a:solidFill>
                  <a:schemeClr val="tx1"/>
                </a:solidFill>
                <a:latin typeface="+mn-lt"/>
              </a:rPr>
              <a:t>Léigh gach intinn foghlama os ard.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>
                <a:solidFill>
                  <a:schemeClr val="tx1"/>
                </a:solidFill>
                <a:latin typeface="+mn-lt"/>
              </a:rPr>
              <a:t>Iarr ar na daltaí ordóg a thabhairt duit má bhraitheann siad go bhfuil an rún foghlama bainte amach acu, ordóg anuas má tá tacaíocht fós ag teastáil uathu agus dorn mura bhfuil siad cinnte.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40" name="Google Shape;44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16551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  <a:endParaRPr lang="en-IE" sz="1100" b="0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>
                <a:solidFill>
                  <a:schemeClr val="tx1"/>
                </a:solidFill>
                <a:latin typeface="+mn-lt"/>
              </a:rPr>
              <a:t>Tá an ghníomhaíocht bhreise a mholtar ar an sleamhnán seo nasctha le Gníomhaíocht 1 (Sleamhnán 4) agus Gníomhaíocht 4 (Sleamhnán 16).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04" name="Google Shape;20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8953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62" name="Google Shape;1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36" name="Google Shape;436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52119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4" name="Google Shape;20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1145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altLang="en-US" sz="1100" b="1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i="1">
                <a:latin typeface="+mn-lt"/>
              </a:rPr>
              <a:t>Síceolaí Meiriceánach is ea Howard Gardner (1943-) a d'oibrigh i Scoil Oideachais Harvard. Tá an-spéis aige sa chaoi a n-oibríonn an inchinn. Níor cheap sé gur bhealach maith iad na tástálacha éirime a bhí ann cheana féin chun cumas daoine a thomhas. Cheap sé go raibh siad róchúng agus gur cuireadh an cheist mhícheart – thomhaistí a chliste nó a éirimiúla is a bhí duine, ach cheap Gardner gurbh fhearr tomhas a dhéanamh ar an gcineál clisteachta nó éirime atá ag an duine. Chum sé teoiric ar a dtugtar teoiric na n-Iléirimí. Dúirt sé go bhfuil 8 n-éirim nó bealach foghlama agus teacht chun feasachta ann.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altLang="en-US" sz="1100" i="1" dirty="0"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i="0">
                <a:latin typeface="+mn-lt"/>
              </a:rPr>
              <a:t>Léigh os ard na 8 gcineál éirime, mar seo a leanas: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Clisteacht Coirp (ar a dtugtar Éirim Chorp-chinéistéiseach freisin)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Clisteacht Focal (ar a dtugtar Éirim Bhriathartha-Theangeolaíoch freisin)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Clisteacht Daoine (ar a dtugtar Éirim Idirphearsanta freisin)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Féinchlisteacht (ar a dtugtar Éirim Idirphearsanta freisin)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Clisteacht Éisteachta (ar a dtugtar Éirim an Cheoil freisin)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Clisteacht Íomhá (ar a dtugtar Éirim Amharcspásúil freisin)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Clisteacht Loighice (ar a dtugtar Éirim Loighciúil-Matamaiticiúil freisin)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</a:rPr>
              <a:t>Clisteacht Nádúir (ar a dtugtar Éirim Nádúraíoch freisin)</a:t>
            </a:r>
            <a:endParaRPr lang="en-IE" sz="1100" b="0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altLang="en-US" sz="1100" i="1" dirty="0"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i="1">
                <a:solidFill>
                  <a:schemeClr val="tx1"/>
                </a:solidFill>
                <a:latin typeface="+mn-lt"/>
              </a:rPr>
              <a:t>I mbeirteanna, pléigh na tréithe a d'fhéadfadh a bheith ag duine a bhfuil gach ceann de na cineálacha éagsúla éirimí seo acu. Cad é aige a mbeadh siad maith? Conas an bealach is fearr foghlama a bheadh acu?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800" i="1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Nuair a bhíonn tú ag gabháil d'fhoghlaim a úsáideann faisnéis nó cineál éirime a bhfuil tú go maith aige</a:t>
            </a:r>
            <a:r>
              <a:rPr lang="ga-ie" sz="1100" i="1">
                <a:solidFill>
                  <a:schemeClr val="tx1"/>
                </a:solidFill>
                <a:latin typeface="+mn-lt"/>
              </a:rPr>
              <a:t>, mothaíonn tú </a:t>
            </a:r>
            <a:r>
              <a:rPr lang="ga-ie" sz="1100" i="1">
                <a:latin typeface="+mn-lt"/>
              </a:rPr>
              <a:t>spreagtha, bíonn suim agat, agus bíonn tú in ann aird a dhíriú, bíonn tuiscint níos fearr agat, agus bíonn níos mó seans ann go gcuimhneoidh tú ar an méid a fhoghlaimíonn tú.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IE" sz="1100" i="1" dirty="0">
              <a:solidFill>
                <a:schemeClr val="tx1"/>
              </a:solidFill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i="1">
                <a:solidFill>
                  <a:schemeClr val="tx1"/>
                </a:solidFill>
                <a:latin typeface="+mn-lt"/>
              </a:rPr>
              <a:t>Agus tú ag obair i d’aonar, glac nóiméad chun smaoineamh ar na 2-3 chineál clisteachta (éirime) is láidre a mbaineann leat - scríobh síos iad sin agus coinnigh in áit shábháilte iad.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IE" sz="1100" i="1" dirty="0">
              <a:solidFill>
                <a:schemeClr val="tx1"/>
              </a:solidFill>
              <a:latin typeface="+mn-lt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Ar mhaith leat foghlaim faoin gcineál clisteachta atá agat? Cén fáth?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GB" sz="1100" b="0" i="0" u="none" strike="noStrike" baseline="0" dirty="0"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1" u="none" strike="noStrike">
                <a:solidFill>
                  <a:schemeClr val="tx1"/>
                </a:solidFill>
                <a:latin typeface="+mn-lt"/>
              </a:rPr>
              <a:t>Déanfaimid féinmheasúnú Cineálacha Clisteachta anois, ionas go mbeidh cur amach againn ar na cineálacha clisteachta a mbaineann linn féin.</a:t>
            </a:r>
          </a:p>
          <a:p>
            <a:pPr marL="228600" indent="-228600" algn="just" rtl="0">
              <a:spcBef>
                <a:spcPts val="0"/>
              </a:spcBef>
              <a:spcAft>
                <a:spcPts val="0"/>
              </a:spcAft>
            </a:pPr>
            <a:endParaRPr lang="en-GB" sz="1100" b="0" i="1" u="none" strike="noStrike" baseline="0" dirty="0">
              <a:solidFill>
                <a:schemeClr val="tx1"/>
              </a:solidFill>
              <a:latin typeface="+mn-lt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>
                <a:solidFill>
                  <a:schemeClr val="tx1"/>
                </a:solidFill>
                <a:latin typeface="+mn-lt"/>
              </a:rPr>
              <a:t>Déan cóipeanna de na Cineálacha Clisteachta a roinnt nó a thabhairt amach: Féinmheasúnú (ar fáil i bhfillteán Pathways, aonad 1 an dara</a:t>
            </a:r>
            <a:r>
              <a:rPr lang="ga-ie" sz="1100" baseline="30000">
                <a:solidFill>
                  <a:schemeClr val="tx1"/>
                </a:solidFill>
                <a:latin typeface="+mn-lt"/>
              </a:rPr>
              <a:t> bliain) do gach scoláire.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>
                <a:solidFill>
                  <a:schemeClr val="tx1"/>
                </a:solidFill>
                <a:latin typeface="+mn-lt"/>
              </a:rPr>
              <a:t>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i="1">
                <a:solidFill>
                  <a:schemeClr val="tx1"/>
                </a:solidFill>
                <a:latin typeface="+mn-lt"/>
              </a:rPr>
              <a:t>Tá 10 ráiteas san Fhéinmheasúnú le haghaidh gach cineál clisteachta. </a:t>
            </a:r>
            <a:r>
              <a:rPr lang="ga-ie" sz="1100" i="1">
                <a:effectLst/>
                <a:latin typeface="+mn-lt"/>
                <a:ea typeface="Times New Roman" panose="02020603050405020304" pitchFamily="18" charset="0"/>
              </a:rPr>
              <a:t>Léigh gach ráiteas, ansin roghnaigh go tapa an bhfuil siad </a:t>
            </a:r>
            <a:r>
              <a:rPr lang="ga-ie" sz="1100" b="0" i="1">
                <a:effectLst/>
                <a:latin typeface="+mn-lt"/>
                <a:ea typeface="Times New Roman" panose="02020603050405020304" pitchFamily="18" charset="0"/>
              </a:rPr>
              <a:t>fíor</a:t>
            </a:r>
            <a:r>
              <a:rPr lang="ga-ie" sz="1100" i="1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ga-ie" sz="1100" b="0" i="1">
                <a:effectLst/>
                <a:latin typeface="+mn-lt"/>
                <a:ea typeface="Times New Roman" panose="02020603050405020304" pitchFamily="18" charset="0"/>
              </a:rPr>
              <a:t>nó </a:t>
            </a:r>
            <a:r>
              <a:rPr lang="ga-ie" sz="1100" i="1">
                <a:effectLst/>
                <a:latin typeface="+mn-lt"/>
                <a:ea typeface="Times New Roman" panose="02020603050405020304" pitchFamily="18" charset="0"/>
              </a:rPr>
              <a:t>bréagach. Ná déan dianmhachnamh air – roghnaigh an chéad smaoineamh a ritheann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i="1">
                <a:effectLst/>
                <a:latin typeface="+mn-lt"/>
                <a:ea typeface="Times New Roman" panose="02020603050405020304" pitchFamily="18" charset="0"/>
              </a:rPr>
              <a:t>leat – ach b</a:t>
            </a:r>
            <a:r>
              <a:rPr lang="ga-ie" sz="1100" i="1">
                <a:solidFill>
                  <a:schemeClr val="tx1"/>
                </a:solidFill>
                <a:latin typeface="+mn-lt"/>
              </a:rPr>
              <a:t>í chomh ionraic agus is féidir agus sibh ag freagairt na gceisteanna le go bhfaighidh sibh toradh cruinn. Déan iarracht gan aon cheist a fhágáil gan fhreagra.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1" i="1">
                <a:solidFill>
                  <a:schemeClr val="tx1"/>
                </a:solidFill>
                <a:latin typeface="+mn-lt"/>
              </a:rPr>
              <a:t>NB: </a:t>
            </a:r>
            <a:r>
              <a:rPr lang="ga-ie" sz="1100" b="0" i="1">
                <a:solidFill>
                  <a:schemeClr val="tx1"/>
                </a:solidFill>
                <a:latin typeface="+mn-lt"/>
              </a:rPr>
              <a:t>I gcás gach cineál Clisteachta, d</a:t>
            </a:r>
            <a:r>
              <a:rPr lang="ga-ie" sz="1100" i="1">
                <a:solidFill>
                  <a:schemeClr val="tx1"/>
                </a:solidFill>
                <a:latin typeface="+mn-lt"/>
              </a:rPr>
              <a:t>éan nóta de líon iomlán na ráiteas ar chuir tú tic </a:t>
            </a:r>
            <a:r>
              <a:rPr lang="ga-ie" sz="1100" b="0" i="1" u="sng">
                <a:solidFill>
                  <a:schemeClr val="tx1"/>
                </a:solidFill>
                <a:latin typeface="+mn-lt"/>
              </a:rPr>
              <a:t>fíor</a:t>
            </a:r>
            <a:r>
              <a:rPr lang="ga-ie" sz="1100" i="1">
                <a:solidFill>
                  <a:schemeClr val="tx1"/>
                </a:solidFill>
                <a:latin typeface="+mn-lt"/>
              </a:rPr>
              <a:t> leo.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IE" sz="1100" i="1" dirty="0">
              <a:solidFill>
                <a:schemeClr val="tx1"/>
              </a:solidFill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Tabhair dóthain ama do na scoláirí chun an Féinmheasúnú a dhéanamh, ansin déan plé leis an rang iomlán agus tú ag baint úsáid as na leidcheisteanna seo a leanas: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An bhfuil na 2-3 toradh is fearr agat ag teacht leis an méid a thuar tú sula ndearna tú an féinmheasúnú?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Cad é a léiríonn sé sin faoin tuiscint atá agat ar do chumas/d’éirim féin?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Cad é a d'fhoghlaim tú faoi iléirimí tar éis an féinmheasúnú a dhéanamh?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IE" sz="1100" b="0" i="1" dirty="0"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Is dócha gur thug tú faoi deara go raibh cosúlacht éigin idir na ráitis féinmheasúnaithe agus na cineálacha éagsúla éirimí. Tá sin amhlaidh toisc go gclúdaíonn siad an t-ábhar céanna, agus is minic a úsáidimid níos mó ná éirim amháin ag an am céanna.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 </a:t>
            </a:r>
          </a:p>
          <a:p>
            <a:pPr marL="6350" indent="-6350" rtl="0">
              <a:lnSpc>
                <a:spcPct val="108000"/>
              </a:lnSpc>
              <a:spcAft>
                <a:spcPts val="20"/>
              </a:spcAft>
            </a:pPr>
            <a:r>
              <a:rPr lang="ga-ie" sz="1100" i="1" kern="100">
                <a:solidFill>
                  <a:srgbClr val="000000"/>
                </a:solidFill>
                <a:effectLst/>
                <a:latin typeface="+mn-lt"/>
                <a:ea typeface="Arial" panose="020B0604020202020204" pitchFamily="34" charset="0"/>
              </a:rPr>
              <a:t>Agus muid ag dul tríd an eolas ar an gcéad chúpla sleamhnán eile, féach cé acu atá ag teacht le do chineál clisteachta féin sa chur síos ar na 8 gcineál clisteachta. Cé go bhfuil claonadh nádúrtha ionat i leith cineálacha áirithe clisteachta, níl aon chúis ann nach féidir leat feabhas a chur ar na 8 n-éirim. Dúirt an saoi, Albert Einstein, 'Is é an cumas athrú tomhas na héirime'. Níl san fhéinmheasúnú ach léargas ar do chumas faoi láthair, mar sin tabhair aird ar aon leideanna nó bealaí a d'fhéadfadh cabhrú leat do chlisteacht a fhorbairt le himeacht ama.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 rtlCol="0"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US"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52600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1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>
                <a:solidFill>
                  <a:schemeClr val="tx1"/>
                </a:solidFill>
                <a:effectLst/>
                <a:latin typeface="+mn-lt"/>
              </a:rPr>
              <a:t>Cuir ceist ar an rang an bhfuil aon duine sásta na pointí ar an sleamhnán a léamh os ard.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Cuimhnigh, beag beann ar an scór Féinmheasúnaithe a fuair tú sa Chlisteacht Coirp, is féidir an cineál seo éirime a fhorbairt.</a:t>
            </a:r>
            <a:endParaRPr lang="en-IE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4995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1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>
                <a:solidFill>
                  <a:schemeClr val="tx1"/>
                </a:solidFill>
                <a:effectLst/>
                <a:latin typeface="+mn-lt"/>
              </a:rPr>
              <a:t>Cuir ceist ar an rang an bhfuil aon duine sásta na pointí ar an sleamhnán a léamh os ard.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Cuimhnigh, beag beann ar an scór Féinmheasúnaithe a fuair tú sa Chlisteacht Focal, is féidir an cineál seo éirime a fhorbairt. </a:t>
            </a:r>
          </a:p>
          <a:p>
            <a:pPr rtl="0"/>
            <a:endParaRPr lang="en-IE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56402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1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>
                <a:solidFill>
                  <a:schemeClr val="tx1"/>
                </a:solidFill>
                <a:effectLst/>
                <a:latin typeface="+mn-lt"/>
              </a:rPr>
              <a:t>Cuir ceist ar an rang an bhfuil aon duine sásta na pointí ar an sleamhnán a léamh os ard.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Cuimhnigh, beag beann ar an scór Féinmheasúnaithe a fuair tú sa Chlisteacht Daoine, is féidir an cineál seo éirime a fhorbairt. </a:t>
            </a:r>
          </a:p>
          <a:p>
            <a:pPr rtl="0"/>
            <a:endParaRPr lang="en-IE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108045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1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>
                <a:solidFill>
                  <a:schemeClr val="tx1"/>
                </a:solidFill>
                <a:effectLst/>
                <a:latin typeface="+mn-lt"/>
              </a:rPr>
              <a:t>Cuir ceist ar an rang an bhfuil aon duine sásta na pointí ar an sleamhnán a léamh os ard.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Cuimhnigh, beag beann ar an scór Féinmheasúnaithe a fuair tú san Fhéinchlisteacht, is féidir an cineál seo éirime a fhorbairt. </a:t>
            </a:r>
          </a:p>
          <a:p>
            <a:pPr rtl="0"/>
            <a:endParaRPr lang="en-IE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814157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1">
                <a:solidFill>
                  <a:schemeClr val="tx1"/>
                </a:solidFill>
                <a:latin typeface="+mn-lt"/>
              </a:rPr>
              <a:t>Nótaí an mhúinteora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1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0">
                <a:solidFill>
                  <a:schemeClr val="tx1"/>
                </a:solidFill>
                <a:effectLst/>
                <a:latin typeface="+mn-lt"/>
              </a:rPr>
              <a:t>Cuir ceist ar an rang an bhfuil aon duine sásta na pointí ar an sleamhnán a léamh os ard.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IE" sz="1100" b="0" i="0" dirty="0">
              <a:solidFill>
                <a:schemeClr val="tx1"/>
              </a:solidFill>
              <a:effectLst/>
              <a:latin typeface="+mn-l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100" b="0" i="1">
                <a:solidFill>
                  <a:schemeClr val="tx1"/>
                </a:solidFill>
                <a:effectLst/>
                <a:latin typeface="+mn-lt"/>
              </a:rPr>
              <a:t>Cuimhnigh, beag beann ar an scór Féinmheasúnaithe a fuair tú sa Chlisteacht Éisteachta, is féidir an cineál seo éirime a fhorbairt. </a:t>
            </a:r>
          </a:p>
          <a:p>
            <a:pPr rtl="0"/>
            <a:endParaRPr lang="en-IE" sz="11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58528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18.png"/><Relationship Id="rId4" Type="http://schemas.openxmlformats.org/officeDocument/2006/relationships/image" Target="../media/image2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8.png"/><Relationship Id="rId5" Type="http://schemas.openxmlformats.org/officeDocument/2006/relationships/image" Target="../media/image24.png"/><Relationship Id="rId4" Type="http://schemas.openxmlformats.org/officeDocument/2006/relationships/image" Target="../media/image18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5.png"/><Relationship Id="rId5" Type="http://schemas.openxmlformats.org/officeDocument/2006/relationships/image" Target="../media/image21.png"/><Relationship Id="rId4" Type="http://schemas.openxmlformats.org/officeDocument/2006/relationships/image" Target="../media/image18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30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1"/>
          <p:cNvSpPr txBox="1">
            <a:spLocks noGrp="1"/>
          </p:cNvSpPr>
          <p:nvPr>
            <p:ph type="ctrTitle"/>
          </p:nvPr>
        </p:nvSpPr>
        <p:spPr>
          <a:xfrm>
            <a:off x="547817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826A"/>
              </a:buClr>
              <a:buSzPts val="6000"/>
              <a:buFont typeface="Arial Black"/>
              <a:buNone/>
              <a:defRPr sz="6000">
                <a:solidFill>
                  <a:srgbClr val="FF826A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17" name="Google Shape;17;p31"/>
          <p:cNvSpPr txBox="1">
            <a:spLocks noGrp="1"/>
          </p:cNvSpPr>
          <p:nvPr>
            <p:ph type="subTitle" idx="1"/>
          </p:nvPr>
        </p:nvSpPr>
        <p:spPr>
          <a:xfrm>
            <a:off x="547817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1C6F3"/>
              </a:buClr>
              <a:buSzPts val="2800"/>
              <a:buNone/>
              <a:defRPr sz="2800" b="1">
                <a:solidFill>
                  <a:srgbClr val="E1C6F3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pPr rtl="0"/>
            <a:endParaRPr/>
          </a:p>
        </p:txBody>
      </p:sp>
      <p:sp>
        <p:nvSpPr>
          <p:cNvPr id="20" name="Google Shape;20;p31"/>
          <p:cNvSpPr txBox="1"/>
          <p:nvPr userDrawn="1"/>
        </p:nvSpPr>
        <p:spPr>
          <a:xfrm>
            <a:off x="547817" y="6311900"/>
            <a:ext cx="9144000" cy="519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ga-ie" sz="1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2024</a:t>
            </a:r>
            <a:endParaRPr sz="1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" name="Google Shape;139;p48" descr="Logo, company name&#10;&#10;Description automatically generated">
            <a:extLst>
              <a:ext uri="{FF2B5EF4-FFF2-40B4-BE49-F238E27FC236}">
                <a16:creationId xmlns:a16="http://schemas.microsoft.com/office/drawing/2014/main" id="{536CC2AE-08C1-C8BD-60F1-76255532EF7F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11299568" y="5579656"/>
            <a:ext cx="892432" cy="794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Higher Education Authority">
            <a:extLst>
              <a:ext uri="{FF2B5EF4-FFF2-40B4-BE49-F238E27FC236}">
                <a16:creationId xmlns:a16="http://schemas.microsoft.com/office/drawing/2014/main" id="{B28198A5-D993-EA68-A5B3-30BAE0A64C9C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63" b="36577"/>
          <a:stretch/>
        </p:blipFill>
        <p:spPr bwMode="auto">
          <a:xfrm>
            <a:off x="10383329" y="6313190"/>
            <a:ext cx="1753284" cy="42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picture containing text, silhouette&#10;&#10;Description automatically generated">
            <a:extLst>
              <a:ext uri="{FF2B5EF4-FFF2-40B4-BE49-F238E27FC236}">
                <a16:creationId xmlns:a16="http://schemas.microsoft.com/office/drawing/2014/main" id="{714C0C71-CA48-29AC-8224-43F526BD50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9860" y="815574"/>
            <a:ext cx="2892944" cy="18314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CF0FF5-B275-ABFD-A1C5-FF1D07E3D9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22422" y="227825"/>
            <a:ext cx="8822724" cy="54537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60C57C-524C-C54B-D670-A512556D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rgbClr val="5DC9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9CA2-E501-F2A7-B6F0-CAD71212B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7" y="874155"/>
            <a:ext cx="8441724" cy="1634267"/>
          </a:xfrm>
        </p:spPr>
        <p:txBody>
          <a:bodyPr rtlCol="0">
            <a:noAutofit/>
          </a:bodyPr>
          <a:lstStyle>
            <a:lvl1pPr>
              <a:defRPr sz="2400">
                <a:solidFill>
                  <a:srgbClr val="01334E"/>
                </a:solidFill>
              </a:defRPr>
            </a:lvl1pPr>
            <a:lvl2pPr>
              <a:defRPr sz="2000">
                <a:solidFill>
                  <a:srgbClr val="01334E"/>
                </a:solidFill>
              </a:defRPr>
            </a:lvl2pPr>
            <a:lvl3pPr>
              <a:defRPr sz="1800">
                <a:solidFill>
                  <a:srgbClr val="01334E"/>
                </a:solidFill>
              </a:defRPr>
            </a:lvl3pPr>
            <a:lvl4pPr>
              <a:defRPr sz="1600">
                <a:solidFill>
                  <a:srgbClr val="01334E"/>
                </a:solidFill>
              </a:defRPr>
            </a:lvl4pPr>
            <a:lvl5pPr>
              <a:defRPr sz="16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FDA5616-2491-3F6A-278A-BBA8E1126B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49445" y="2763512"/>
            <a:ext cx="8441724" cy="3866663"/>
          </a:xfrm>
          <a:prstGeom prst="rect">
            <a:avLst/>
          </a:prstGeom>
        </p:spPr>
      </p:pic>
      <p:pic>
        <p:nvPicPr>
          <p:cNvPr id="13" name="Picture 12" descr="Shape, rectangle&#10;&#10;Description automatically generated">
            <a:extLst>
              <a:ext uri="{FF2B5EF4-FFF2-40B4-BE49-F238E27FC236}">
                <a16:creationId xmlns:a16="http://schemas.microsoft.com/office/drawing/2014/main" id="{EE9A7068-B841-A585-0710-40FBFAB94CD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179011" y="217487"/>
            <a:ext cx="2801568" cy="545372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918360D9-4963-0CAB-67BD-1943D67B21AA}"/>
              </a:ext>
            </a:extLst>
          </p:cNvPr>
          <p:cNvSpPr txBox="1">
            <a:spLocks/>
          </p:cNvSpPr>
          <p:nvPr userDrawn="1"/>
        </p:nvSpPr>
        <p:spPr>
          <a:xfrm>
            <a:off x="9306698" y="324019"/>
            <a:ext cx="2529015" cy="3529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>
                <a:solidFill>
                  <a:srgbClr val="5DC97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rtl="0"/>
            <a:r>
              <a:rPr lang="ga-ie">
                <a:solidFill>
                  <a:schemeClr val="bg1"/>
                </a:solidFill>
              </a:rPr>
              <a:t>Duration: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21227E10-8B8A-8210-F5E0-29FCC9C53AA0}"/>
              </a:ext>
            </a:extLst>
          </p:cNvPr>
          <p:cNvSpPr txBox="1">
            <a:spLocks/>
          </p:cNvSpPr>
          <p:nvPr userDrawn="1"/>
        </p:nvSpPr>
        <p:spPr>
          <a:xfrm>
            <a:off x="9179011" y="971098"/>
            <a:ext cx="1361303" cy="14137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>
                <a:solidFill>
                  <a:srgbClr val="5DC97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rtl="0"/>
            <a:r>
              <a:rPr lang="ga-ie">
                <a:solidFill>
                  <a:srgbClr val="01334E"/>
                </a:solidFill>
              </a:rPr>
              <a:t>Click to edit Master title style</a:t>
            </a:r>
            <a:endParaRPr lang="en-US" dirty="0">
              <a:solidFill>
                <a:srgbClr val="01334E"/>
              </a:solidFill>
            </a:endParaRPr>
          </a:p>
        </p:txBody>
      </p:sp>
      <p:pic>
        <p:nvPicPr>
          <p:cNvPr id="19" name="Picture 18" descr="Shape, square&#10;&#10;Description automatically generated">
            <a:extLst>
              <a:ext uri="{FF2B5EF4-FFF2-40B4-BE49-F238E27FC236}">
                <a16:creationId xmlns:a16="http://schemas.microsoft.com/office/drawing/2014/main" id="{A308DEAF-20A9-D0F7-FA80-8C86BDCAB05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990272" y="2699709"/>
            <a:ext cx="2990307" cy="4002650"/>
          </a:xfrm>
          <a:prstGeom prst="rect">
            <a:avLst/>
          </a:prstGeom>
        </p:spPr>
      </p:pic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87BAD02D-B8AB-89B4-22D1-6F9A6FB63EF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9179011" y="3140562"/>
            <a:ext cx="2485767" cy="2341605"/>
          </a:xfrm>
        </p:spPr>
        <p:txBody>
          <a:bodyPr rtlCol="0">
            <a:noAutofit/>
          </a:bodyPr>
          <a:lstStyle>
            <a:lvl1pPr>
              <a:defRPr sz="2000">
                <a:solidFill>
                  <a:srgbClr val="01334E"/>
                </a:solidFill>
              </a:defRPr>
            </a:lvl1pPr>
            <a:lvl2pPr>
              <a:defRPr sz="1800">
                <a:solidFill>
                  <a:srgbClr val="01334E"/>
                </a:solidFill>
              </a:defRPr>
            </a:lvl2pPr>
            <a:lvl3pPr>
              <a:defRPr sz="1600">
                <a:solidFill>
                  <a:srgbClr val="01334E"/>
                </a:solidFill>
              </a:defRPr>
            </a:lvl3pPr>
            <a:lvl4pPr>
              <a:defRPr sz="1400">
                <a:solidFill>
                  <a:srgbClr val="01334E"/>
                </a:solidFill>
              </a:defRPr>
            </a:lvl4pPr>
            <a:lvl5pPr>
              <a:defRPr sz="14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921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CF0FF5-B275-ABFD-A1C5-FF1D07E3D9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22421" y="228198"/>
            <a:ext cx="11454713" cy="5446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60C57C-524C-C54B-D670-A512556D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9CA2-E501-F2A7-B6F0-CAD71212B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7" y="874154"/>
            <a:ext cx="10703010" cy="5655791"/>
          </a:xfrm>
        </p:spPr>
        <p:txBody>
          <a:bodyPr rtlCol="0">
            <a:noAutofit/>
          </a:bodyPr>
          <a:lstStyle>
            <a:lvl1pPr>
              <a:defRPr sz="2400">
                <a:solidFill>
                  <a:srgbClr val="01334E"/>
                </a:solidFill>
              </a:defRPr>
            </a:lvl1pPr>
            <a:lvl2pPr>
              <a:defRPr sz="2000">
                <a:solidFill>
                  <a:srgbClr val="01334E"/>
                </a:solidFill>
              </a:defRPr>
            </a:lvl2pPr>
            <a:lvl3pPr>
              <a:defRPr sz="1800">
                <a:solidFill>
                  <a:srgbClr val="01334E"/>
                </a:solidFill>
              </a:defRPr>
            </a:lvl3pPr>
            <a:lvl4pPr>
              <a:defRPr sz="1600">
                <a:solidFill>
                  <a:srgbClr val="01334E"/>
                </a:solidFill>
              </a:defRPr>
            </a:lvl4pPr>
            <a:lvl5pPr>
              <a:defRPr sz="16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5559" y="5086866"/>
            <a:ext cx="892432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14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5559" y="5086866"/>
            <a:ext cx="892432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802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E1C6F3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EA80472-65FA-70FE-DAC5-C2E233A349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22431" y="228198"/>
            <a:ext cx="11454693" cy="54462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F439D2D-435E-8C26-1457-B836EF2CF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1EA8030-DF62-8C79-7CB5-A45B236BC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7" y="874154"/>
            <a:ext cx="10703010" cy="5655791"/>
          </a:xfrm>
        </p:spPr>
        <p:txBody>
          <a:bodyPr rtlCol="0">
            <a:noAutofit/>
          </a:bodyPr>
          <a:lstStyle>
            <a:lvl1pPr>
              <a:defRPr sz="2400">
                <a:solidFill>
                  <a:srgbClr val="01334E"/>
                </a:solidFill>
              </a:defRPr>
            </a:lvl1pPr>
            <a:lvl2pPr>
              <a:defRPr sz="2000">
                <a:solidFill>
                  <a:srgbClr val="01334E"/>
                </a:solidFill>
              </a:defRPr>
            </a:lvl2pPr>
            <a:lvl3pPr>
              <a:defRPr sz="1800">
                <a:solidFill>
                  <a:srgbClr val="01334E"/>
                </a:solidFill>
              </a:defRPr>
            </a:lvl3pPr>
            <a:lvl4pPr>
              <a:defRPr sz="1600">
                <a:solidFill>
                  <a:srgbClr val="01334E"/>
                </a:solidFill>
              </a:defRPr>
            </a:lvl4pPr>
            <a:lvl5pPr>
              <a:defRPr sz="16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2EE2D6-AF60-0EAE-5562-C8A4F0C8DA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5559" y="5086866"/>
            <a:ext cx="892431" cy="794264"/>
          </a:xfrm>
          <a:prstGeom prst="rect">
            <a:avLst/>
          </a:prstGeom>
        </p:spPr>
      </p:pic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C914FE7D-0006-45A0-5EB8-3A1640C4237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579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CF0FF5-B275-ABFD-A1C5-FF1D07E3D9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22431" y="228198"/>
            <a:ext cx="11454693" cy="5446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60C57C-524C-C54B-D670-A512556D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9CA2-E501-F2A7-B6F0-CAD71212B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7" y="874154"/>
            <a:ext cx="10703010" cy="5655791"/>
          </a:xfrm>
        </p:spPr>
        <p:txBody>
          <a:bodyPr rtlCol="0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5559" y="5086866"/>
            <a:ext cx="892432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3698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5559" y="5086866"/>
            <a:ext cx="892432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8990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CF0FF5-B275-ABFD-A1C5-FF1D07E3D9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22431" y="228198"/>
            <a:ext cx="11454693" cy="544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60C57C-524C-C54B-D670-A512556D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9CA2-E501-F2A7-B6F0-CAD71212B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7" y="874154"/>
            <a:ext cx="10703010" cy="5655791"/>
          </a:xfrm>
        </p:spPr>
        <p:txBody>
          <a:bodyPr rtlCol="0">
            <a:noAutofit/>
          </a:bodyPr>
          <a:lstStyle>
            <a:lvl1pPr>
              <a:defRPr sz="2400">
                <a:solidFill>
                  <a:srgbClr val="01334E"/>
                </a:solidFill>
              </a:defRPr>
            </a:lvl1pPr>
            <a:lvl2pPr>
              <a:defRPr sz="2000">
                <a:solidFill>
                  <a:srgbClr val="01334E"/>
                </a:solidFill>
              </a:defRPr>
            </a:lvl2pPr>
            <a:lvl3pPr>
              <a:defRPr sz="1800">
                <a:solidFill>
                  <a:srgbClr val="01334E"/>
                </a:solidFill>
              </a:defRPr>
            </a:lvl3pPr>
            <a:lvl4pPr>
              <a:defRPr sz="1600">
                <a:solidFill>
                  <a:srgbClr val="01334E"/>
                </a:solidFill>
              </a:defRPr>
            </a:lvl4pPr>
            <a:lvl5pPr>
              <a:defRPr sz="16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5559" y="5086866"/>
            <a:ext cx="892431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5156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215559" y="5086866"/>
            <a:ext cx="892431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8244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CF0FF5-B275-ABFD-A1C5-FF1D07E3D9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22431" y="228198"/>
            <a:ext cx="11454693" cy="54462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60C57C-524C-C54B-D670-A512556D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9CA2-E501-F2A7-B6F0-CAD71212B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6287" y="874154"/>
            <a:ext cx="10703010" cy="5655791"/>
          </a:xfrm>
        </p:spPr>
        <p:txBody>
          <a:bodyPr rtlCol="0">
            <a:no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5559" y="5086866"/>
            <a:ext cx="892432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4312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5559" y="5086866"/>
            <a:ext cx="892432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72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Title and Content">
  <p:cSld name="5_Title and Content"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32" descr="A picture containing text, silhouett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972497" y="815574"/>
            <a:ext cx="2990307" cy="183142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32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290756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DC973"/>
              </a:buClr>
              <a:buSzPts val="1800"/>
              <a:buFont typeface="Arial"/>
              <a:buNone/>
              <a:defRPr sz="1800" b="1" i="0">
                <a:solidFill>
                  <a:srgbClr val="5DC97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 dirty="0"/>
          </a:p>
        </p:txBody>
      </p:sp>
      <p:sp>
        <p:nvSpPr>
          <p:cNvPr id="25" name="Google Shape;25;p32"/>
          <p:cNvSpPr txBox="1">
            <a:spLocks noGrp="1"/>
          </p:cNvSpPr>
          <p:nvPr>
            <p:ph type="body" idx="1"/>
          </p:nvPr>
        </p:nvSpPr>
        <p:spPr>
          <a:xfrm>
            <a:off x="356287" y="874155"/>
            <a:ext cx="8441724" cy="1634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1334E"/>
              </a:buClr>
              <a:buSzPts val="2400"/>
              <a:buChar char="•"/>
              <a:defRPr sz="2400">
                <a:solidFill>
                  <a:srgbClr val="01334E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2000"/>
              <a:buChar char="•"/>
              <a:defRPr sz="2000">
                <a:solidFill>
                  <a:srgbClr val="01334E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800"/>
              <a:buChar char="•"/>
              <a:defRPr sz="1800">
                <a:solidFill>
                  <a:srgbClr val="01334E"/>
                </a:solidFill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600"/>
              <a:buChar char="•"/>
              <a:defRPr sz="1600">
                <a:solidFill>
                  <a:srgbClr val="01334E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600"/>
              <a:buChar char="•"/>
              <a:defRPr sz="1600">
                <a:solidFill>
                  <a:srgbClr val="01334E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pic>
        <p:nvPicPr>
          <p:cNvPr id="26" name="Google Shape;26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229190" y="681036"/>
            <a:ext cx="8561973" cy="29426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p32" descr="Shape, rectangl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90272" y="217487"/>
            <a:ext cx="2990307" cy="545372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32"/>
          <p:cNvSpPr txBox="1"/>
          <p:nvPr/>
        </p:nvSpPr>
        <p:spPr>
          <a:xfrm>
            <a:off x="9179011" y="971098"/>
            <a:ext cx="1361303" cy="1413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800"/>
              <a:buFont typeface="Arial"/>
              <a:buNone/>
            </a:pPr>
            <a:endParaRPr sz="1800" b="1" i="0" u="none" strike="noStrike" cap="none" dirty="0">
              <a:solidFill>
                <a:srgbClr val="01334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" name="Google Shape;30;p32" descr="Shape, square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90272" y="2699709"/>
            <a:ext cx="2990307" cy="400265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32"/>
          <p:cNvSpPr txBox="1">
            <a:spLocks noGrp="1"/>
          </p:cNvSpPr>
          <p:nvPr>
            <p:ph type="body" idx="2"/>
          </p:nvPr>
        </p:nvSpPr>
        <p:spPr>
          <a:xfrm>
            <a:off x="9179011" y="3140562"/>
            <a:ext cx="2485767" cy="23416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lvl="0" indent="-355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1334E"/>
              </a:buClr>
              <a:buSzPts val="2000"/>
              <a:buChar char="•"/>
              <a:defRPr sz="2000">
                <a:solidFill>
                  <a:srgbClr val="01334E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800"/>
              <a:buChar char="•"/>
              <a:defRPr sz="1800">
                <a:solidFill>
                  <a:srgbClr val="01334E"/>
                </a:solidFill>
              </a:defRPr>
            </a:lvl2pPr>
            <a:lvl3pPr marL="1371600" lvl="2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600"/>
              <a:buChar char="•"/>
              <a:defRPr sz="1600">
                <a:solidFill>
                  <a:srgbClr val="01334E"/>
                </a:solidFill>
              </a:defRPr>
            </a:lvl3pPr>
            <a:lvl4pPr marL="1828800" lvl="3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400"/>
              <a:buChar char="•"/>
              <a:defRPr sz="1400">
                <a:solidFill>
                  <a:srgbClr val="01334E"/>
                </a:solidFill>
              </a:defRPr>
            </a:lvl4pPr>
            <a:lvl5pPr marL="2286000" lvl="4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400"/>
              <a:buChar char="•"/>
              <a:defRPr sz="1400">
                <a:solidFill>
                  <a:srgbClr val="01334E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pic>
        <p:nvPicPr>
          <p:cNvPr id="23" name="Google Shape;23;p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22422" y="227825"/>
            <a:ext cx="8568747" cy="5453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CF0FF5-B275-ABFD-A1C5-FF1D07E3D98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22431" y="228198"/>
            <a:ext cx="11454693" cy="544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60C57C-524C-C54B-D670-A512556D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rgbClr val="0133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5559" y="5086866"/>
            <a:ext cx="892432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04744C5A-F58F-A0CB-79C7-8CCDD29DC7F2}"/>
              </a:ext>
            </a:extLst>
          </p:cNvPr>
          <p:cNvSpPr txBox="1">
            <a:spLocks/>
          </p:cNvSpPr>
          <p:nvPr userDrawn="1"/>
        </p:nvSpPr>
        <p:spPr>
          <a:xfrm>
            <a:off x="547817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rgbClr val="FF826A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pPr rtl="0"/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6048AEA0-BE64-ABE9-EA40-D97EC3196F7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294134" y="1934796"/>
            <a:ext cx="5657651" cy="2227263"/>
          </a:xfrm>
        </p:spPr>
        <p:txBody>
          <a:bodyPr rtlCol="0">
            <a:normAutofit/>
          </a:bodyPr>
          <a:lstStyle>
            <a:lvl1pPr marL="0" indent="0">
              <a:buNone/>
              <a:defRPr sz="4000" b="1" i="0">
                <a:solidFill>
                  <a:srgbClr val="0133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6961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Logo, company name&#10;&#10;Description automatically generated">
            <a:extLst>
              <a:ext uri="{FF2B5EF4-FFF2-40B4-BE49-F238E27FC236}">
                <a16:creationId xmlns:a16="http://schemas.microsoft.com/office/drawing/2014/main" id="{AD0D49A9-F9FE-1C65-C474-6709F23AFB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5559" y="5086866"/>
            <a:ext cx="892432" cy="794264"/>
          </a:xfrm>
          <a:prstGeom prst="rect">
            <a:avLst/>
          </a:prstGeom>
        </p:spPr>
      </p:pic>
      <p:pic>
        <p:nvPicPr>
          <p:cNvPr id="18" name="Picture 17" descr="A picture containing text&#10;&#10;Description automatically generated">
            <a:extLst>
              <a:ext uri="{FF2B5EF4-FFF2-40B4-BE49-F238E27FC236}">
                <a16:creationId xmlns:a16="http://schemas.microsoft.com/office/drawing/2014/main" id="{AE1DCC5C-FA6B-6C4D-9743-7BD386796A7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04744C5A-F58F-A0CB-79C7-8CCDD29DC7F2}"/>
              </a:ext>
            </a:extLst>
          </p:cNvPr>
          <p:cNvSpPr txBox="1">
            <a:spLocks/>
          </p:cNvSpPr>
          <p:nvPr userDrawn="1"/>
        </p:nvSpPr>
        <p:spPr>
          <a:xfrm>
            <a:off x="547817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0" kern="1200">
                <a:solidFill>
                  <a:srgbClr val="FF826A"/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pPr rt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185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bg>
      <p:bgPr>
        <a:solidFill>
          <a:srgbClr val="5DC9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CCF0FF5-B275-ABFD-A1C5-FF1D07E3D9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22431" y="228198"/>
            <a:ext cx="11454693" cy="54462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A60C57C-524C-C54B-D670-A512556D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rgbClr val="0133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44AD3993-3236-4686-424E-474F46C5FF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431" y="1503710"/>
            <a:ext cx="5528062" cy="3743217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9CA2-E501-F2A7-B6F0-CAD71212B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49" y="1929138"/>
            <a:ext cx="4695569" cy="2835876"/>
          </a:xfrm>
        </p:spPr>
        <p:txBody>
          <a:bodyPr rtlCol="0">
            <a:noAutofit/>
          </a:bodyPr>
          <a:lstStyle>
            <a:lvl1pPr>
              <a:defRPr sz="2000">
                <a:solidFill>
                  <a:srgbClr val="01334E"/>
                </a:solidFill>
              </a:defRPr>
            </a:lvl1pPr>
            <a:lvl2pPr>
              <a:defRPr sz="1800">
                <a:solidFill>
                  <a:srgbClr val="01334E"/>
                </a:solidFill>
              </a:defRPr>
            </a:lvl2pPr>
            <a:lvl3pPr>
              <a:defRPr sz="1600">
                <a:solidFill>
                  <a:srgbClr val="01334E"/>
                </a:solidFill>
              </a:defRPr>
            </a:lvl3pPr>
            <a:lvl4pPr>
              <a:defRPr sz="1400">
                <a:solidFill>
                  <a:srgbClr val="01334E"/>
                </a:solidFill>
              </a:defRPr>
            </a:lvl4pPr>
            <a:lvl5pPr>
              <a:defRPr sz="14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4545645B-990B-86C6-38FD-AFD810D3B04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4777" y="5924695"/>
            <a:ext cx="892432" cy="794264"/>
          </a:xfrm>
          <a:prstGeom prst="rect">
            <a:avLst/>
          </a:prstGeom>
        </p:spPr>
      </p:pic>
      <p:pic>
        <p:nvPicPr>
          <p:cNvPr id="10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CD898658-3763-3632-71D2-9AC39C637F2C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236361" y="6013852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99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rgbClr val="5DC9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17750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rgbClr val="0133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, square&#10;&#10;Description automatically generated">
            <a:extLst>
              <a:ext uri="{FF2B5EF4-FFF2-40B4-BE49-F238E27FC236}">
                <a16:creationId xmlns:a16="http://schemas.microsoft.com/office/drawing/2014/main" id="{EA4F5D41-A2EA-5403-EA47-B45CBF6D97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55831" y="1996923"/>
            <a:ext cx="3313359" cy="3791955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A4F35037-C339-DFBC-BF98-55F027D6B3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216" y="5924695"/>
            <a:ext cx="892432" cy="794264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E9BCBBE4-9BB5-0338-0610-51D34B64B9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13852"/>
            <a:ext cx="615950" cy="615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133A36-64C6-9AC9-D6B4-507C30FE9E5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222431" y="228198"/>
            <a:ext cx="11454693" cy="544625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E9B9F39-09DB-7637-6EDA-C87D1E980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3DEF7C1-CAB3-3F7B-9D96-DA688984E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853" y="2448748"/>
            <a:ext cx="2774385" cy="3062876"/>
          </a:xfrm>
        </p:spPr>
        <p:txBody>
          <a:bodyPr rtlCol="0">
            <a:noAutofit/>
          </a:bodyPr>
          <a:lstStyle>
            <a:lvl1pPr>
              <a:defRPr sz="1800">
                <a:solidFill>
                  <a:srgbClr val="01334E"/>
                </a:solidFill>
              </a:defRPr>
            </a:lvl1pPr>
            <a:lvl2pPr>
              <a:defRPr sz="1600">
                <a:solidFill>
                  <a:srgbClr val="01334E"/>
                </a:solidFill>
              </a:defRPr>
            </a:lvl2pPr>
            <a:lvl3pPr>
              <a:defRPr sz="1400">
                <a:solidFill>
                  <a:srgbClr val="01334E"/>
                </a:solidFill>
              </a:defRPr>
            </a:lvl3pPr>
            <a:lvl4pPr>
              <a:defRPr sz="1200">
                <a:solidFill>
                  <a:srgbClr val="01334E"/>
                </a:solidFill>
              </a:defRPr>
            </a:lvl4pPr>
            <a:lvl5pPr>
              <a:defRPr sz="12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5FA43-A51E-1061-48BE-F271EFD550B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36906" y="1304069"/>
            <a:ext cx="2546350" cy="9271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B12CB75-B79E-557C-EA08-17C2787BBC12}"/>
              </a:ext>
            </a:extLst>
          </p:cNvPr>
          <p:cNvSpPr txBox="1">
            <a:spLocks/>
          </p:cNvSpPr>
          <p:nvPr userDrawn="1"/>
        </p:nvSpPr>
        <p:spPr>
          <a:xfrm>
            <a:off x="1268110" y="1644623"/>
            <a:ext cx="2191781" cy="410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rtl="0"/>
            <a:r>
              <a:rPr lang="ga-ie" sz="2400"/>
              <a:t>Heading</a:t>
            </a:r>
            <a:endParaRPr lang="en-US" sz="2400" dirty="0"/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CDC855F8-8289-A00A-D6B1-2B7427CD3F6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4357212" y="2023747"/>
            <a:ext cx="3313358" cy="3791955"/>
          </a:xfrm>
          <a:prstGeom prst="rect">
            <a:avLst/>
          </a:prstGeom>
        </p:spPr>
      </p:pic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E687C281-618D-27C0-DC3F-957FBEF95C6E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45234" y="2475572"/>
            <a:ext cx="2774385" cy="3062876"/>
          </a:xfrm>
        </p:spPr>
        <p:txBody>
          <a:bodyPr rtlCol="0">
            <a:noAutofit/>
          </a:bodyPr>
          <a:lstStyle>
            <a:lvl1pPr>
              <a:defRPr sz="1800">
                <a:solidFill>
                  <a:srgbClr val="01334E"/>
                </a:solidFill>
              </a:defRPr>
            </a:lvl1pPr>
            <a:lvl2pPr>
              <a:defRPr sz="1600">
                <a:solidFill>
                  <a:srgbClr val="01334E"/>
                </a:solidFill>
              </a:defRPr>
            </a:lvl2pPr>
            <a:lvl3pPr>
              <a:defRPr sz="1400">
                <a:solidFill>
                  <a:srgbClr val="01334E"/>
                </a:solidFill>
              </a:defRPr>
            </a:lvl3pPr>
            <a:lvl4pPr>
              <a:defRPr sz="1200">
                <a:solidFill>
                  <a:srgbClr val="01334E"/>
                </a:solidFill>
              </a:defRPr>
            </a:lvl4pPr>
            <a:lvl5pPr>
              <a:defRPr sz="12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A909A2AF-4C1B-802B-14FC-2059827F13A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4738287" y="1330893"/>
            <a:ext cx="2546350" cy="927100"/>
          </a:xfrm>
          <a:prstGeom prst="rect">
            <a:avLst/>
          </a:prstGeom>
        </p:spPr>
      </p:pic>
      <p:sp>
        <p:nvSpPr>
          <p:cNvPr id="34" name="Title 1">
            <a:extLst>
              <a:ext uri="{FF2B5EF4-FFF2-40B4-BE49-F238E27FC236}">
                <a16:creationId xmlns:a16="http://schemas.microsoft.com/office/drawing/2014/main" id="{FEDBA32B-CBAE-FFF4-0F0A-C95A578E4814}"/>
              </a:ext>
            </a:extLst>
          </p:cNvPr>
          <p:cNvSpPr txBox="1">
            <a:spLocks/>
          </p:cNvSpPr>
          <p:nvPr userDrawn="1"/>
        </p:nvSpPr>
        <p:spPr>
          <a:xfrm>
            <a:off x="4869491" y="1671447"/>
            <a:ext cx="2191781" cy="410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rtl="0"/>
            <a:r>
              <a:rPr lang="ga-ie" sz="2400"/>
              <a:t>Heading</a:t>
            </a:r>
            <a:endParaRPr lang="en-US" sz="2400" dirty="0"/>
          </a:p>
        </p:txBody>
      </p:sp>
      <p:pic>
        <p:nvPicPr>
          <p:cNvPr id="35" name="Picture 34" descr="Shape, square&#10;&#10;Description automatically generated">
            <a:extLst>
              <a:ext uri="{FF2B5EF4-FFF2-40B4-BE49-F238E27FC236}">
                <a16:creationId xmlns:a16="http://schemas.microsoft.com/office/drawing/2014/main" id="{DE4A588A-CEA7-F1FA-8764-0CF14F4F9F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6887" y="2040954"/>
            <a:ext cx="3313359" cy="3791955"/>
          </a:xfrm>
          <a:prstGeom prst="rect">
            <a:avLst/>
          </a:prstGeom>
        </p:spPr>
      </p:pic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3C127F1C-B4D3-4FDD-228B-3F896D260489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274909" y="2492779"/>
            <a:ext cx="2774385" cy="3062876"/>
          </a:xfrm>
        </p:spPr>
        <p:txBody>
          <a:bodyPr rtlCol="0">
            <a:noAutofit/>
          </a:bodyPr>
          <a:lstStyle>
            <a:lvl1pPr>
              <a:defRPr sz="1800">
                <a:solidFill>
                  <a:srgbClr val="01334E"/>
                </a:solidFill>
              </a:defRPr>
            </a:lvl1pPr>
            <a:lvl2pPr>
              <a:defRPr sz="1600">
                <a:solidFill>
                  <a:srgbClr val="01334E"/>
                </a:solidFill>
              </a:defRPr>
            </a:lvl2pPr>
            <a:lvl3pPr>
              <a:defRPr sz="1400">
                <a:solidFill>
                  <a:srgbClr val="01334E"/>
                </a:solidFill>
              </a:defRPr>
            </a:lvl3pPr>
            <a:lvl4pPr>
              <a:defRPr sz="1200">
                <a:solidFill>
                  <a:srgbClr val="01334E"/>
                </a:solidFill>
              </a:defRPr>
            </a:lvl4pPr>
            <a:lvl5pPr>
              <a:defRPr sz="12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B0FD30AB-81A9-0229-C84B-38600284869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367962" y="1348100"/>
            <a:ext cx="2546350" cy="927100"/>
          </a:xfrm>
          <a:prstGeom prst="rect">
            <a:avLst/>
          </a:prstGeom>
        </p:spPr>
      </p:pic>
      <p:sp>
        <p:nvSpPr>
          <p:cNvPr id="38" name="Title 1">
            <a:extLst>
              <a:ext uri="{FF2B5EF4-FFF2-40B4-BE49-F238E27FC236}">
                <a16:creationId xmlns:a16="http://schemas.microsoft.com/office/drawing/2014/main" id="{FACA4762-F589-6C74-5BF5-669855452A5D}"/>
              </a:ext>
            </a:extLst>
          </p:cNvPr>
          <p:cNvSpPr txBox="1">
            <a:spLocks/>
          </p:cNvSpPr>
          <p:nvPr userDrawn="1"/>
        </p:nvSpPr>
        <p:spPr>
          <a:xfrm>
            <a:off x="8499166" y="1688654"/>
            <a:ext cx="2191781" cy="410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rtl="0"/>
            <a:r>
              <a:rPr lang="ga-ie" sz="2400"/>
              <a:t>Heading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6420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133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A4F35037-C339-DFBC-BF98-55F027D6B3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216" y="5924695"/>
            <a:ext cx="892432" cy="794264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E9BCBBE4-9BB5-0338-0610-51D34B64B9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53800" y="6013852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2114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bg>
      <p:bgPr>
        <a:solidFill>
          <a:srgbClr val="9C3F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, square&#10;&#10;Description automatically generated">
            <a:extLst>
              <a:ext uri="{FF2B5EF4-FFF2-40B4-BE49-F238E27FC236}">
                <a16:creationId xmlns:a16="http://schemas.microsoft.com/office/drawing/2014/main" id="{EA4F5D41-A2EA-5403-EA47-B45CBF6D97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6287" y="1996923"/>
            <a:ext cx="2568137" cy="3791955"/>
          </a:xfrm>
          <a:prstGeom prst="rect">
            <a:avLst/>
          </a:prstGeom>
        </p:spPr>
      </p:pic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A4F35037-C339-DFBC-BF98-55F027D6B39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216" y="5924695"/>
            <a:ext cx="892432" cy="794264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E9BCBBE4-9BB5-0338-0610-51D34B64B94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13852"/>
            <a:ext cx="615950" cy="6159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133A36-64C6-9AC9-D6B4-507C30FE9E5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rcRect/>
          <a:stretch/>
        </p:blipFill>
        <p:spPr>
          <a:xfrm>
            <a:off x="222431" y="228198"/>
            <a:ext cx="11454693" cy="544624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E9B9F39-09DB-7637-6EDA-C87D1E980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</p:spPr>
        <p:txBody>
          <a:bodyPr rtlCol="0">
            <a:normAutofit/>
          </a:bodyPr>
          <a:lstStyle>
            <a:lvl1pPr>
              <a:defRPr sz="1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3DEF7C1-CAB3-3F7B-9D96-DA688984E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309" y="2448748"/>
            <a:ext cx="1990237" cy="3062876"/>
          </a:xfrm>
        </p:spPr>
        <p:txBody>
          <a:bodyPr rtlCol="0">
            <a:noAutofit/>
          </a:bodyPr>
          <a:lstStyle>
            <a:lvl1pPr>
              <a:defRPr sz="1600">
                <a:solidFill>
                  <a:srgbClr val="01334E"/>
                </a:solidFill>
              </a:defRPr>
            </a:lvl1pPr>
            <a:lvl2pPr>
              <a:defRPr sz="1400">
                <a:solidFill>
                  <a:srgbClr val="01334E"/>
                </a:solidFill>
              </a:defRPr>
            </a:lvl2pPr>
            <a:lvl3pPr>
              <a:defRPr sz="1200">
                <a:solidFill>
                  <a:srgbClr val="01334E"/>
                </a:solidFill>
              </a:defRPr>
            </a:lvl3pPr>
            <a:lvl4pPr>
              <a:defRPr sz="1100">
                <a:solidFill>
                  <a:srgbClr val="01334E"/>
                </a:solidFill>
              </a:defRPr>
            </a:lvl4pPr>
            <a:lvl5pPr>
              <a:defRPr sz="11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5FA43-A51E-1061-48BE-F271EFD550B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1040538" y="1304069"/>
            <a:ext cx="1248019" cy="9271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3B12CB75-B79E-557C-EA08-17C2787BBC12}"/>
              </a:ext>
            </a:extLst>
          </p:cNvPr>
          <p:cNvSpPr txBox="1">
            <a:spLocks/>
          </p:cNvSpPr>
          <p:nvPr userDrawn="1"/>
        </p:nvSpPr>
        <p:spPr>
          <a:xfrm>
            <a:off x="1368096" y="1691980"/>
            <a:ext cx="634831" cy="410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rtl="0"/>
            <a:r>
              <a:rPr lang="ga-ie" sz="2800"/>
              <a:t>1</a:t>
            </a:r>
            <a:endParaRPr lang="en-US" sz="2800" dirty="0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19E40C0-1F86-701A-FAD5-6CC8DC29E406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3104607" y="1977081"/>
            <a:ext cx="2568137" cy="3793524"/>
          </a:xfrm>
          <a:prstGeom prst="rect">
            <a:avLst/>
          </a:pr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ACF068E1-E4B8-DD6F-5BC6-21A903FD428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392629" y="2448748"/>
            <a:ext cx="1990237" cy="3062876"/>
          </a:xfrm>
        </p:spPr>
        <p:txBody>
          <a:bodyPr rtlCol="0">
            <a:noAutofit/>
          </a:bodyPr>
          <a:lstStyle>
            <a:lvl1pPr>
              <a:defRPr sz="1600">
                <a:solidFill>
                  <a:srgbClr val="01334E"/>
                </a:solidFill>
              </a:defRPr>
            </a:lvl1pPr>
            <a:lvl2pPr>
              <a:defRPr sz="1400">
                <a:solidFill>
                  <a:srgbClr val="01334E"/>
                </a:solidFill>
              </a:defRPr>
            </a:lvl2pPr>
            <a:lvl3pPr>
              <a:defRPr sz="1200">
                <a:solidFill>
                  <a:srgbClr val="01334E"/>
                </a:solidFill>
              </a:defRPr>
            </a:lvl3pPr>
            <a:lvl4pPr>
              <a:defRPr sz="1100">
                <a:solidFill>
                  <a:srgbClr val="01334E"/>
                </a:solidFill>
              </a:defRPr>
            </a:lvl4pPr>
            <a:lvl5pPr>
              <a:defRPr sz="11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056103D4-A960-A3FD-4A90-D93B9107F5CE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3788858" y="1304069"/>
            <a:ext cx="1248019" cy="927099"/>
          </a:xfrm>
          <a:prstGeom prst="rect">
            <a:avLst/>
          </a:prstGeom>
        </p:spPr>
      </p:pic>
      <p:sp>
        <p:nvSpPr>
          <p:cNvPr id="27" name="Title 1">
            <a:extLst>
              <a:ext uri="{FF2B5EF4-FFF2-40B4-BE49-F238E27FC236}">
                <a16:creationId xmlns:a16="http://schemas.microsoft.com/office/drawing/2014/main" id="{0333B9EC-A07A-36BA-71AA-690100EE51A4}"/>
              </a:ext>
            </a:extLst>
          </p:cNvPr>
          <p:cNvSpPr txBox="1">
            <a:spLocks/>
          </p:cNvSpPr>
          <p:nvPr userDrawn="1"/>
        </p:nvSpPr>
        <p:spPr>
          <a:xfrm>
            <a:off x="4116416" y="1691980"/>
            <a:ext cx="634831" cy="410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rtl="0"/>
            <a:r>
              <a:rPr lang="ga-ie" sz="2800"/>
              <a:t>2</a:t>
            </a:r>
            <a:endParaRPr lang="en-US" sz="2800" dirty="0"/>
          </a:p>
        </p:txBody>
      </p:sp>
      <p:pic>
        <p:nvPicPr>
          <p:cNvPr id="28" name="Picture 27" descr="Shape, square&#10;&#10;Description automatically generated">
            <a:extLst>
              <a:ext uri="{FF2B5EF4-FFF2-40B4-BE49-F238E27FC236}">
                <a16:creationId xmlns:a16="http://schemas.microsoft.com/office/drawing/2014/main" id="{F50DB0FF-1C4F-3266-3352-7C27AF3FA67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928191" y="1989721"/>
            <a:ext cx="2568137" cy="3791955"/>
          </a:xfrm>
          <a:prstGeom prst="rect">
            <a:avLst/>
          </a:prstGeom>
        </p:spPr>
      </p:pic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4347B1A-AFC6-7555-FCB5-22AAF3C5F87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216213" y="2441546"/>
            <a:ext cx="1990237" cy="3062876"/>
          </a:xfrm>
        </p:spPr>
        <p:txBody>
          <a:bodyPr rtlCol="0">
            <a:noAutofit/>
          </a:bodyPr>
          <a:lstStyle>
            <a:lvl1pPr>
              <a:defRPr sz="1600">
                <a:solidFill>
                  <a:srgbClr val="01334E"/>
                </a:solidFill>
              </a:defRPr>
            </a:lvl1pPr>
            <a:lvl2pPr>
              <a:defRPr sz="1400">
                <a:solidFill>
                  <a:srgbClr val="01334E"/>
                </a:solidFill>
              </a:defRPr>
            </a:lvl2pPr>
            <a:lvl3pPr>
              <a:defRPr sz="1200">
                <a:solidFill>
                  <a:srgbClr val="01334E"/>
                </a:solidFill>
              </a:defRPr>
            </a:lvl3pPr>
            <a:lvl4pPr>
              <a:defRPr sz="1100">
                <a:solidFill>
                  <a:srgbClr val="01334E"/>
                </a:solidFill>
              </a:defRPr>
            </a:lvl4pPr>
            <a:lvl5pPr>
              <a:defRPr sz="11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6640E307-93EE-0AC5-291C-341C35513B3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6612442" y="1296867"/>
            <a:ext cx="1248019" cy="927100"/>
          </a:xfrm>
          <a:prstGeom prst="rect">
            <a:avLst/>
          </a:prstGeom>
        </p:spPr>
      </p:pic>
      <p:sp>
        <p:nvSpPr>
          <p:cNvPr id="39" name="Title 1">
            <a:extLst>
              <a:ext uri="{FF2B5EF4-FFF2-40B4-BE49-F238E27FC236}">
                <a16:creationId xmlns:a16="http://schemas.microsoft.com/office/drawing/2014/main" id="{0C7E4E3F-B976-81D4-915B-979A21D5B1E2}"/>
              </a:ext>
            </a:extLst>
          </p:cNvPr>
          <p:cNvSpPr txBox="1">
            <a:spLocks/>
          </p:cNvSpPr>
          <p:nvPr userDrawn="1"/>
        </p:nvSpPr>
        <p:spPr>
          <a:xfrm>
            <a:off x="6940000" y="1684778"/>
            <a:ext cx="634831" cy="410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rtl="0"/>
            <a:r>
              <a:rPr lang="ga-ie" sz="2800"/>
              <a:t>3</a:t>
            </a:r>
            <a:endParaRPr lang="en-US" sz="2800" dirty="0"/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ED6F1987-6785-6E09-5406-66CC2542C25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/>
          <a:stretch/>
        </p:blipFill>
        <p:spPr>
          <a:xfrm>
            <a:off x="8676511" y="1969879"/>
            <a:ext cx="2568137" cy="3793524"/>
          </a:xfrm>
          <a:prstGeom prst="rect">
            <a:avLst/>
          </a:prstGeom>
        </p:spPr>
      </p:pic>
      <p:sp>
        <p:nvSpPr>
          <p:cNvPr id="41" name="Content Placeholder 2">
            <a:extLst>
              <a:ext uri="{FF2B5EF4-FFF2-40B4-BE49-F238E27FC236}">
                <a16:creationId xmlns:a16="http://schemas.microsoft.com/office/drawing/2014/main" id="{2E4F3683-34E7-C2B3-3923-A53B59729F2D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8964533" y="2441546"/>
            <a:ext cx="1990237" cy="3062876"/>
          </a:xfrm>
        </p:spPr>
        <p:txBody>
          <a:bodyPr rtlCol="0">
            <a:noAutofit/>
          </a:bodyPr>
          <a:lstStyle>
            <a:lvl1pPr>
              <a:defRPr sz="1600">
                <a:solidFill>
                  <a:srgbClr val="01334E"/>
                </a:solidFill>
              </a:defRPr>
            </a:lvl1pPr>
            <a:lvl2pPr>
              <a:defRPr sz="1400">
                <a:solidFill>
                  <a:srgbClr val="01334E"/>
                </a:solidFill>
              </a:defRPr>
            </a:lvl2pPr>
            <a:lvl3pPr>
              <a:defRPr sz="1200">
                <a:solidFill>
                  <a:srgbClr val="01334E"/>
                </a:solidFill>
              </a:defRPr>
            </a:lvl3pPr>
            <a:lvl4pPr>
              <a:defRPr sz="1100">
                <a:solidFill>
                  <a:srgbClr val="01334E"/>
                </a:solidFill>
              </a:defRPr>
            </a:lvl4pPr>
            <a:lvl5pPr>
              <a:defRPr sz="1100"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8D0326EC-7E44-8FAD-07B5-B5398493BD91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9360762" y="1296867"/>
            <a:ext cx="1248019" cy="927099"/>
          </a:xfrm>
          <a:prstGeom prst="rect">
            <a:avLst/>
          </a:prstGeom>
        </p:spPr>
      </p:pic>
      <p:sp>
        <p:nvSpPr>
          <p:cNvPr id="43" name="Title 1">
            <a:extLst>
              <a:ext uri="{FF2B5EF4-FFF2-40B4-BE49-F238E27FC236}">
                <a16:creationId xmlns:a16="http://schemas.microsoft.com/office/drawing/2014/main" id="{E163C30A-3871-79E4-9FFA-ADDFB17FDCF6}"/>
              </a:ext>
            </a:extLst>
          </p:cNvPr>
          <p:cNvSpPr txBox="1">
            <a:spLocks/>
          </p:cNvSpPr>
          <p:nvPr userDrawn="1"/>
        </p:nvSpPr>
        <p:spPr>
          <a:xfrm>
            <a:off x="9688320" y="1684778"/>
            <a:ext cx="634831" cy="4103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800" b="1" i="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rtl="0"/>
            <a:r>
              <a:rPr lang="ga-ie" sz="2800"/>
              <a:t>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556607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bg>
      <p:bgPr>
        <a:solidFill>
          <a:srgbClr val="9C3F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A4F35037-C339-DFBC-BF98-55F027D6B3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216" y="5924695"/>
            <a:ext cx="892432" cy="794264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E9BCBBE4-9BB5-0338-0610-51D34B64B9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353800" y="6013852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01614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0C57C-524C-C54B-D670-A512556D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871" y="1665073"/>
            <a:ext cx="5896233" cy="1325563"/>
          </a:xfrm>
        </p:spPr>
        <p:txBody>
          <a:bodyPr rtlCol="0" anchor="b"/>
          <a:lstStyle>
            <a:lvl1pPr>
              <a:defRPr>
                <a:solidFill>
                  <a:srgbClr val="FF826A"/>
                </a:solidFill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9CA2-E501-F2A7-B6F0-CAD71212B70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532871" y="3064390"/>
            <a:ext cx="5389605" cy="2128537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ga-ie"/>
              <a:t>Title/School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7CD5B8A-35A0-671D-6C46-A4B420E9C15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52216" y="5914768"/>
            <a:ext cx="892431" cy="794264"/>
          </a:xfrm>
          <a:prstGeom prst="rect">
            <a:avLst/>
          </a:prstGeom>
        </p:spPr>
      </p:pic>
      <p:pic>
        <p:nvPicPr>
          <p:cNvPr id="7" name="Picture 6" descr="A picture containing text&#10;&#10;Description automatically generated">
            <a:extLst>
              <a:ext uri="{FF2B5EF4-FFF2-40B4-BE49-F238E27FC236}">
                <a16:creationId xmlns:a16="http://schemas.microsoft.com/office/drawing/2014/main" id="{0454D916-9DE2-DB5E-8378-F72C1F30921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208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0C57C-524C-C54B-D670-A512556D8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071" y="540609"/>
            <a:ext cx="8244015" cy="1325563"/>
          </a:xfrm>
        </p:spPr>
        <p:txBody>
          <a:bodyPr rtlCol="0"/>
          <a:lstStyle>
            <a:lvl1pPr>
              <a:defRPr>
                <a:solidFill>
                  <a:srgbClr val="FF826A"/>
                </a:solidFill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B9CA2-E501-F2A7-B6F0-CAD71212B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71" y="2137634"/>
            <a:ext cx="8244015" cy="3076917"/>
          </a:xfrm>
        </p:spPr>
        <p:txBody>
          <a:bodyPr rtlCol="0"/>
          <a:lstStyle>
            <a:lvl1pPr>
              <a:defRPr>
                <a:solidFill>
                  <a:srgbClr val="01334E"/>
                </a:solidFill>
              </a:defRPr>
            </a:lvl1pPr>
            <a:lvl2pPr>
              <a:defRPr>
                <a:solidFill>
                  <a:srgbClr val="01334E"/>
                </a:solidFill>
              </a:defRPr>
            </a:lvl2pPr>
            <a:lvl3pPr>
              <a:defRPr>
                <a:solidFill>
                  <a:srgbClr val="01334E"/>
                </a:solidFill>
              </a:defRPr>
            </a:lvl3pPr>
            <a:lvl4pPr>
              <a:defRPr>
                <a:solidFill>
                  <a:srgbClr val="01334E"/>
                </a:solidFill>
              </a:defRPr>
            </a:lvl4pPr>
            <a:lvl5pPr>
              <a:defRPr>
                <a:solidFill>
                  <a:srgbClr val="01334E"/>
                </a:solidFill>
              </a:defRPr>
            </a:lvl5pPr>
          </a:lstStyle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FBC639E9-3D7B-B733-D12E-3332632FA872}"/>
              </a:ext>
            </a:extLst>
          </p:cNvPr>
          <p:cNvSpPr txBox="1">
            <a:spLocks/>
          </p:cNvSpPr>
          <p:nvPr userDrawn="1"/>
        </p:nvSpPr>
        <p:spPr>
          <a:xfrm>
            <a:off x="418071" y="6051947"/>
            <a:ext cx="9144000" cy="519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E1C6F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ga-ie" sz="1800" b="0">
                <a:solidFill>
                  <a:schemeClr val="bg1"/>
                </a:solidFill>
              </a:rPr>
              <a:t>Click to edit Master subtitle style</a:t>
            </a:r>
            <a:endParaRPr lang="en-US" sz="1800" b="0" dirty="0">
              <a:solidFill>
                <a:schemeClr val="bg1"/>
              </a:solidFill>
            </a:endParaRPr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B67F458-ACF8-C47C-C4C5-BA6BF6824E7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216" y="5914768"/>
            <a:ext cx="892432" cy="794264"/>
          </a:xfrm>
          <a:prstGeom prst="rect">
            <a:avLst/>
          </a:pr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0C9040B6-87FF-8DD7-62E9-A516D9A1098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43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Title and Content">
  <p:cSld name="8_Title and Content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22431" y="228198"/>
            <a:ext cx="11454693" cy="544624"/>
          </a:xfrm>
          <a:prstGeom prst="rect">
            <a:avLst/>
          </a:prstGeom>
          <a:noFill/>
          <a:ln>
            <a:noFill/>
          </a:ln>
        </p:spPr>
      </p:pic>
      <p:sp>
        <p:nvSpPr>
          <p:cNvPr id="40" name="Google Shape;40;p34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41" name="Google Shape;41;p34"/>
          <p:cNvSpPr txBox="1">
            <a:spLocks noGrp="1"/>
          </p:cNvSpPr>
          <p:nvPr>
            <p:ph type="body" idx="1"/>
          </p:nvPr>
        </p:nvSpPr>
        <p:spPr>
          <a:xfrm>
            <a:off x="356287" y="874154"/>
            <a:ext cx="10703010" cy="5655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1334E"/>
              </a:buClr>
              <a:buSzPts val="2400"/>
              <a:buChar char="•"/>
              <a:defRPr sz="2400">
                <a:solidFill>
                  <a:srgbClr val="01334E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2000"/>
              <a:buChar char="•"/>
              <a:defRPr sz="2000">
                <a:solidFill>
                  <a:srgbClr val="01334E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800"/>
              <a:buChar char="•"/>
              <a:defRPr sz="1800">
                <a:solidFill>
                  <a:srgbClr val="01334E"/>
                </a:solidFill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600"/>
              <a:buChar char="•"/>
              <a:defRPr sz="1600">
                <a:solidFill>
                  <a:srgbClr val="01334E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600"/>
              <a:buChar char="•"/>
              <a:defRPr sz="1600">
                <a:solidFill>
                  <a:srgbClr val="01334E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D75E67-26FC-9F96-16DC-A9BCFC7D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A32817D-B2C5-FE42-AD20-3D309ABCC58A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1656E8-7DFD-EB53-275D-76DE64AAB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031320-EF56-99C6-CBB7-C12301CF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A96CF1D-C6AB-8D43-AA1A-214213255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9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Title and Content">
  <p:cSld name="9_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3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2431" y="228198"/>
            <a:ext cx="11454693" cy="54462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37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59" name="Google Shape;59;p37"/>
          <p:cNvSpPr txBox="1">
            <a:spLocks noGrp="1"/>
          </p:cNvSpPr>
          <p:nvPr>
            <p:ph type="body" idx="1"/>
          </p:nvPr>
        </p:nvSpPr>
        <p:spPr>
          <a:xfrm>
            <a:off x="356287" y="874154"/>
            <a:ext cx="10703010" cy="5655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lvl="0" indent="-381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1pPr>
            <a:lvl2pPr marL="914400" lvl="1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>
                <a:solidFill>
                  <a:schemeClr val="lt1"/>
                </a:solidFill>
              </a:defRPr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3pPr>
            <a:lvl4pPr marL="1828800" lvl="3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4pPr>
            <a:lvl5pPr marL="2286000" lvl="4" indent="-330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Title and Content">
  <p:cSld name="10_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2431" y="228198"/>
            <a:ext cx="11454693" cy="544624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38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800"/>
              <a:buFont typeface="Arial"/>
              <a:buNone/>
              <a:defRPr sz="1800" b="1" i="0">
                <a:solidFill>
                  <a:srgbClr val="01334E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67" name="Google Shape;67;p38"/>
          <p:cNvSpPr txBox="1"/>
          <p:nvPr/>
        </p:nvSpPr>
        <p:spPr>
          <a:xfrm>
            <a:off x="547817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826A"/>
              </a:buClr>
              <a:buSzPts val="6000"/>
              <a:buFont typeface="Arial Black"/>
              <a:buNone/>
            </a:pPr>
            <a:endParaRPr sz="6000" b="1" i="0" u="none" strike="noStrike" cap="none" dirty="0">
              <a:solidFill>
                <a:srgbClr val="FF826A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68" name="Google Shape;68;p38"/>
          <p:cNvSpPr txBox="1">
            <a:spLocks noGrp="1"/>
          </p:cNvSpPr>
          <p:nvPr>
            <p:ph type="body" idx="1"/>
          </p:nvPr>
        </p:nvSpPr>
        <p:spPr>
          <a:xfrm>
            <a:off x="1294134" y="1934796"/>
            <a:ext cx="5657651" cy="2227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  <a:defRPr sz="4000" b="1" i="0">
                <a:solidFill>
                  <a:srgbClr val="01334E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2_Title and Content">
  <p:cSld name="12_Title and Content">
    <p:bg>
      <p:bgPr>
        <a:solidFill>
          <a:srgbClr val="9C3FD8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41" descr="Shape, squar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56287" y="1996923"/>
            <a:ext cx="2568137" cy="3791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2431" y="228198"/>
            <a:ext cx="11454693" cy="544624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41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rtl="0"/>
            <a:endParaRPr/>
          </a:p>
        </p:txBody>
      </p:sp>
      <p:sp>
        <p:nvSpPr>
          <p:cNvPr id="99" name="Google Shape;99;p41"/>
          <p:cNvSpPr txBox="1">
            <a:spLocks noGrp="1"/>
          </p:cNvSpPr>
          <p:nvPr>
            <p:ph type="body" idx="1"/>
          </p:nvPr>
        </p:nvSpPr>
        <p:spPr>
          <a:xfrm>
            <a:off x="644309" y="2448748"/>
            <a:ext cx="1990237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1334E"/>
              </a:buClr>
              <a:buSzPts val="1600"/>
              <a:buChar char="•"/>
              <a:defRPr sz="1600">
                <a:solidFill>
                  <a:srgbClr val="01334E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400"/>
              <a:buChar char="•"/>
              <a:defRPr sz="1400">
                <a:solidFill>
                  <a:srgbClr val="01334E"/>
                </a:solidFill>
              </a:defRPr>
            </a:lvl2pPr>
            <a:lvl3pPr marL="1371600" lvl="2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200"/>
              <a:buChar char="•"/>
              <a:defRPr sz="1200">
                <a:solidFill>
                  <a:srgbClr val="01334E"/>
                </a:solidFill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100"/>
              <a:buChar char="•"/>
              <a:defRPr sz="1100">
                <a:solidFill>
                  <a:srgbClr val="01334E"/>
                </a:solidFill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100"/>
              <a:buChar char="•"/>
              <a:defRPr sz="1100">
                <a:solidFill>
                  <a:srgbClr val="01334E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pic>
        <p:nvPicPr>
          <p:cNvPr id="100" name="Google Shape;100;p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40538" y="1304069"/>
            <a:ext cx="1248019" cy="92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104607" y="1977081"/>
            <a:ext cx="2568137" cy="379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1"/>
          <p:cNvSpPr txBox="1">
            <a:spLocks noGrp="1"/>
          </p:cNvSpPr>
          <p:nvPr>
            <p:ph type="body" idx="2"/>
          </p:nvPr>
        </p:nvSpPr>
        <p:spPr>
          <a:xfrm>
            <a:off x="3392629" y="2448748"/>
            <a:ext cx="1990237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1334E"/>
              </a:buClr>
              <a:buSzPts val="1600"/>
              <a:buChar char="•"/>
              <a:defRPr sz="1600">
                <a:solidFill>
                  <a:srgbClr val="01334E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400"/>
              <a:buChar char="•"/>
              <a:defRPr sz="1400">
                <a:solidFill>
                  <a:srgbClr val="01334E"/>
                </a:solidFill>
              </a:defRPr>
            </a:lvl2pPr>
            <a:lvl3pPr marL="1371600" lvl="2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200"/>
              <a:buChar char="•"/>
              <a:defRPr sz="1200">
                <a:solidFill>
                  <a:srgbClr val="01334E"/>
                </a:solidFill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100"/>
              <a:buChar char="•"/>
              <a:defRPr sz="1100">
                <a:solidFill>
                  <a:srgbClr val="01334E"/>
                </a:solidFill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100"/>
              <a:buChar char="•"/>
              <a:defRPr sz="1100">
                <a:solidFill>
                  <a:srgbClr val="01334E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pic>
        <p:nvPicPr>
          <p:cNvPr id="104" name="Google Shape;104;p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3788858" y="1304069"/>
            <a:ext cx="1248019" cy="9270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41" descr="Shape, squar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928191" y="1989721"/>
            <a:ext cx="2568137" cy="379195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41"/>
          <p:cNvSpPr txBox="1">
            <a:spLocks noGrp="1"/>
          </p:cNvSpPr>
          <p:nvPr>
            <p:ph type="body" idx="3"/>
          </p:nvPr>
        </p:nvSpPr>
        <p:spPr>
          <a:xfrm>
            <a:off x="6216213" y="2441546"/>
            <a:ext cx="1990237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1334E"/>
              </a:buClr>
              <a:buSzPts val="1600"/>
              <a:buChar char="•"/>
              <a:defRPr sz="1600">
                <a:solidFill>
                  <a:srgbClr val="01334E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400"/>
              <a:buChar char="•"/>
              <a:defRPr sz="1400">
                <a:solidFill>
                  <a:srgbClr val="01334E"/>
                </a:solidFill>
              </a:defRPr>
            </a:lvl2pPr>
            <a:lvl3pPr marL="1371600" lvl="2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200"/>
              <a:buChar char="•"/>
              <a:defRPr sz="1200">
                <a:solidFill>
                  <a:srgbClr val="01334E"/>
                </a:solidFill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100"/>
              <a:buChar char="•"/>
              <a:defRPr sz="1100">
                <a:solidFill>
                  <a:srgbClr val="01334E"/>
                </a:solidFill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100"/>
              <a:buChar char="•"/>
              <a:defRPr sz="1100">
                <a:solidFill>
                  <a:srgbClr val="01334E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pic>
        <p:nvPicPr>
          <p:cNvPr id="108" name="Google Shape;108;p4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12442" y="1296867"/>
            <a:ext cx="1248019" cy="92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76511" y="1969879"/>
            <a:ext cx="2568137" cy="3793524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41"/>
          <p:cNvSpPr txBox="1">
            <a:spLocks noGrp="1"/>
          </p:cNvSpPr>
          <p:nvPr>
            <p:ph type="body" idx="4"/>
          </p:nvPr>
        </p:nvSpPr>
        <p:spPr>
          <a:xfrm>
            <a:off x="8964533" y="2441546"/>
            <a:ext cx="1990237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lvl1pPr marL="457200" lvl="0" indent="-330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1334E"/>
              </a:buClr>
              <a:buSzPts val="1600"/>
              <a:buChar char="•"/>
              <a:defRPr sz="1600">
                <a:solidFill>
                  <a:srgbClr val="01334E"/>
                </a:solidFill>
              </a:defRPr>
            </a:lvl1pPr>
            <a:lvl2pPr marL="914400" lvl="1" indent="-3175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400"/>
              <a:buChar char="•"/>
              <a:defRPr sz="1400">
                <a:solidFill>
                  <a:srgbClr val="01334E"/>
                </a:solidFill>
              </a:defRPr>
            </a:lvl2pPr>
            <a:lvl3pPr marL="1371600" lvl="2" indent="-30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200"/>
              <a:buChar char="•"/>
              <a:defRPr sz="1200">
                <a:solidFill>
                  <a:srgbClr val="01334E"/>
                </a:solidFill>
              </a:defRPr>
            </a:lvl3pPr>
            <a:lvl4pPr marL="1828800" lvl="3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100"/>
              <a:buChar char="•"/>
              <a:defRPr sz="1100">
                <a:solidFill>
                  <a:srgbClr val="01334E"/>
                </a:solidFill>
              </a:defRPr>
            </a:lvl4pPr>
            <a:lvl5pPr marL="2286000" lvl="4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1334E"/>
              </a:buClr>
              <a:buSzPts val="1100"/>
              <a:buChar char="•"/>
              <a:defRPr sz="1100">
                <a:solidFill>
                  <a:srgbClr val="01334E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rtl="0"/>
            <a:endParaRPr/>
          </a:p>
        </p:txBody>
      </p:sp>
      <p:pic>
        <p:nvPicPr>
          <p:cNvPr id="112" name="Google Shape;112;p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360762" y="1296867"/>
            <a:ext cx="1248019" cy="927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6_Title and Content">
  <p:cSld name="16_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139;p48" descr="Logo, company name&#10;&#10;Description automatically generated">
            <a:extLst>
              <a:ext uri="{FF2B5EF4-FFF2-40B4-BE49-F238E27FC236}">
                <a16:creationId xmlns:a16="http://schemas.microsoft.com/office/drawing/2014/main" id="{580D2C8A-9073-52D8-29F4-B7F84584D713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11299568" y="5579656"/>
            <a:ext cx="892432" cy="794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Higher Education Authority">
            <a:extLst>
              <a:ext uri="{FF2B5EF4-FFF2-40B4-BE49-F238E27FC236}">
                <a16:creationId xmlns:a16="http://schemas.microsoft.com/office/drawing/2014/main" id="{7BECCAE4-4D46-9FE5-659D-451F1FCF3FA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063" b="36577"/>
          <a:stretch/>
        </p:blipFill>
        <p:spPr bwMode="auto">
          <a:xfrm>
            <a:off x="10383329" y="6313190"/>
            <a:ext cx="1753284" cy="427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Title and Content">
  <p:cSld name="17_Title and Conten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48"/>
          <p:cNvSpPr txBox="1"/>
          <p:nvPr/>
        </p:nvSpPr>
        <p:spPr>
          <a:xfrm>
            <a:off x="547817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826A"/>
              </a:buClr>
              <a:buSzPts val="6000"/>
              <a:buFont typeface="Arial Black"/>
              <a:buNone/>
            </a:pPr>
            <a:endParaRPr sz="6000" b="1" i="0" u="none" strike="noStrike" cap="none" dirty="0">
              <a:solidFill>
                <a:srgbClr val="FF826A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D9734-6CCC-4186-63C3-F458F9B527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7817" y="1122363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rgbClr val="FF826A"/>
                </a:solidFill>
              </a:defRPr>
            </a:lvl1pPr>
          </a:lstStyle>
          <a:p>
            <a:pPr rtl="0"/>
            <a:r>
              <a:rPr lang="ga-ie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05D949-2015-FCD8-475D-2C66A944C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817" y="3602038"/>
            <a:ext cx="9144000" cy="1655762"/>
          </a:xfrm>
        </p:spPr>
        <p:txBody>
          <a:bodyPr rtlCol="0">
            <a:normAutofit/>
          </a:bodyPr>
          <a:lstStyle>
            <a:lvl1pPr marL="0" indent="0" algn="l">
              <a:buNone/>
              <a:defRPr sz="2800" b="1">
                <a:solidFill>
                  <a:srgbClr val="E1C6F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ga-ie"/>
              <a:t>Click to edit Master subtitle style</a:t>
            </a:r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E75DB962-1BC4-B8CC-5E50-F4EBC9E7C2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2216" y="5914768"/>
            <a:ext cx="892432" cy="794264"/>
          </a:xfrm>
          <a:prstGeom prst="rect">
            <a:avLst/>
          </a:prstGeom>
        </p:spPr>
      </p:pic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5FD79729-89E6-782A-99AA-8CE208FCF38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353800" y="6003925"/>
            <a:ext cx="615950" cy="615950"/>
          </a:xfrm>
          <a:prstGeom prst="rect">
            <a:avLst/>
          </a:prstGeom>
        </p:spPr>
      </p:pic>
      <p:sp>
        <p:nvSpPr>
          <p:cNvPr id="9" name="Subtitle 2">
            <a:extLst>
              <a:ext uri="{FF2B5EF4-FFF2-40B4-BE49-F238E27FC236}">
                <a16:creationId xmlns:a16="http://schemas.microsoft.com/office/drawing/2014/main" id="{1CE56081-2806-6891-72EE-2B003CA90826}"/>
              </a:ext>
            </a:extLst>
          </p:cNvPr>
          <p:cNvSpPr txBox="1">
            <a:spLocks/>
          </p:cNvSpPr>
          <p:nvPr userDrawn="1"/>
        </p:nvSpPr>
        <p:spPr>
          <a:xfrm>
            <a:off x="547817" y="6311900"/>
            <a:ext cx="9144000" cy="519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E1C6F3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ga-ie" sz="1800">
                <a:solidFill>
                  <a:schemeClr val="bg1"/>
                </a:solidFill>
              </a:rPr>
              <a:t>Click to edit Master subtitle style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2626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1.xml"/><Relationship Id="rId21" Type="http://schemas.openxmlformats.org/officeDocument/2006/relationships/slideLayout" Target="../slideLayouts/slideLayout29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20" Type="http://schemas.openxmlformats.org/officeDocument/2006/relationships/slideLayout" Target="../slideLayouts/slideLayout28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27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Relationship Id="rId22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Black"/>
              <a:buNone/>
              <a:defRPr sz="44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pPr rtl="0"/>
            <a:endParaRPr/>
          </a:p>
        </p:txBody>
      </p:sp>
      <p:sp>
        <p:nvSpPr>
          <p:cNvPr id="11" name="Google Shape;11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rtl="0"/>
            <a:endParaRPr/>
          </a:p>
        </p:txBody>
      </p:sp>
      <p:sp>
        <p:nvSpPr>
          <p:cNvPr id="12" name="Google Shape;1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rtl="0"/>
            <a:endParaRPr dirty="0"/>
          </a:p>
        </p:txBody>
      </p:sp>
      <p:sp>
        <p:nvSpPr>
          <p:cNvPr id="13" name="Google Shape;1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rtl="0"/>
            <a:endParaRPr dirty="0"/>
          </a:p>
        </p:txBody>
      </p:sp>
      <p:sp>
        <p:nvSpPr>
          <p:cNvPr id="14" name="Google Shape;1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56" r:id="rId5"/>
    <p:sldLayoutId id="2147483659" r:id="rId6"/>
    <p:sldLayoutId id="2147483665" r:id="rId7"/>
    <p:sldLayoutId id="2147483666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65E515-FF7B-AE43-F4B6-E541AAAB3F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ga-ie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6D91BD-7172-54BE-4831-D6A45F014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ga-ie"/>
              <a:t>Click to edit Master text styles</a:t>
            </a:r>
          </a:p>
          <a:p>
            <a:pPr lvl="1" rtl="0"/>
            <a:r>
              <a:rPr lang="ga-ie"/>
              <a:t>Second level</a:t>
            </a:r>
          </a:p>
          <a:p>
            <a:pPr lvl="2" rtl="0"/>
            <a:r>
              <a:rPr lang="ga-ie"/>
              <a:t>Third level</a:t>
            </a:r>
          </a:p>
          <a:p>
            <a:pPr lvl="3" rtl="0"/>
            <a:r>
              <a:rPr lang="ga-ie"/>
              <a:t>Fourth level</a:t>
            </a:r>
          </a:p>
          <a:p>
            <a:pPr lvl="4" rtl="0"/>
            <a:r>
              <a:rPr lang="ga-ie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09EED8-1978-58CC-02FF-AC4B01A7E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A32817D-B2C5-FE42-AD20-3D309ABCC58A}" type="datetimeFigureOut">
              <a:rPr lang="en-US" smtClean="0"/>
              <a:t>8/31/2024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E28B7-6CDA-EDEC-B5E0-4E7CB0C1AA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2D8C77-A345-2ECD-CBA5-9531EBA75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A96CF1D-C6AB-8D43-AA1A-2142132553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798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  <p:sldLayoutId id="2147483690" r:id="rId19"/>
    <p:sldLayoutId id="2147483691" r:id="rId20"/>
    <p:sldLayoutId id="2147483692" r:id="rId21"/>
    <p:sldLayoutId id="2147483693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 Black" panose="020B0604020202020204" pitchFamily="34" charset="0"/>
          <a:ea typeface="+mj-ea"/>
          <a:cs typeface="Arial Black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53.sv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52.png"/><Relationship Id="rId5" Type="http://schemas.openxmlformats.org/officeDocument/2006/relationships/image" Target="../media/image39.png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55.sv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54.png"/><Relationship Id="rId5" Type="http://schemas.openxmlformats.org/officeDocument/2006/relationships/image" Target="../media/image39.png"/><Relationship Id="rId4" Type="http://schemas.openxmlformats.org/officeDocument/2006/relationships/image" Target="../media/image2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57.sv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56.png"/><Relationship Id="rId5" Type="http://schemas.openxmlformats.org/officeDocument/2006/relationships/image" Target="../media/image39.png"/><Relationship Id="rId4" Type="http://schemas.openxmlformats.org/officeDocument/2006/relationships/image" Target="../media/image2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7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8.png"/><Relationship Id="rId4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svg"/><Relationship Id="rId13" Type="http://schemas.openxmlformats.org/officeDocument/2006/relationships/image" Target="../media/image48.png"/><Relationship Id="rId18" Type="http://schemas.openxmlformats.org/officeDocument/2006/relationships/image" Target="../media/image53.svg"/><Relationship Id="rId3" Type="http://schemas.openxmlformats.org/officeDocument/2006/relationships/image" Target="../media/image33.png"/><Relationship Id="rId21" Type="http://schemas.openxmlformats.org/officeDocument/2006/relationships/image" Target="../media/image56.png"/><Relationship Id="rId7" Type="http://schemas.openxmlformats.org/officeDocument/2006/relationships/image" Target="../media/image42.png"/><Relationship Id="rId12" Type="http://schemas.openxmlformats.org/officeDocument/2006/relationships/image" Target="../media/image47.svg"/><Relationship Id="rId17" Type="http://schemas.openxmlformats.org/officeDocument/2006/relationships/image" Target="../media/image52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51.svg"/><Relationship Id="rId20" Type="http://schemas.openxmlformats.org/officeDocument/2006/relationships/image" Target="../media/image55.sv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7.png"/><Relationship Id="rId11" Type="http://schemas.openxmlformats.org/officeDocument/2006/relationships/image" Target="../media/image46.png"/><Relationship Id="rId5" Type="http://schemas.openxmlformats.org/officeDocument/2006/relationships/image" Target="../media/image34.png"/><Relationship Id="rId15" Type="http://schemas.openxmlformats.org/officeDocument/2006/relationships/image" Target="../media/image50.png"/><Relationship Id="rId10" Type="http://schemas.openxmlformats.org/officeDocument/2006/relationships/image" Target="../media/image45.svg"/><Relationship Id="rId19" Type="http://schemas.openxmlformats.org/officeDocument/2006/relationships/image" Target="../media/image54.png"/><Relationship Id="rId4" Type="http://schemas.openxmlformats.org/officeDocument/2006/relationships/image" Target="../media/image38.png"/><Relationship Id="rId9" Type="http://schemas.openxmlformats.org/officeDocument/2006/relationships/image" Target="../media/image44.png"/><Relationship Id="rId14" Type="http://schemas.openxmlformats.org/officeDocument/2006/relationships/image" Target="../media/image49.svg"/><Relationship Id="rId22" Type="http://schemas.openxmlformats.org/officeDocument/2006/relationships/image" Target="../media/image57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0.png"/><Relationship Id="rId4" Type="http://schemas.openxmlformats.org/officeDocument/2006/relationships/image" Target="../media/image3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5" Type="http://schemas.openxmlformats.org/officeDocument/2006/relationships/image" Target="../media/image32.png"/><Relationship Id="rId4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2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0" Type="http://schemas.openxmlformats.org/officeDocument/2006/relationships/image" Target="../media/image38.png"/><Relationship Id="rId4" Type="http://schemas.openxmlformats.org/officeDocument/2006/relationships/image" Target="../media/image27.png"/><Relationship Id="rId9" Type="http://schemas.openxmlformats.org/officeDocument/2006/relationships/image" Target="../media/image37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7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4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33.png"/><Relationship Id="rId4" Type="http://schemas.openxmlformats.org/officeDocument/2006/relationships/diagramData" Target="../diagrams/data1.xml"/><Relationship Id="rId9" Type="http://schemas.openxmlformats.org/officeDocument/2006/relationships/image" Target="../media/image4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43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42.png"/><Relationship Id="rId5" Type="http://schemas.openxmlformats.org/officeDocument/2006/relationships/image" Target="../media/image39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45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44.png"/><Relationship Id="rId5" Type="http://schemas.openxmlformats.org/officeDocument/2006/relationships/image" Target="../media/image39.png"/><Relationship Id="rId4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47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46.png"/><Relationship Id="rId5" Type="http://schemas.openxmlformats.org/officeDocument/2006/relationships/image" Target="../media/image39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49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48.png"/><Relationship Id="rId5" Type="http://schemas.openxmlformats.org/officeDocument/2006/relationships/image" Target="../media/image39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51.sv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50.png"/><Relationship Id="rId5" Type="http://schemas.openxmlformats.org/officeDocument/2006/relationships/image" Target="../media/image39.png"/><Relationship Id="rId4" Type="http://schemas.openxmlformats.org/officeDocument/2006/relationships/image" Target="../media/image2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"/>
          <p:cNvSpPr txBox="1">
            <a:spLocks noGrp="1"/>
          </p:cNvSpPr>
          <p:nvPr>
            <p:ph type="ctrTitle"/>
          </p:nvPr>
        </p:nvSpPr>
        <p:spPr>
          <a:xfrm>
            <a:off x="547817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826A"/>
              </a:buClr>
              <a:buSzPts val="6000"/>
              <a:buFont typeface="Arial Black"/>
              <a:buNone/>
            </a:pPr>
            <a:r>
              <a:rPr lang="ga-ie"/>
              <a:t>Conairí</a:t>
            </a:r>
            <a:endParaRPr dirty="0"/>
          </a:p>
        </p:txBody>
      </p:sp>
      <p:sp>
        <p:nvSpPr>
          <p:cNvPr id="159" name="Google Shape;159;p1"/>
          <p:cNvSpPr txBox="1">
            <a:spLocks noGrp="1"/>
          </p:cNvSpPr>
          <p:nvPr>
            <p:ph type="subTitle" idx="1"/>
          </p:nvPr>
        </p:nvSpPr>
        <p:spPr>
          <a:xfrm>
            <a:off x="547817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1C6F3"/>
              </a:buClr>
              <a:buSzPts val="2800"/>
              <a:buNone/>
            </a:pPr>
            <a:r>
              <a:rPr lang="ga-ie" dirty="0"/>
              <a:t>Dara Bliain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1C6F3"/>
              </a:buClr>
              <a:buSzPts val="2800"/>
              <a:buNone/>
            </a:pPr>
            <a:r>
              <a:rPr lang="ga-ie" dirty="0"/>
              <a:t>Aonad 1: Cineálacha Clisteachta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961FC4-5583-13DD-7FD5-81015E51241E}"/>
              </a:ext>
            </a:extLst>
          </p:cNvPr>
          <p:cNvSpPr/>
          <p:nvPr/>
        </p:nvSpPr>
        <p:spPr>
          <a:xfrm>
            <a:off x="10239022" y="5791200"/>
            <a:ext cx="1840089" cy="961848"/>
          </a:xfrm>
          <a:prstGeom prst="rect">
            <a:avLst/>
          </a:prstGeom>
          <a:solidFill>
            <a:srgbClr val="9C3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C3FE5B-4005-3F2D-FC82-B091C553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07" y="241304"/>
            <a:ext cx="11406797" cy="542347"/>
          </a:xfrm>
          <a:prstGeom prst="rect">
            <a:avLst/>
          </a:prstGeom>
        </p:spPr>
      </p:pic>
      <p:sp>
        <p:nvSpPr>
          <p:cNvPr id="4" name="Google Shape;178;p4">
            <a:extLst>
              <a:ext uri="{FF2B5EF4-FFF2-40B4-BE49-F238E27FC236}">
                <a16:creationId xmlns:a16="http://schemas.microsoft.com/office/drawing/2014/main" id="{1B8755DF-2417-B96B-03C7-A881894C862E}"/>
              </a:ext>
            </a:extLst>
          </p:cNvPr>
          <p:cNvSpPr txBox="1">
            <a:spLocks/>
          </p:cNvSpPr>
          <p:nvPr/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r>
              <a:rPr lang="ga-ie" sz="1800" b="1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Aonad 1, Gníomhaíocht 1</a:t>
            </a:r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040C9B41-F781-036B-D592-8F707B82B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98" y="910277"/>
            <a:ext cx="11038913" cy="5716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DC5478-41C9-08B4-DEDC-2DB6DC9A50DB}"/>
              </a:ext>
            </a:extLst>
          </p:cNvPr>
          <p:cNvSpPr txBox="1"/>
          <p:nvPr/>
        </p:nvSpPr>
        <p:spPr>
          <a:xfrm>
            <a:off x="2636874" y="1441223"/>
            <a:ext cx="852219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-ie" sz="2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Daoine a bhfuil Clisteacht Íomhá acu...</a:t>
            </a:r>
          </a:p>
          <a:p>
            <a:pPr algn="l" rtl="0"/>
            <a:endParaRPr lang="en-GB" sz="2500" dirty="0">
              <a:solidFill>
                <a:srgbClr val="575757"/>
              </a:solidFill>
              <a:latin typeface="Arial" panose="020B0604020202020204" pitchFamily="34" charset="0"/>
            </a:endParaRP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500" dirty="0"/>
              <a:t>is minic a smaoiníonn siad in íomhá nó pictiúir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500" dirty="0"/>
              <a:t>bíonn samhlaíocht mhaith acu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500" dirty="0"/>
              <a:t>tuigeann siad earraí, cruthanna, dathanna agus patrúin</a:t>
            </a:r>
          </a:p>
          <a:p>
            <a:pPr marL="457200" indent="-457200" rtl="0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500" b="0" u="none" strike="noStrike" kern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tugann siad eolas físiúil agus spásúil faoi deara</a:t>
            </a:r>
            <a:endParaRPr lang="en-GB" sz="2500" b="0" u="none" strike="noStrike" dirty="0">
              <a:effectLst/>
              <a:latin typeface="Arial" panose="020B0604020202020204" pitchFamily="34" charset="0"/>
            </a:endParaRP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500" dirty="0"/>
              <a:t>is maith leo a bheith ag tarraingt, ag péinteáil, ag déanamh dearaí agus patrún suimiúil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500" dirty="0"/>
              <a:t>is breá leo míreanna mearaí, léarscáileanna a léamh agus a bheith ag brionglóideach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500" dirty="0"/>
              <a:t>is minic a bhíonn tuairimí láidre acu maidir le meascáin dathanna agus uigeachta</a:t>
            </a:r>
            <a:endParaRPr lang="en-GB" altLang="en-US" sz="2500" dirty="0"/>
          </a:p>
        </p:txBody>
      </p:sp>
      <p:pic>
        <p:nvPicPr>
          <p:cNvPr id="10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F0F4F3D-D413-C1E2-A929-9BA56AB3E6C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11111180" y="985999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FD76400-B615-20F5-23D8-A7B95F1EC5F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1179" y="894052"/>
            <a:ext cx="1007241" cy="1007241"/>
          </a:xfrm>
          <a:prstGeom prst="rect">
            <a:avLst/>
          </a:prstGeom>
        </p:spPr>
      </p:pic>
      <p:pic>
        <p:nvPicPr>
          <p:cNvPr id="11" name="Graphic 10" descr="Camera outline">
            <a:extLst>
              <a:ext uri="{FF2B5EF4-FFF2-40B4-BE49-F238E27FC236}">
                <a16:creationId xmlns:a16="http://schemas.microsoft.com/office/drawing/2014/main" id="{5C3B22B6-9413-EDEC-C633-4E03C8A072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7191" y="2959969"/>
            <a:ext cx="1671490" cy="167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186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961FC4-5583-13DD-7FD5-81015E51241E}"/>
              </a:ext>
            </a:extLst>
          </p:cNvPr>
          <p:cNvSpPr/>
          <p:nvPr/>
        </p:nvSpPr>
        <p:spPr>
          <a:xfrm>
            <a:off x="10239022" y="5791200"/>
            <a:ext cx="1840089" cy="961848"/>
          </a:xfrm>
          <a:prstGeom prst="rect">
            <a:avLst/>
          </a:prstGeom>
          <a:solidFill>
            <a:srgbClr val="9C3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C3FE5B-4005-3F2D-FC82-B091C553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07" y="241304"/>
            <a:ext cx="11406797" cy="542347"/>
          </a:xfrm>
          <a:prstGeom prst="rect">
            <a:avLst/>
          </a:prstGeom>
        </p:spPr>
      </p:pic>
      <p:sp>
        <p:nvSpPr>
          <p:cNvPr id="4" name="Google Shape;178;p4">
            <a:extLst>
              <a:ext uri="{FF2B5EF4-FFF2-40B4-BE49-F238E27FC236}">
                <a16:creationId xmlns:a16="http://schemas.microsoft.com/office/drawing/2014/main" id="{1B8755DF-2417-B96B-03C7-A881894C862E}"/>
              </a:ext>
            </a:extLst>
          </p:cNvPr>
          <p:cNvSpPr txBox="1">
            <a:spLocks/>
          </p:cNvSpPr>
          <p:nvPr/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r>
              <a:rPr lang="ga-ie" sz="1800" b="1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Aonad 1, Gníomhaíocht 1</a:t>
            </a:r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040C9B41-F781-036B-D592-8F707B82B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98" y="927055"/>
            <a:ext cx="11038913" cy="5716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DC5478-41C9-08B4-DEDC-2DB6DC9A50DB}"/>
              </a:ext>
            </a:extLst>
          </p:cNvPr>
          <p:cNvSpPr txBox="1"/>
          <p:nvPr/>
        </p:nvSpPr>
        <p:spPr>
          <a:xfrm>
            <a:off x="2525371" y="1541436"/>
            <a:ext cx="8631782" cy="448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-ie" sz="2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Daoine a bhfuil Clisteacht Loighce acu...</a:t>
            </a:r>
          </a:p>
          <a:p>
            <a:pPr algn="l" rtl="0"/>
            <a:endParaRPr lang="en-GB" sz="2400" dirty="0">
              <a:solidFill>
                <a:srgbClr val="575757"/>
              </a:solidFill>
              <a:latin typeface="Arial" panose="020B0604020202020204" pitchFamily="34" charset="0"/>
            </a:endParaRPr>
          </a:p>
          <a:p>
            <a:pPr marL="457200" indent="-457200" rtl="0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b="0" u="none" strike="noStrike" kern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tuigeann siad cúrsaí teibí</a:t>
            </a:r>
            <a:endParaRPr lang="en-IE" altLang="en-US" sz="2400" dirty="0"/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an cumas acu patrúin loighciúla agus uimhriúla a aithint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turgnamh a dhéanamh agus tomhais a réiteach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a bheith ag obair le huimhreacha agus foirmlí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scarbhileoga agus bunachair sonraí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siad eagraithe sa chaoi a ndéanann siad anailís ar faisnéis 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siad go maith ag fadhbanna a aithint agus réitigh a aimsiú 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iarrann siad go minic ‘Conas?’ agus ‘Cén fáth?’</a:t>
            </a:r>
            <a:endParaRPr lang="en-GB" altLang="en-US" sz="2400" dirty="0"/>
          </a:p>
        </p:txBody>
      </p:sp>
      <p:pic>
        <p:nvPicPr>
          <p:cNvPr id="10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F0F4F3D-D413-C1E2-A929-9BA56AB3E6C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11111180" y="985999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FD76400-B615-20F5-23D8-A7B95F1EC5F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1179" y="894052"/>
            <a:ext cx="1007241" cy="1007241"/>
          </a:xfrm>
          <a:prstGeom prst="rect">
            <a:avLst/>
          </a:prstGeom>
        </p:spPr>
      </p:pic>
      <p:pic>
        <p:nvPicPr>
          <p:cNvPr id="6" name="Graphic 5" descr="Calculator outline">
            <a:extLst>
              <a:ext uri="{FF2B5EF4-FFF2-40B4-BE49-F238E27FC236}">
                <a16:creationId xmlns:a16="http://schemas.microsoft.com/office/drawing/2014/main" id="{7306A398-725C-352E-4586-826FDDD3220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8810" y="2699642"/>
            <a:ext cx="1706526" cy="1706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159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961FC4-5583-13DD-7FD5-81015E51241E}"/>
              </a:ext>
            </a:extLst>
          </p:cNvPr>
          <p:cNvSpPr/>
          <p:nvPr/>
        </p:nvSpPr>
        <p:spPr>
          <a:xfrm>
            <a:off x="10239022" y="5791200"/>
            <a:ext cx="1840089" cy="961848"/>
          </a:xfrm>
          <a:prstGeom prst="rect">
            <a:avLst/>
          </a:prstGeom>
          <a:solidFill>
            <a:srgbClr val="9C3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C3FE5B-4005-3F2D-FC82-B091C553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07" y="241304"/>
            <a:ext cx="11406797" cy="542347"/>
          </a:xfrm>
          <a:prstGeom prst="rect">
            <a:avLst/>
          </a:prstGeom>
        </p:spPr>
      </p:pic>
      <p:sp>
        <p:nvSpPr>
          <p:cNvPr id="4" name="Google Shape;178;p4">
            <a:extLst>
              <a:ext uri="{FF2B5EF4-FFF2-40B4-BE49-F238E27FC236}">
                <a16:creationId xmlns:a16="http://schemas.microsoft.com/office/drawing/2014/main" id="{1B8755DF-2417-B96B-03C7-A881894C862E}"/>
              </a:ext>
            </a:extLst>
          </p:cNvPr>
          <p:cNvSpPr txBox="1">
            <a:spLocks/>
          </p:cNvSpPr>
          <p:nvPr/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r>
              <a:rPr lang="ga-ie" sz="1800" b="1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Aonad 1, Gníomhaíocht 1</a:t>
            </a:r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040C9B41-F781-036B-D592-8F707B82B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98" y="910277"/>
            <a:ext cx="11038913" cy="5716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DC5478-41C9-08B4-DEDC-2DB6DC9A50DB}"/>
              </a:ext>
            </a:extLst>
          </p:cNvPr>
          <p:cNvSpPr txBox="1"/>
          <p:nvPr/>
        </p:nvSpPr>
        <p:spPr>
          <a:xfrm>
            <a:off x="2879208" y="1690857"/>
            <a:ext cx="832391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-ie" sz="2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Daoine a bhfuil Clisteacht Nádúir acu...</a:t>
            </a:r>
          </a:p>
          <a:p>
            <a:pPr algn="l" rtl="0"/>
            <a:endParaRPr lang="en-GB" sz="2400" dirty="0">
              <a:solidFill>
                <a:srgbClr val="575757"/>
              </a:solidFill>
              <a:latin typeface="Arial" panose="020B0604020202020204" pitchFamily="34" charset="0"/>
            </a:endParaRP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minic a bhíonn siad íogair ó thaobh an nádúir agus fheidhmiú an domhain de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tugann siad tréithe agus patrúin na timpeallachta faoi deara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a bheith ag bailiú earraí ón dúlra, staidéar a dhéanamh orthu agus iad a chur i ngrúpaí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caitheann siad go leor ama taobh amuigh sa dúlra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a bheith ag spaisteoireacht, ag siúlóireacht agus ag campáil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gníomhaíonn siad chun aird a thabhairt don timpeallacht</a:t>
            </a:r>
            <a:endParaRPr lang="en-GB" altLang="en-US" sz="2400" dirty="0"/>
          </a:p>
        </p:txBody>
      </p:sp>
      <p:pic>
        <p:nvPicPr>
          <p:cNvPr id="10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F0F4F3D-D413-C1E2-A929-9BA56AB3E6C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11111180" y="985999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FD76400-B615-20F5-23D8-A7B95F1EC5F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1179" y="894052"/>
            <a:ext cx="1007241" cy="1007241"/>
          </a:xfrm>
          <a:prstGeom prst="rect">
            <a:avLst/>
          </a:prstGeom>
        </p:spPr>
      </p:pic>
      <p:pic>
        <p:nvPicPr>
          <p:cNvPr id="11" name="Graphic 10" descr="Butterfly outline">
            <a:extLst>
              <a:ext uri="{FF2B5EF4-FFF2-40B4-BE49-F238E27FC236}">
                <a16:creationId xmlns:a16="http://schemas.microsoft.com/office/drawing/2014/main" id="{DCC1D1EE-E867-F701-7994-17D05016C6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32012" y="2796258"/>
            <a:ext cx="1944182" cy="194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472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1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ga-ie"/>
              <a:t>Aonad 1, Gníomhaíocht 2</a:t>
            </a:r>
            <a:endParaRPr dirty="0"/>
          </a:p>
        </p:txBody>
      </p:sp>
      <p:sp>
        <p:nvSpPr>
          <p:cNvPr id="231" name="Google Shape;231;p11"/>
          <p:cNvSpPr txBox="1">
            <a:spLocks noGrp="1" noRot="1" noMove="1" noResize="1" noEditPoints="1" noAdjustHandles="1" noChangeArrowheads="1" noChangeShapeType="1"/>
          </p:cNvSpPr>
          <p:nvPr>
            <p:ph type="body" idx="1"/>
          </p:nvPr>
        </p:nvSpPr>
        <p:spPr>
          <a:xfrm>
            <a:off x="428806" y="2448748"/>
            <a:ext cx="2360061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r>
              <a:rPr lang="ga-ie" sz="2000" b="1" dirty="0">
                <a:solidFill>
                  <a:schemeClr val="tx1"/>
                </a:solidFill>
                <a:latin typeface="+mn-lt"/>
              </a:rPr>
              <a:t>Clisteacht Coirp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ga-ie" sz="1800" dirty="0">
                <a:solidFill>
                  <a:schemeClr val="tx1"/>
                </a:solidFill>
                <a:latin typeface="+mn-lt"/>
              </a:rPr>
              <a:t>Déan rud éigin as páipéar (agus páipéar amháin). Mar shampla, cluiche nó créatúr oragámaí.</a:t>
            </a:r>
            <a:endParaRPr lang="en-GB" altLang="en-US" sz="1800" dirty="0">
              <a:solidFill>
                <a:schemeClr val="tx1"/>
              </a:solidFill>
              <a:latin typeface="+mn-lt"/>
            </a:endParaRPr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2" name="Google Shape;232;p11"/>
          <p:cNvSpPr txBox="1">
            <a:spLocks noGrp="1" noRot="1" noMove="1" noResize="1" noEditPoints="1" noAdjustHandles="1" noChangeArrowheads="1" noChangeShapeType="1"/>
          </p:cNvSpPr>
          <p:nvPr>
            <p:ph type="body" idx="2"/>
          </p:nvPr>
        </p:nvSpPr>
        <p:spPr>
          <a:xfrm>
            <a:off x="3218541" y="2451894"/>
            <a:ext cx="2360061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2000" b="1" dirty="0">
                <a:solidFill>
                  <a:schemeClr val="tx1"/>
                </a:solidFill>
                <a:effectLst/>
                <a:latin typeface="+mn-lt"/>
              </a:rPr>
              <a:t>Clisteacht Focal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ga-ie" sz="1800" dirty="0">
                <a:solidFill>
                  <a:schemeClr val="tx1"/>
                </a:solidFill>
                <a:latin typeface="+mn-lt"/>
              </a:rPr>
              <a:t>Scríobh script beag do réamhaisnéis na haimsire amárach.</a:t>
            </a:r>
            <a:endParaRPr lang="en-GB" altLang="en-US" sz="1800" dirty="0">
              <a:solidFill>
                <a:schemeClr val="tx1"/>
              </a:solidFill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33" name="Google Shape;233;p11"/>
          <p:cNvSpPr txBox="1">
            <a:spLocks noGrp="1" noRot="1" noMove="1" noResize="1" noEditPoints="1" noAdjustHandles="1" noChangeArrowheads="1" noChangeShapeType="1"/>
          </p:cNvSpPr>
          <p:nvPr>
            <p:ph type="body" idx="3"/>
          </p:nvPr>
        </p:nvSpPr>
        <p:spPr>
          <a:xfrm>
            <a:off x="6008276" y="2441546"/>
            <a:ext cx="2360061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r>
              <a:rPr lang="ga-ie" sz="2000" b="1" dirty="0">
                <a:solidFill>
                  <a:schemeClr val="tx1"/>
                </a:solidFill>
                <a:latin typeface="+mn-lt"/>
              </a:rPr>
              <a:t>Clisteacht Daoine</a:t>
            </a:r>
          </a:p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ga-ie" sz="1800" dirty="0">
                <a:solidFill>
                  <a:schemeClr val="tx1"/>
                </a:solidFill>
                <a:latin typeface="+mn-lt"/>
              </a:rPr>
              <a:t>Bíodh deis ag gach duine caitheamh aimsire atá agat a mhíniú don chuid eile den ghrúpa.</a:t>
            </a:r>
            <a:endParaRPr lang="en-GB" altLang="en-US" sz="1800" dirty="0">
              <a:solidFill>
                <a:schemeClr val="tx1"/>
              </a:solidFill>
              <a:latin typeface="+mn-lt"/>
            </a:endParaRPr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sz="18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4" name="Google Shape;234;p11"/>
          <p:cNvSpPr txBox="1">
            <a:spLocks noGrp="1" noRot="1" noMove="1" noResize="1" noEditPoints="1" noAdjustHandles="1" noChangeArrowheads="1" noChangeShapeType="1"/>
          </p:cNvSpPr>
          <p:nvPr>
            <p:ph type="body" idx="4"/>
          </p:nvPr>
        </p:nvSpPr>
        <p:spPr>
          <a:xfrm>
            <a:off x="8798011" y="2436283"/>
            <a:ext cx="2360061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r>
              <a:rPr lang="ga-ie" sz="2000" b="1" dirty="0">
                <a:solidFill>
                  <a:schemeClr val="tx1"/>
                </a:solidFill>
                <a:latin typeface="+mn-lt"/>
              </a:rPr>
              <a:t>Féinchlisteacht</a:t>
            </a:r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lang="en-GB" sz="1800" dirty="0">
              <a:solidFill>
                <a:schemeClr val="tx1"/>
              </a:solidFill>
              <a:latin typeface="+mn-lt"/>
            </a:endParaRPr>
          </a:p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ga-ie" sz="18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Samhlaigh/Smaoinigh ar do chéad lá sa mheánscoil... do chuid éadaí, mothúchán, na dúiche mórthimpeall ort srl. Déan machnamh ar an eispéireas seo go CIÚIN.</a:t>
            </a:r>
            <a:endParaRPr kumimoji="0" lang="en-GB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lang="en-GB" sz="180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5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134CF8B4-BB59-72C6-3403-7DF92D56FF1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6200000">
            <a:off x="10597807" y="684547"/>
            <a:ext cx="1759983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346;p19" descr="Icon&#10;&#10;Description automatically generated">
            <a:extLst>
              <a:ext uri="{FF2B5EF4-FFF2-40B4-BE49-F238E27FC236}">
                <a16:creationId xmlns:a16="http://schemas.microsoft.com/office/drawing/2014/main" id="{D46E3DCC-4328-B15E-1E06-9F8C924D4AD0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74178" y="1001203"/>
            <a:ext cx="1007241" cy="10072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oogle Shape;330;p19" descr="A picture containing text&#10;&#10;Description automatically generated">
            <a:extLst>
              <a:ext uri="{FF2B5EF4-FFF2-40B4-BE49-F238E27FC236}">
                <a16:creationId xmlns:a16="http://schemas.microsoft.com/office/drawing/2014/main" id="{E087F25B-2DB0-CCFB-1CC4-C0E552C0145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74178" y="177416"/>
            <a:ext cx="1007241" cy="10072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19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"/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0" uiExpand="1" build="p"/>
      <p:bldP spid="232" grpId="0" uiExpand="1" build="p"/>
      <p:bldP spid="233" grpId="0" uiExpand="1" build="p"/>
      <p:bldP spid="23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1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ga-ie"/>
              <a:t>Aonad 1, Gníomhaíocht 2</a:t>
            </a:r>
            <a:endParaRPr dirty="0"/>
          </a:p>
        </p:txBody>
      </p:sp>
      <p:sp>
        <p:nvSpPr>
          <p:cNvPr id="231" name="Google Shape;231;p11"/>
          <p:cNvSpPr txBox="1">
            <a:spLocks noGrp="1" noRot="1" noMove="1" noResize="1" noEditPoints="1" noAdjustHandles="1" noChangeArrowheads="1" noChangeShapeType="1"/>
          </p:cNvSpPr>
          <p:nvPr>
            <p:ph type="body" idx="1"/>
          </p:nvPr>
        </p:nvSpPr>
        <p:spPr>
          <a:xfrm>
            <a:off x="428806" y="2448748"/>
            <a:ext cx="2360061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r>
              <a:rPr lang="ga-ie" sz="2000" b="1" dirty="0">
                <a:solidFill>
                  <a:schemeClr val="tx1"/>
                </a:solidFill>
              </a:rPr>
              <a:t>Clisteacht Fuaime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lang="en-GB" sz="1800" dirty="0">
              <a:solidFill>
                <a:schemeClr val="tx1"/>
              </a:solidFill>
            </a:endParaRPr>
          </a:p>
          <a:p>
            <a:pPr marL="0" indent="0" algn="ctr" rtl="0">
              <a:spcBef>
                <a:spcPts val="0"/>
              </a:spcBef>
              <a:buNone/>
            </a:pPr>
            <a:r>
              <a:rPr lang="ga-ie" sz="1800" dirty="0">
                <a:solidFill>
                  <a:schemeClr val="tx1"/>
                </a:solidFill>
              </a:rPr>
              <a:t>Cum rap nó amhrán chun cur síos a dhéanamh ar an gcaoi a dtagann sibh go léir chun na scoile ar maidin.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lang="en-GB" sz="18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232" name="Google Shape;232;p11"/>
          <p:cNvSpPr txBox="1">
            <a:spLocks noGrp="1" noRot="1" noMove="1" noResize="1" noEditPoints="1" noAdjustHandles="1" noChangeArrowheads="1" noChangeShapeType="1"/>
          </p:cNvSpPr>
          <p:nvPr>
            <p:ph type="body" idx="2"/>
          </p:nvPr>
        </p:nvSpPr>
        <p:spPr>
          <a:xfrm>
            <a:off x="3218541" y="2451894"/>
            <a:ext cx="2360061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2000" b="1" dirty="0">
                <a:solidFill>
                  <a:schemeClr val="tx1"/>
                </a:solidFill>
                <a:effectLst/>
              </a:rPr>
              <a:t>Clisteacht Íomhá</a:t>
            </a: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GB" sz="1800" dirty="0">
              <a:solidFill>
                <a:schemeClr val="tx1"/>
              </a:solidFill>
            </a:endParaRPr>
          </a:p>
          <a:p>
            <a:pPr mar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800" dirty="0">
                <a:solidFill>
                  <a:schemeClr val="tx1"/>
                </a:solidFill>
                <a:effectLst/>
              </a:rPr>
              <a:t>Bíodh deis ag gach duine scéalta a insint le húsáid a bhaint as íomhánna. Mar shampla, líníochtaí, meabhairmhapaí srl.</a:t>
            </a:r>
          </a:p>
        </p:txBody>
      </p:sp>
      <p:sp>
        <p:nvSpPr>
          <p:cNvPr id="233" name="Google Shape;233;p11"/>
          <p:cNvSpPr txBox="1">
            <a:spLocks noGrp="1" noRot="1" noMove="1" noResize="1" noEditPoints="1" noAdjustHandles="1" noChangeArrowheads="1" noChangeShapeType="1"/>
          </p:cNvSpPr>
          <p:nvPr>
            <p:ph type="body" idx="3"/>
          </p:nvPr>
        </p:nvSpPr>
        <p:spPr>
          <a:xfrm>
            <a:off x="6008276" y="2441546"/>
            <a:ext cx="2360061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r>
              <a:rPr lang="ga-ie" sz="2000" b="1" dirty="0">
                <a:solidFill>
                  <a:schemeClr val="tx1"/>
                </a:solidFill>
              </a:rPr>
              <a:t>Clisteacht Loighce</a:t>
            </a:r>
          </a:p>
          <a:p>
            <a:pPr marL="127000" indent="0" algn="ctr" rtl="0">
              <a:buNone/>
            </a:pPr>
            <a:r>
              <a:rPr lang="ga-ie" sz="1800" dirty="0">
                <a:solidFill>
                  <a:schemeClr val="tx1"/>
                </a:solidFill>
              </a:rPr>
              <a:t>Bí ag obair le chéile chun 45 a athscríobh le húsáid a bhaint as 4í amháin.</a:t>
            </a:r>
          </a:p>
          <a:p>
            <a:pPr marL="127000" indent="0" algn="ctr" rtl="0">
              <a:buNone/>
            </a:pPr>
            <a:r>
              <a:rPr lang="ga-ie" sz="1800" dirty="0">
                <a:solidFill>
                  <a:schemeClr val="tx1"/>
                </a:solidFill>
              </a:rPr>
              <a:t>Ní féidir leat iolrú nó dealú</a:t>
            </a:r>
            <a:endParaRPr lang="en-GB" altLang="en-US" sz="1800" dirty="0">
              <a:solidFill>
                <a:schemeClr val="tx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sz="1800" dirty="0">
              <a:solidFill>
                <a:schemeClr val="tx1"/>
              </a:solidFill>
            </a:endParaRPr>
          </a:p>
        </p:txBody>
      </p:sp>
      <p:sp>
        <p:nvSpPr>
          <p:cNvPr id="234" name="Google Shape;234;p11"/>
          <p:cNvSpPr txBox="1">
            <a:spLocks noGrp="1" noRot="1" noMove="1" noResize="1" noEditPoints="1" noAdjustHandles="1" noChangeArrowheads="1" noChangeShapeType="1"/>
          </p:cNvSpPr>
          <p:nvPr>
            <p:ph type="body" idx="4"/>
          </p:nvPr>
        </p:nvSpPr>
        <p:spPr>
          <a:xfrm>
            <a:off x="8798011" y="2436283"/>
            <a:ext cx="2360061" cy="3062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r>
              <a:rPr lang="ga-ie" sz="2000" b="1" dirty="0">
                <a:solidFill>
                  <a:schemeClr val="tx1"/>
                </a:solidFill>
              </a:rPr>
              <a:t>Clisteacht Nádúir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lang="en-GB" sz="1800" b="1" dirty="0">
              <a:solidFill>
                <a:schemeClr val="tx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r>
              <a:rPr lang="ga-ie" sz="1800" dirty="0">
                <a:solidFill>
                  <a:schemeClr val="tx1"/>
                </a:solidFill>
              </a:rPr>
              <a:t>Bain úsáid as tagairtí d’earraí ón nádúr chun cabhrú leat cur síos a dhéanamh ar smaoineamh nó coincheap a bhaineann le ceann dá ábhar eile.</a:t>
            </a:r>
            <a:endParaRPr lang="en-GB" altLang="en-US" sz="18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600"/>
              <a:buNone/>
            </a:pP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3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E9EDD523-8763-8B4A-BDF0-3869C818E109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6200000">
            <a:off x="10597807" y="684547"/>
            <a:ext cx="1759983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346;p19" descr="Icon&#10;&#10;Description automatically generated">
            <a:extLst>
              <a:ext uri="{FF2B5EF4-FFF2-40B4-BE49-F238E27FC236}">
                <a16:creationId xmlns:a16="http://schemas.microsoft.com/office/drawing/2014/main" id="{1B282B58-30A7-7B03-C594-6D7307F16EB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74178" y="1001203"/>
            <a:ext cx="1007241" cy="10072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330;p19" descr="A picture containing text&#10;&#10;Description automatically generated">
            <a:extLst>
              <a:ext uri="{FF2B5EF4-FFF2-40B4-BE49-F238E27FC236}">
                <a16:creationId xmlns:a16="http://schemas.microsoft.com/office/drawing/2014/main" id="{79CA3544-4D5C-A128-84EE-F7E4D6D14C7C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74178" y="177416"/>
            <a:ext cx="1007241" cy="10072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0" uiExpand="1" build="p"/>
      <p:bldP spid="232" grpId="0" uiExpand="1" build="p"/>
      <p:bldP spid="233" grpId="0" uiExpand="1" build="p"/>
      <p:bldP spid="23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7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ga-ie"/>
              <a:t>Aonad 1, Gníomhaíocht 3</a:t>
            </a:r>
            <a:endParaRPr dirty="0"/>
          </a:p>
        </p:txBody>
      </p:sp>
      <p:sp>
        <p:nvSpPr>
          <p:cNvPr id="197" name="Google Shape;197;p7"/>
          <p:cNvSpPr txBox="1">
            <a:spLocks noGrp="1"/>
          </p:cNvSpPr>
          <p:nvPr>
            <p:ph type="body" idx="1"/>
          </p:nvPr>
        </p:nvSpPr>
        <p:spPr>
          <a:xfrm>
            <a:off x="2377483" y="766800"/>
            <a:ext cx="8347667" cy="159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ctr" fontAlgn="base">
              <a:buNone/>
              <a:tabLst>
                <a:tab pos="457200" algn="l"/>
              </a:tabLst>
            </a:pPr>
            <a:r>
              <a:rPr lang="ga-ie" sz="3600" b="1" dirty="0"/>
              <a:t>An </a:t>
            </a:r>
            <a:r>
              <a:rPr lang="ga-ie" sz="3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bhfuil do ghairm mar mhúinteoir mar a cheap tú a bheadh ann?</a:t>
            </a:r>
            <a:endParaRPr sz="3600" dirty="0"/>
          </a:p>
        </p:txBody>
      </p:sp>
      <p:pic>
        <p:nvPicPr>
          <p:cNvPr id="198" name="Google Shape;198;p7" descr="Icon&#10;&#10;Description automatically generated with low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33136" y="2078158"/>
            <a:ext cx="621324" cy="433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7" descr="Icon&#10;&#10;Description automatically generated with low confidenc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10412117" y="4283753"/>
            <a:ext cx="621324" cy="433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7" descr="Shape, circl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3536" y="3883085"/>
            <a:ext cx="2473080" cy="2597029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197;p7">
            <a:extLst>
              <a:ext uri="{FF2B5EF4-FFF2-40B4-BE49-F238E27FC236}">
                <a16:creationId xmlns:a16="http://schemas.microsoft.com/office/drawing/2014/main" id="{B947CB4B-1195-37C6-4441-E71D41793D37}"/>
              </a:ext>
            </a:extLst>
          </p:cNvPr>
          <p:cNvSpPr txBox="1">
            <a:spLocks/>
          </p:cNvSpPr>
          <p:nvPr/>
        </p:nvSpPr>
        <p:spPr>
          <a:xfrm>
            <a:off x="2827285" y="2078158"/>
            <a:ext cx="7532739" cy="1077358"/>
          </a:xfrm>
          <a:prstGeom prst="rect">
            <a:avLst/>
          </a:prstGeom>
          <a:solidFill>
            <a:srgbClr val="01334E"/>
          </a:solidFill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SzPts val="4000"/>
              <a:buNone/>
            </a:pPr>
            <a:r>
              <a:rPr lang="ga-ie" sz="1800" kern="100" dirty="0"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Cheap mé mura raibh tú ag caint, ní raibh tú ag múineadh. Cheap mé dá mba rud é go dtiocfadh duine éigin isteach agus nach raibh mé ag caint, bhreathnaigh sé nach raibh aon rud ar siúl agam. Is turas í an mhúinteoireacht i ndáiríre. Anois, dírím níos mó ar an machnamh agus iarraim ar scoláirí a gcuid foghlama féin a chur ar aghaidh.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ts val="4000"/>
              <a:buNone/>
            </a:pPr>
            <a:endParaRPr lang="en-GB" sz="1800" kern="100" dirty="0">
              <a:latin typeface="+mn-lt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ts val="4000"/>
              <a:buNone/>
            </a:pPr>
            <a:r>
              <a:rPr lang="ga-ie" sz="1800" kern="100" dirty="0"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Tá réimse leathan scoláirí agam. Rud amháin a chaithim a dhéanamh ná a bheith in ann freastal ar gach foghlaimeoir sa rang.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ts val="4000"/>
              <a:buNone/>
            </a:pPr>
            <a:r>
              <a:rPr lang="ga-ie" sz="1800" kern="100" dirty="0"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Déanaim iarracht céim siar a ghlacadh agus iad a éascú </a:t>
            </a:r>
            <a:endParaRPr lang="en-GB" sz="1800" kern="100" dirty="0">
              <a:effectLst/>
              <a:latin typeface="+mn-lt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ts val="4000"/>
              <a:buNone/>
            </a:pPr>
            <a:r>
              <a:rPr lang="ga-ie" sz="1800" kern="100" dirty="0">
                <a:effectLst/>
                <a:latin typeface="+mn-lt"/>
                <a:ea typeface="Aptos" panose="020B0004020202020204" pitchFamily="34" charset="0"/>
                <a:cs typeface="Arial" panose="020B0604020202020204" pitchFamily="34" charset="0"/>
              </a:rPr>
              <a:t>chun foghlaim.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ts val="4000"/>
              <a:buNone/>
            </a:pPr>
            <a:endParaRPr lang="en-GB" sz="1800" kern="100" dirty="0">
              <a:latin typeface="+mn-lt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SzPts val="4000"/>
              <a:buFont typeface="Arial"/>
              <a:buNone/>
            </a:pPr>
            <a:endParaRPr lang="en-IE" sz="1800" dirty="0">
              <a:latin typeface="+mn-lt"/>
            </a:endParaRPr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1FBBA115-F0C8-BBD6-6E78-125921E376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3203" y="4276301"/>
            <a:ext cx="1935163" cy="1960563"/>
          </a:xfrm>
          <a:prstGeom prst="rect">
            <a:avLst/>
          </a:prstGeom>
        </p:spPr>
      </p:pic>
      <p:pic>
        <p:nvPicPr>
          <p:cNvPr id="4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F2C6ED1-1F41-4F5C-6217-63CA541AB821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6200000">
            <a:off x="11111180" y="985999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6" descr="Icon&#10;&#10;Description automatically generated">
            <a:extLst>
              <a:ext uri="{FF2B5EF4-FFF2-40B4-BE49-F238E27FC236}">
                <a16:creationId xmlns:a16="http://schemas.microsoft.com/office/drawing/2014/main" id="{EFB70676-6784-19E0-2864-FA94D7A9749D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1179" y="894051"/>
            <a:ext cx="1007241" cy="100724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ga-ie"/>
              <a:t>Aonad 1, Gníomhaíocht 4: Bileog Oibre</a:t>
            </a:r>
            <a:endParaRPr dirty="0"/>
          </a:p>
        </p:txBody>
      </p:sp>
      <p:graphicFrame>
        <p:nvGraphicFramePr>
          <p:cNvPr id="1029" name="Table 1029">
            <a:extLst>
              <a:ext uri="{FF2B5EF4-FFF2-40B4-BE49-F238E27FC236}">
                <a16:creationId xmlns:a16="http://schemas.microsoft.com/office/drawing/2014/main" id="{A13ADB8C-2409-4466-7493-62DEAC72FF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731276"/>
              </p:ext>
            </p:extLst>
          </p:nvPr>
        </p:nvGraphicFramePr>
        <p:xfrm>
          <a:off x="356287" y="969817"/>
          <a:ext cx="10838185" cy="5791200"/>
        </p:xfrm>
        <a:graphic>
          <a:graphicData uri="http://schemas.openxmlformats.org/drawingml/2006/table">
            <a:tbl>
              <a:tblPr firstRow="1" bandRow="1">
                <a:tableStyleId>{D0C22D7A-A71E-4F7F-B25F-03412A6EF1EF}</a:tableStyleId>
              </a:tblPr>
              <a:tblGrid>
                <a:gridCol w="1968093">
                  <a:extLst>
                    <a:ext uri="{9D8B030D-6E8A-4147-A177-3AD203B41FA5}">
                      <a16:colId xmlns:a16="http://schemas.microsoft.com/office/drawing/2014/main" val="385875134"/>
                    </a:ext>
                  </a:extLst>
                </a:gridCol>
                <a:gridCol w="3107134">
                  <a:extLst>
                    <a:ext uri="{9D8B030D-6E8A-4147-A177-3AD203B41FA5}">
                      <a16:colId xmlns:a16="http://schemas.microsoft.com/office/drawing/2014/main" val="3168789737"/>
                    </a:ext>
                  </a:extLst>
                </a:gridCol>
                <a:gridCol w="2881479">
                  <a:extLst>
                    <a:ext uri="{9D8B030D-6E8A-4147-A177-3AD203B41FA5}">
                      <a16:colId xmlns:a16="http://schemas.microsoft.com/office/drawing/2014/main" val="3373704586"/>
                    </a:ext>
                  </a:extLst>
                </a:gridCol>
                <a:gridCol w="2881479">
                  <a:extLst>
                    <a:ext uri="{9D8B030D-6E8A-4147-A177-3AD203B41FA5}">
                      <a16:colId xmlns:a16="http://schemas.microsoft.com/office/drawing/2014/main" val="3459732687"/>
                    </a:ext>
                  </a:extLst>
                </a:gridCol>
              </a:tblGrid>
              <a:tr h="854698">
                <a:tc>
                  <a:txBody>
                    <a:bodyPr/>
                    <a:lstStyle/>
                    <a:p>
                      <a:pPr rtl="0"/>
                      <a:r>
                        <a:rPr lang="ga-ie" sz="1800" dirty="0"/>
                        <a:t>Cineálacha clisteachta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D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ga-ie" sz="1800"/>
                        <a:t>Ábhair nó cúrsaí gearra ina n-úsáidimid cheana féin nó inar féidir linn an cineál clisteachta seo a úsáid nó a fhorbairt </a:t>
                      </a:r>
                      <a:r>
                        <a:rPr lang="ga-ie" sz="1800" u="sng"/>
                        <a:t>i ndáiríre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D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ga-ie" sz="1800"/>
                        <a:t>Gníomhaíochtaí traschuraclaim nó seach-churaclaim ina n-úsáidimid cheana féin nó inar féidir linn an cineál clisteachta seo a úsáid nó a fhorbairt </a:t>
                      </a:r>
                      <a:r>
                        <a:rPr lang="ga-ie" sz="1800" u="sng"/>
                        <a:t>i ndáiríre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D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ga-ie" sz="1800" dirty="0"/>
                        <a:t>Gairmeach nó slite beatha a théann leis an gcineál clisteachta seo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D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956197"/>
                  </a:ext>
                </a:extLst>
              </a:tr>
              <a:tr h="270916">
                <a:tc>
                  <a:txBody>
                    <a:bodyPr/>
                    <a:lstStyle/>
                    <a:p>
                      <a:pPr rtl="0"/>
                      <a:r>
                        <a:rPr lang="ga-ie" sz="1600" dirty="0"/>
                        <a:t>Clisteacht Coirp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8796574"/>
                  </a:ext>
                </a:extLst>
              </a:tr>
              <a:tr h="258999">
                <a:tc>
                  <a:txBody>
                    <a:bodyPr/>
                    <a:lstStyle/>
                    <a:p>
                      <a:pPr rtl="0"/>
                      <a:r>
                        <a:rPr lang="ga-ie" sz="1600" dirty="0"/>
                        <a:t>Clisteacht Focal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9476836"/>
                  </a:ext>
                </a:extLst>
              </a:tr>
              <a:tr h="259660">
                <a:tc>
                  <a:txBody>
                    <a:bodyPr/>
                    <a:lstStyle/>
                    <a:p>
                      <a:pPr rtl="0"/>
                      <a:r>
                        <a:rPr lang="ga-ie" sz="1600" dirty="0"/>
                        <a:t>Clisteacht Daoine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390405"/>
                  </a:ext>
                </a:extLst>
              </a:tr>
              <a:tr h="258999">
                <a:tc>
                  <a:txBody>
                    <a:bodyPr/>
                    <a:lstStyle/>
                    <a:p>
                      <a:pPr rtl="0"/>
                      <a:r>
                        <a:rPr lang="ga-ie" sz="1600" dirty="0"/>
                        <a:t>Féinchlisteacht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2762980"/>
                  </a:ext>
                </a:extLst>
              </a:tr>
              <a:tr h="290612">
                <a:tc>
                  <a:txBody>
                    <a:bodyPr/>
                    <a:lstStyle/>
                    <a:p>
                      <a:pPr rtl="0"/>
                      <a:r>
                        <a:rPr lang="ga-ie" sz="1600" dirty="0"/>
                        <a:t>Clisteacht Fuaime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8448307"/>
                  </a:ext>
                </a:extLst>
              </a:tr>
              <a:tr h="258999">
                <a:tc>
                  <a:txBody>
                    <a:bodyPr/>
                    <a:lstStyle/>
                    <a:p>
                      <a:pPr rtl="0"/>
                      <a:r>
                        <a:rPr lang="ga-ie" sz="1600"/>
                        <a:t>Clisteacht Íomhá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8090736"/>
                  </a:ext>
                </a:extLst>
              </a:tr>
              <a:tr h="258999">
                <a:tc>
                  <a:txBody>
                    <a:bodyPr/>
                    <a:lstStyle/>
                    <a:p>
                      <a:pPr rtl="0"/>
                      <a:r>
                        <a:rPr lang="ga-ie" sz="1600" dirty="0"/>
                        <a:t>Clisteacht Loighce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3543777"/>
                  </a:ext>
                </a:extLst>
              </a:tr>
              <a:tr h="258999">
                <a:tc>
                  <a:txBody>
                    <a:bodyPr/>
                    <a:lstStyle/>
                    <a:p>
                      <a:pPr rtl="0"/>
                      <a:r>
                        <a:rPr lang="ga-ie" sz="1600" dirty="0"/>
                        <a:t>Clisteacht Nádúir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3822786"/>
                  </a:ext>
                </a:extLst>
              </a:tr>
              <a:tr h="559455">
                <a:tc>
                  <a:txBody>
                    <a:bodyPr/>
                    <a:lstStyle/>
                    <a:p>
                      <a:pPr rtl="0"/>
                      <a:r>
                        <a:rPr lang="ga-ie" sz="16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Cineálacha clisteachta eile...</a:t>
                      </a:r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/>
                      <a:endParaRPr lang="en-IE" sz="1800" dirty="0"/>
                    </a:p>
                  </a:txBody>
                  <a:tcPr>
                    <a:lnL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958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3483394"/>
                  </a:ext>
                </a:extLst>
              </a:tr>
            </a:tbl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88901890-7EFA-89BC-D60B-E6C6E81D7D90}"/>
              </a:ext>
            </a:extLst>
          </p:cNvPr>
          <p:cNvGrpSpPr/>
          <p:nvPr/>
        </p:nvGrpSpPr>
        <p:grpSpPr>
          <a:xfrm>
            <a:off x="11184759" y="969817"/>
            <a:ext cx="1007241" cy="2601305"/>
            <a:chOff x="11042770" y="0"/>
            <a:chExt cx="1007241" cy="2601305"/>
          </a:xfrm>
        </p:grpSpPr>
        <p:pic>
          <p:nvPicPr>
            <p:cNvPr id="3" name="Google Shape;337;p19" descr="Icon&#10;&#10;Description automatically generated">
              <a:extLst>
                <a:ext uri="{FF2B5EF4-FFF2-40B4-BE49-F238E27FC236}">
                  <a16:creationId xmlns:a16="http://schemas.microsoft.com/office/drawing/2014/main" id="{0F71800D-C8EE-93D3-6AF5-1D0B8BD6ACBE}"/>
                </a:ext>
              </a:extLst>
            </p:cNvPr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1042770" y="811462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Google Shape;331;p19" descr="Icon&#10;&#10;Description automatically generated">
              <a:extLst>
                <a:ext uri="{FF2B5EF4-FFF2-40B4-BE49-F238E27FC236}">
                  <a16:creationId xmlns:a16="http://schemas.microsoft.com/office/drawing/2014/main" id="{4212491A-F6DB-BA83-6EE4-AC1DFB7AF290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1042770" y="0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Picture 4" descr="Icon&#10;&#10;Description automatically generated">
              <a:extLst>
                <a:ext uri="{FF2B5EF4-FFF2-40B4-BE49-F238E27FC236}">
                  <a16:creationId xmlns:a16="http://schemas.microsoft.com/office/drawing/2014/main" id="{97551D12-0BA4-2C2D-F26E-4CA91B36D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042770" y="1594064"/>
              <a:ext cx="1007241" cy="1007241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4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ga-ie"/>
              <a:t>Aonad 1, Gníomhaíocht 5: Bileog Oibre</a:t>
            </a:r>
            <a:endParaRPr dirty="0"/>
          </a:p>
        </p:txBody>
      </p:sp>
      <p:pic>
        <p:nvPicPr>
          <p:cNvPr id="3" name="Google Shape;337;p19" descr="Icon&#10;&#10;Description automatically generated">
            <a:extLst>
              <a:ext uri="{FF2B5EF4-FFF2-40B4-BE49-F238E27FC236}">
                <a16:creationId xmlns:a16="http://schemas.microsoft.com/office/drawing/2014/main" id="{0F71800D-C8EE-93D3-6AF5-1D0B8BD6ACB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84758" y="842982"/>
            <a:ext cx="1007241" cy="10072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7551D12-0BA4-2C2D-F26E-4CA91B36D946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7038" y="1608213"/>
            <a:ext cx="1007241" cy="100724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4CF510B-CFAA-299B-1C23-357D37977BD3}"/>
              </a:ext>
            </a:extLst>
          </p:cNvPr>
          <p:cNvCxnSpPr>
            <a:cxnSpLocks/>
          </p:cNvCxnSpPr>
          <p:nvPr/>
        </p:nvCxnSpPr>
        <p:spPr>
          <a:xfrm>
            <a:off x="6096000" y="842982"/>
            <a:ext cx="75501" cy="5746459"/>
          </a:xfrm>
          <a:prstGeom prst="line">
            <a:avLst/>
          </a:prstGeom>
          <a:ln w="57150">
            <a:solidFill>
              <a:srgbClr val="E1C6F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E61F2FD-F68B-A094-C788-BB1F9AB5D3BC}"/>
              </a:ext>
            </a:extLst>
          </p:cNvPr>
          <p:cNvSpPr txBox="1"/>
          <p:nvPr/>
        </p:nvSpPr>
        <p:spPr>
          <a:xfrm>
            <a:off x="356286" y="1048624"/>
            <a:ext cx="5669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ga-ie" sz="2800" dirty="0"/>
              <a:t>Tuilleadh...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20866-346A-D9A9-08F5-28459E1A0DEE}"/>
              </a:ext>
            </a:extLst>
          </p:cNvPr>
          <p:cNvSpPr txBox="1"/>
          <p:nvPr/>
        </p:nvSpPr>
        <p:spPr>
          <a:xfrm>
            <a:off x="6236708" y="1117671"/>
            <a:ext cx="53725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ga-ie" sz="2800" dirty="0"/>
              <a:t>Lúide... 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F7DAABDF-1962-B00D-FA18-E199A12B428E}"/>
              </a:ext>
            </a:extLst>
          </p:cNvPr>
          <p:cNvGrpSpPr/>
          <p:nvPr/>
        </p:nvGrpSpPr>
        <p:grpSpPr>
          <a:xfrm>
            <a:off x="4508250" y="1099915"/>
            <a:ext cx="3175500" cy="5559192"/>
            <a:chOff x="314321" y="1037522"/>
            <a:chExt cx="3175500" cy="5559192"/>
          </a:xfrm>
        </p:grpSpPr>
        <p:pic>
          <p:nvPicPr>
            <p:cNvPr id="13" name="Google Shape;331;p19" descr="Icon&#10;&#10;Description automatically generated">
              <a:extLst>
                <a:ext uri="{FF2B5EF4-FFF2-40B4-BE49-F238E27FC236}">
                  <a16:creationId xmlns:a16="http://schemas.microsoft.com/office/drawing/2014/main" id="{F42520F8-FAD7-F2B3-6A09-2C8F26B763EB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754762" y="1175432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Google Shape;425;p21" descr="Shape, square&#10;&#10;Description automatically generated">
              <a:extLst>
                <a:ext uri="{FF2B5EF4-FFF2-40B4-BE49-F238E27FC236}">
                  <a16:creationId xmlns:a16="http://schemas.microsoft.com/office/drawing/2014/main" id="{DBDD5B79-B767-AED1-552F-C753C627574D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  <a:duotone>
                <a:prstClr val="black"/>
                <a:srgbClr val="E1C6F3">
                  <a:tint val="45000"/>
                  <a:satMod val="400000"/>
                </a:srgbClr>
              </a:duotone>
            </a:blip>
            <a:srcRect/>
            <a:stretch/>
          </p:blipFill>
          <p:spPr>
            <a:xfrm>
              <a:off x="314321" y="1037522"/>
              <a:ext cx="3175500" cy="55591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Graphic 26" descr="Skeleton outline">
              <a:extLst>
                <a:ext uri="{FF2B5EF4-FFF2-40B4-BE49-F238E27FC236}">
                  <a16:creationId xmlns:a16="http://schemas.microsoft.com/office/drawing/2014/main" id="{1EC25799-D3E0-A010-C9A5-1DDB622807C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525618" y="1412924"/>
              <a:ext cx="964991" cy="964991"/>
            </a:xfrm>
            <a:prstGeom prst="rect">
              <a:avLst/>
            </a:prstGeom>
          </p:spPr>
        </p:pic>
        <p:pic>
          <p:nvPicPr>
            <p:cNvPr id="28" name="Graphic 27" descr="Quotes outline">
              <a:extLst>
                <a:ext uri="{FF2B5EF4-FFF2-40B4-BE49-F238E27FC236}">
                  <a16:creationId xmlns:a16="http://schemas.microsoft.com/office/drawing/2014/main" id="{22CC8655-C67E-90F9-8AF3-C381F1C6036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2304337" y="1406070"/>
              <a:ext cx="946245" cy="946245"/>
            </a:xfrm>
            <a:prstGeom prst="rect">
              <a:avLst/>
            </a:prstGeom>
          </p:spPr>
        </p:pic>
        <p:pic>
          <p:nvPicPr>
            <p:cNvPr id="29" name="Graphic 28" descr="Group of people outline">
              <a:extLst>
                <a:ext uri="{FF2B5EF4-FFF2-40B4-BE49-F238E27FC236}">
                  <a16:creationId xmlns:a16="http://schemas.microsoft.com/office/drawing/2014/main" id="{4B3E637A-53C0-8889-4FB5-7BEFC3344812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543629" y="2698663"/>
              <a:ext cx="946980" cy="946980"/>
            </a:xfrm>
            <a:prstGeom prst="rect">
              <a:avLst/>
            </a:prstGeom>
          </p:spPr>
        </p:pic>
        <p:pic>
          <p:nvPicPr>
            <p:cNvPr id="30" name="Graphic 29" descr="Selfie outline">
              <a:extLst>
                <a:ext uri="{FF2B5EF4-FFF2-40B4-BE49-F238E27FC236}">
                  <a16:creationId xmlns:a16="http://schemas.microsoft.com/office/drawing/2014/main" id="{6AEBB210-6552-0CF7-83F3-7C186740A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2273715" y="2678110"/>
              <a:ext cx="946245" cy="946245"/>
            </a:xfrm>
            <a:prstGeom prst="rect">
              <a:avLst/>
            </a:prstGeom>
          </p:spPr>
        </p:pic>
        <p:pic>
          <p:nvPicPr>
            <p:cNvPr id="31" name="Graphic 30" descr="Headphones outline">
              <a:extLst>
                <a:ext uri="{FF2B5EF4-FFF2-40B4-BE49-F238E27FC236}">
                  <a16:creationId xmlns:a16="http://schemas.microsoft.com/office/drawing/2014/main" id="{E54D83BB-8631-6DEC-B152-680229DA0E9A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549387" y="3966391"/>
              <a:ext cx="946980" cy="946980"/>
            </a:xfrm>
            <a:prstGeom prst="rect">
              <a:avLst/>
            </a:prstGeom>
          </p:spPr>
        </p:pic>
        <p:pic>
          <p:nvPicPr>
            <p:cNvPr id="32" name="Graphic 31" descr="Camera outline">
              <a:extLst>
                <a:ext uri="{FF2B5EF4-FFF2-40B4-BE49-F238E27FC236}">
                  <a16:creationId xmlns:a16="http://schemas.microsoft.com/office/drawing/2014/main" id="{243DD4C1-B916-FA93-EC84-26004B642A8B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2188552" y="3950150"/>
              <a:ext cx="1007241" cy="1007241"/>
            </a:xfrm>
            <a:prstGeom prst="rect">
              <a:avLst/>
            </a:prstGeom>
          </p:spPr>
        </p:pic>
        <p:pic>
          <p:nvPicPr>
            <p:cNvPr id="33" name="Graphic 32" descr="Calculator outline">
              <a:extLst>
                <a:ext uri="{FF2B5EF4-FFF2-40B4-BE49-F238E27FC236}">
                  <a16:creationId xmlns:a16="http://schemas.microsoft.com/office/drawing/2014/main" id="{F05558C2-CC02-E8BE-EED9-064521EDF62D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>
              <a:extLst>
                <a:ext uri="{96DAC541-7B7A-43D3-8B79-37D633B846F1}">
                  <asvg:svgBlip xmlns:asvg="http://schemas.microsoft.com/office/drawing/2016/SVG/main" r:embed="rId20"/>
                </a:ext>
              </a:extLst>
            </a:blip>
            <a:stretch>
              <a:fillRect/>
            </a:stretch>
          </p:blipFill>
          <p:spPr>
            <a:xfrm>
              <a:off x="544364" y="5234119"/>
              <a:ext cx="946245" cy="946245"/>
            </a:xfrm>
            <a:prstGeom prst="rect">
              <a:avLst/>
            </a:prstGeom>
          </p:spPr>
        </p:pic>
        <p:pic>
          <p:nvPicPr>
            <p:cNvPr id="34" name="Graphic 33" descr="Butterfly outline">
              <a:extLst>
                <a:ext uri="{FF2B5EF4-FFF2-40B4-BE49-F238E27FC236}">
                  <a16:creationId xmlns:a16="http://schemas.microsoft.com/office/drawing/2014/main" id="{2337FDD7-35B9-61B6-B4D6-A5FD1BFBAA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>
              <a:extLst>
                <a:ext uri="{96DAC541-7B7A-43D3-8B79-37D633B846F1}">
                  <asvg:svgBlip xmlns:asvg="http://schemas.microsoft.com/office/drawing/2016/SVG/main" r:embed="rId22"/>
                </a:ext>
              </a:extLst>
            </a:blip>
            <a:stretch>
              <a:fillRect/>
            </a:stretch>
          </p:blipFill>
          <p:spPr>
            <a:xfrm>
              <a:off x="2203738" y="5283186"/>
              <a:ext cx="976867" cy="97686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53049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26;p32">
            <a:extLst>
              <a:ext uri="{FF2B5EF4-FFF2-40B4-BE49-F238E27FC236}">
                <a16:creationId xmlns:a16="http://schemas.microsoft.com/office/drawing/2014/main" id="{4E222817-56B2-BA7C-7603-1DAFA8F085A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556567" y="2859791"/>
            <a:ext cx="8561973" cy="294269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165;p2">
            <a:extLst>
              <a:ext uri="{FF2B5EF4-FFF2-40B4-BE49-F238E27FC236}">
                <a16:creationId xmlns:a16="http://schemas.microsoft.com/office/drawing/2014/main" id="{727C3613-8AAA-E994-66B5-E0FA3705EA73}"/>
              </a:ext>
            </a:extLst>
          </p:cNvPr>
          <p:cNvSpPr txBox="1">
            <a:spLocks/>
          </p:cNvSpPr>
          <p:nvPr/>
        </p:nvSpPr>
        <p:spPr>
          <a:xfrm>
            <a:off x="840526" y="3412041"/>
            <a:ext cx="8128000" cy="20783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900" dirty="0"/>
              <a:t>ár gcineálacha éagsúla éirimí a aithint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900" dirty="0"/>
              <a:t>dúshláin a chur romhainn chun réimse éirimí a fhorbairt nó a neartú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900" dirty="0"/>
              <a:t>na háiteanna a aithint inar féidir linn ár n-éirimí a chleachtadh nó a neartú ar scoil 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900" dirty="0"/>
              <a:t>naisc a dhéanamh idir ár n-éirimí agus poist/gairmeacha amach anseo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900" dirty="0"/>
              <a:t>anailís a dhéanamh ar ghníomhaíochtaí le haghaidh deiseanna chun éirimí éagsúla a chomhtháthú</a:t>
            </a:r>
          </a:p>
        </p:txBody>
      </p:sp>
      <p:sp>
        <p:nvSpPr>
          <p:cNvPr id="13" name="Google Shape;206;p8">
            <a:extLst>
              <a:ext uri="{FF2B5EF4-FFF2-40B4-BE49-F238E27FC236}">
                <a16:creationId xmlns:a16="http://schemas.microsoft.com/office/drawing/2014/main" id="{E95EEB99-BE14-AB31-172B-F1D4ADFED2D5}"/>
              </a:ext>
            </a:extLst>
          </p:cNvPr>
          <p:cNvSpPr txBox="1">
            <a:spLocks/>
          </p:cNvSpPr>
          <p:nvPr/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rtl="0">
              <a:lnSpc>
                <a:spcPct val="90000"/>
              </a:lnSpc>
              <a:buClr>
                <a:srgbClr val="01334E"/>
              </a:buClr>
              <a:buSzPts val="1800"/>
            </a:pPr>
            <a:r>
              <a:rPr lang="ga-ie" sz="1800" b="1"/>
              <a:t>Aonad 1, Ag seiceáil isteach leis na cuspóirí foghlama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73C6F41-F4A4-13BB-7BC4-AFCBABA6061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697351" y="1355692"/>
            <a:ext cx="2035785" cy="2056349"/>
          </a:xfrm>
          <a:prstGeom prst="rect">
            <a:avLst/>
          </a:prstGeom>
        </p:spPr>
      </p:pic>
      <p:pic>
        <p:nvPicPr>
          <p:cNvPr id="5" name="Google Shape;429;p64" descr="Icon&#10;&#10;Description automatically generated with low confidence">
            <a:extLst>
              <a:ext uri="{FF2B5EF4-FFF2-40B4-BE49-F238E27FC236}">
                <a16:creationId xmlns:a16="http://schemas.microsoft.com/office/drawing/2014/main" id="{1A34104D-1F44-92EC-F107-508A31963FD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44585" y="1163649"/>
            <a:ext cx="621324" cy="433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430;p64" descr="Icon&#10;&#10;Description automatically generated with low confidence">
            <a:extLst>
              <a:ext uri="{FF2B5EF4-FFF2-40B4-BE49-F238E27FC236}">
                <a16:creationId xmlns:a16="http://schemas.microsoft.com/office/drawing/2014/main" id="{57E9B1F5-80A4-9140-1489-1956568CB1F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10800000">
            <a:off x="6248182" y="2363978"/>
            <a:ext cx="621324" cy="43365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909996-E255-1C97-13F6-E47AAEA0B4D6}"/>
              </a:ext>
            </a:extLst>
          </p:cNvPr>
          <p:cNvSpPr txBox="1"/>
          <p:nvPr/>
        </p:nvSpPr>
        <p:spPr>
          <a:xfrm>
            <a:off x="2422474" y="1380479"/>
            <a:ext cx="4136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r>
              <a:rPr lang="ga-ie" sz="2000" b="1" dirty="0"/>
              <a:t>Haigh arís!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r>
              <a:rPr lang="ga-ie" sz="2000" b="1" dirty="0"/>
              <a:t>Conas mar a d’éirigh leat le hAonad </a:t>
            </a:r>
            <a:r>
              <a:rPr lang="en-GB" sz="2000" b="1" dirty="0"/>
              <a:t>1</a:t>
            </a:r>
            <a:r>
              <a:rPr lang="ga-ie" sz="2000" b="1" dirty="0"/>
              <a:t>?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endParaRPr lang="en-IE" sz="2000" b="1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r>
              <a:rPr lang="ga-ie" sz="2000" b="1" dirty="0"/>
              <a:t>Ar fhoghlaim tú conas...?</a:t>
            </a:r>
          </a:p>
        </p:txBody>
      </p:sp>
    </p:spTree>
    <p:extLst>
      <p:ext uri="{BB962C8B-B14F-4D97-AF65-F5344CB8AC3E}">
        <p14:creationId xmlns:p14="http://schemas.microsoft.com/office/powerpoint/2010/main" val="2596979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800"/>
              <a:buFont typeface="Arial"/>
              <a:buNone/>
            </a:pPr>
            <a:r>
              <a:rPr lang="ga-ie"/>
              <a:t>Aonad 1, Gníomhaíocht le cois</a:t>
            </a:r>
            <a:endParaRPr dirty="0"/>
          </a:p>
        </p:txBody>
      </p:sp>
      <p:sp>
        <p:nvSpPr>
          <p:cNvPr id="207" name="Google Shape;207;p8"/>
          <p:cNvSpPr txBox="1">
            <a:spLocks noGrp="1"/>
          </p:cNvSpPr>
          <p:nvPr>
            <p:ph type="body" idx="1"/>
          </p:nvPr>
        </p:nvSpPr>
        <p:spPr>
          <a:xfrm>
            <a:off x="1637502" y="1173591"/>
            <a:ext cx="3986057" cy="2227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Font typeface="Arial"/>
              <a:buNone/>
              <a:tabLst/>
              <a:defRPr/>
            </a:pPr>
            <a:r>
              <a:rPr lang="ga-ie" sz="1600" b="1" i="0" u="none" strike="noStrike" kern="0" cap="none" spc="0" normalizeH="0" noProof="0" dirty="0">
                <a:ln>
                  <a:noFill/>
                </a:ln>
                <a:solidFill>
                  <a:srgbClr val="01334E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Seo smaoineamh duit.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Font typeface="Arial"/>
              <a:buNone/>
              <a:tabLst/>
              <a:defRPr/>
            </a:pPr>
            <a:endParaRPr kumimoji="0" lang="en-IE" sz="1600" b="1" i="0" u="none" strike="noStrike" kern="0" cap="none" spc="0" normalizeH="0" baseline="0" noProof="0" dirty="0">
              <a:ln>
                <a:noFill/>
              </a:ln>
              <a:solidFill>
                <a:srgbClr val="01334E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Font typeface="Arial"/>
              <a:buNone/>
              <a:tabLst/>
              <a:defRPr/>
            </a:pPr>
            <a:r>
              <a:rPr lang="ga-ie" sz="1600" b="1" i="0" u="none" strike="noStrike" kern="0" cap="none" spc="0" normalizeH="0" noProof="0" dirty="0">
                <a:ln>
                  <a:noFill/>
                </a:ln>
                <a:solidFill>
                  <a:srgbClr val="01334E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Agus leas a bhaint as do chuid foghlama san aonad seo, cruthaigh do ‘Theastas Clisteachta’ féin, teastas a thaispeánann do chuid clisteachtaí agus conas mar a úsáidtear iad sa scoil. 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Font typeface="Arial"/>
              <a:buNone/>
              <a:tabLst/>
              <a:defRPr/>
            </a:pPr>
            <a:endParaRPr kumimoji="0" lang="en-IE" sz="1600" b="1" i="0" u="none" strike="noStrike" kern="0" cap="none" spc="0" normalizeH="0" baseline="0" noProof="0" dirty="0">
              <a:ln>
                <a:noFill/>
              </a:ln>
              <a:solidFill>
                <a:srgbClr val="01334E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Font typeface="Arial"/>
              <a:buNone/>
              <a:tabLst/>
              <a:defRPr/>
            </a:pPr>
            <a:r>
              <a:rPr lang="ga-ie" sz="1500" b="0" dirty="0"/>
              <a:t>Is féidir leat</a:t>
            </a:r>
            <a:r>
              <a:rPr lang="ga-ie" sz="1500" b="0" i="0" u="none" strike="noStrike" kern="0" cap="none" spc="0" normalizeH="0" noProof="0" dirty="0">
                <a:ln>
                  <a:noFill/>
                </a:ln>
                <a:solidFill>
                  <a:srgbClr val="01334E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: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3FD8"/>
              </a:buClr>
              <a:buSzPts val="4000"/>
              <a:buFont typeface="Courier New" panose="02070309020205020404" pitchFamily="49" charset="0"/>
              <a:buChar char="o"/>
              <a:tabLst/>
              <a:defRPr/>
            </a:pPr>
            <a:r>
              <a:rPr lang="ga-ie" sz="1500" b="0" i="0" u="none" strike="noStrike" kern="0" cap="none" spc="0" normalizeH="0" noProof="0" dirty="0">
                <a:ln>
                  <a:noFill/>
                </a:ln>
                <a:solidFill>
                  <a:srgbClr val="01334E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Teicneolaíocht a úsáid nó do ‘Theastas Clisteachta’ a dhearadh de láimh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3FD8"/>
              </a:buClr>
              <a:buSzPts val="4000"/>
              <a:buFont typeface="Courier New" panose="02070309020205020404" pitchFamily="49" charset="0"/>
              <a:buChar char="o"/>
              <a:tabLst/>
              <a:defRPr/>
            </a:pPr>
            <a:r>
              <a:rPr lang="ga-ie" sz="1500" b="0" dirty="0"/>
              <a:t>Iarr ar múinteoir amháin nó níos mó do ‘Theastas Clisteachta’ a shíniú</a:t>
            </a:r>
          </a:p>
          <a:p>
            <a:pPr marL="285750" marR="0" lvl="0" indent="-28575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3FD8"/>
              </a:buClr>
              <a:buSzPts val="4000"/>
              <a:buFont typeface="Courier New" panose="02070309020205020404" pitchFamily="49" charset="0"/>
              <a:buChar char="o"/>
              <a:tabLst/>
              <a:defRPr/>
            </a:pPr>
            <a:r>
              <a:rPr lang="ga-ie" sz="1500" b="0" dirty="0"/>
              <a:t>Taispeáin do ‘Theastas Clisteachta’ críochnaithe sa bhaile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Font typeface="Arial"/>
              <a:buNone/>
              <a:tabLst/>
              <a:defRPr/>
            </a:pPr>
            <a:endParaRPr kumimoji="0" lang="en-IE" sz="1600" b="1" i="0" u="none" strike="noStrike" kern="0" cap="none" spc="0" normalizeH="0" baseline="0" noProof="0" dirty="0">
              <a:ln>
                <a:noFill/>
              </a:ln>
              <a:solidFill>
                <a:srgbClr val="01334E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Font typeface="Arial"/>
              <a:buNone/>
              <a:tabLst/>
              <a:defRPr/>
            </a:pPr>
            <a:r>
              <a:rPr lang="ga-ie" sz="1600" b="1" i="0" u="none" strike="noStrike" kern="0" cap="none" spc="0" normalizeH="0" noProof="0" dirty="0">
                <a:ln>
                  <a:noFill/>
                </a:ln>
                <a:solidFill>
                  <a:srgbClr val="01334E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Coinnigh do Theastas Clisteachta sábháilte – b’fhéidir go n-úsáidfidh tú é sa </a:t>
            </a:r>
            <a:r>
              <a:rPr lang="ga-ie" sz="1600" b="1" i="0" u="none" strike="noStrike" kern="0" cap="none" spc="0" normalizeH="0" baseline="30000" noProof="0" dirty="0">
                <a:ln>
                  <a:noFill/>
                </a:ln>
                <a:solidFill>
                  <a:srgbClr val="01334E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tríú</a:t>
            </a:r>
            <a:r>
              <a:rPr lang="ga-ie" sz="1600" b="1" i="0" u="none" strike="noStrike" kern="0" cap="none" spc="0" normalizeH="0" noProof="0" dirty="0">
                <a:ln>
                  <a:noFill/>
                </a:ln>
                <a:solidFill>
                  <a:srgbClr val="01334E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bliain má/nuair atá an chuid Réimse Eile Foghlama de </a:t>
            </a:r>
            <a:r>
              <a:rPr lang="ga-ie" sz="1600" dirty="0"/>
              <a:t>chuid</a:t>
            </a:r>
            <a:r>
              <a:rPr lang="ga-ie" sz="1600" b="1" i="0" u="none" strike="noStrike" kern="0" cap="none" spc="0" normalizeH="0" noProof="0" dirty="0">
                <a:ln>
                  <a:noFill/>
                </a:ln>
                <a:solidFill>
                  <a:srgbClr val="01334E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Phróifíl Ghnóthachtála na Sraithe Sóisearaí (PGSS) atá agat curtha i gcrích agat.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endParaRPr lang="en-GB" sz="1600" dirty="0"/>
          </a:p>
        </p:txBody>
      </p:sp>
      <p:pic>
        <p:nvPicPr>
          <p:cNvPr id="13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58859D48-28C8-0A6B-375C-067CB2866EA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6200000">
            <a:off x="11066125" y="974496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329;p19" descr="A picture containing icon&#10;&#10;Description automatically generated">
            <a:extLst>
              <a:ext uri="{FF2B5EF4-FFF2-40B4-BE49-F238E27FC236}">
                <a16:creationId xmlns:a16="http://schemas.microsoft.com/office/drawing/2014/main" id="{AB344466-F25C-489E-E9A0-C6D64054B8C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066124" y="847441"/>
            <a:ext cx="1007241" cy="1007241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F81E85A-1114-B6AF-4C4F-4F5518C5C7F9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6163664" y="618841"/>
            <a:ext cx="4883153" cy="4932478"/>
          </a:xfrm>
          <a:prstGeom prst="rect">
            <a:avLst/>
          </a:prstGeom>
        </p:spPr>
      </p:pic>
      <p:pic>
        <p:nvPicPr>
          <p:cNvPr id="4" name="Google Shape;439;p65" descr="Icon&#10;&#10;Description automatically generated with low confidence">
            <a:extLst>
              <a:ext uri="{FF2B5EF4-FFF2-40B4-BE49-F238E27FC236}">
                <a16:creationId xmlns:a16="http://schemas.microsoft.com/office/drawing/2014/main" id="{80635F07-8C67-35E1-1690-9705667B8934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258654" y="1057548"/>
            <a:ext cx="621324" cy="433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440;p65" descr="Icon&#10;&#10;Description automatically generated with low confidence">
            <a:extLst>
              <a:ext uri="{FF2B5EF4-FFF2-40B4-BE49-F238E27FC236}">
                <a16:creationId xmlns:a16="http://schemas.microsoft.com/office/drawing/2014/main" id="{EAAFDCAA-2870-3A8E-0D6D-01F869C20C09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10800000">
            <a:off x="5340595" y="6073993"/>
            <a:ext cx="621324" cy="4336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3480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DC973"/>
              </a:buClr>
              <a:buSzPts val="1800"/>
              <a:buFont typeface="Arial"/>
              <a:buNone/>
            </a:pPr>
            <a:r>
              <a:rPr lang="ga-ie" dirty="0"/>
              <a:t>Aonad 1</a:t>
            </a:r>
            <a:r>
              <a:rPr lang="ga-ie"/>
              <a:t>: Cineálacha Clisteachta</a:t>
            </a:r>
            <a:endParaRPr dirty="0"/>
          </a:p>
        </p:txBody>
      </p:sp>
      <p:sp>
        <p:nvSpPr>
          <p:cNvPr id="165" name="Google Shape;165;p2"/>
          <p:cNvSpPr txBox="1">
            <a:spLocks noGrp="1"/>
          </p:cNvSpPr>
          <p:nvPr>
            <p:ph type="body" idx="1"/>
          </p:nvPr>
        </p:nvSpPr>
        <p:spPr>
          <a:xfrm>
            <a:off x="513149" y="968070"/>
            <a:ext cx="8128000" cy="2343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2400"/>
              <a:buNone/>
            </a:pPr>
            <a:r>
              <a:rPr lang="ga-ie" sz="1800" b="1" dirty="0"/>
              <a:t>Cuspóirí foghlama molta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2400"/>
              <a:buNone/>
            </a:pPr>
            <a:endParaRPr lang="en-IE" sz="1800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2400"/>
              <a:buNone/>
            </a:pPr>
            <a:r>
              <a:rPr lang="ga-ie" sz="1600" dirty="0"/>
              <a:t>Táimid ag foghlaim conas...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600" dirty="0"/>
              <a:t>ár gcineálacha éagsúla éirimí a aithint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600" dirty="0"/>
              <a:t>dúshláin a chur romhainn chun réimse éirimí a fhorbairt nó a neartú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600" dirty="0"/>
              <a:t>na háiteanna a aithint inar féidir linn ár n-éirimí a chleachtadh nó a neartú ar scoil 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600" dirty="0"/>
              <a:t>naisc a dhéanamh idir ár n-éirimí agus poist/gairmeacha amach anseo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r>
              <a:rPr lang="ga-ie" sz="1600" dirty="0"/>
              <a:t>anailís a dhéanamh ar ghníomhaíochtaí le haghaidh deiseanna chun éirimí éagsúla a chomhtháthú</a:t>
            </a:r>
          </a:p>
          <a:p>
            <a:pPr marL="342900" indent="-342900" rtl="0">
              <a:spcBef>
                <a:spcPts val="0"/>
              </a:spcBef>
              <a:buClr>
                <a:srgbClr val="A958DD"/>
              </a:buClr>
              <a:buFont typeface="Courier New" panose="02070309020205020404" pitchFamily="49" charset="0"/>
              <a:buChar char="o"/>
            </a:pPr>
            <a:endParaRPr lang="en-IE" sz="1800" dirty="0"/>
          </a:p>
          <a:p>
            <a:pPr marL="228600" lvl="0" indent="-76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2400"/>
              <a:buNone/>
            </a:pPr>
            <a:endParaRPr lang="en-IE" dirty="0"/>
          </a:p>
        </p:txBody>
      </p:sp>
      <p:sp>
        <p:nvSpPr>
          <p:cNvPr id="166" name="Google Shape;166;p2"/>
          <p:cNvSpPr txBox="1">
            <a:spLocks noGrp="1"/>
          </p:cNvSpPr>
          <p:nvPr>
            <p:ph type="body" idx="2"/>
          </p:nvPr>
        </p:nvSpPr>
        <p:spPr>
          <a:xfrm>
            <a:off x="9072558" y="3006264"/>
            <a:ext cx="2909455" cy="3634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2000"/>
              <a:buNone/>
            </a:pPr>
            <a:r>
              <a:rPr lang="ga-ie" b="1" dirty="0"/>
              <a:t>Eochairscileanna</a:t>
            </a:r>
          </a:p>
          <a:p>
            <a:pPr marL="263525" indent="-263525" rtl="0">
              <a:spcBef>
                <a:spcPts val="0"/>
              </a:spcBef>
            </a:pPr>
            <a:r>
              <a:rPr lang="ga-ie" sz="1900" dirty="0"/>
              <a:t>Léamh agus scríobh a bheith agat</a:t>
            </a:r>
          </a:p>
          <a:p>
            <a:pPr marL="263525" indent="-263525" rtl="0">
              <a:spcBef>
                <a:spcPts val="0"/>
              </a:spcBef>
            </a:pPr>
            <a:r>
              <a:rPr lang="ga-ie" sz="1900" dirty="0"/>
              <a:t>Mé féin a bhainistiú</a:t>
            </a:r>
          </a:p>
          <a:p>
            <a:pPr marL="263525" indent="-263525" rtl="0">
              <a:spcBef>
                <a:spcPts val="0"/>
              </a:spcBef>
            </a:pPr>
            <a:r>
              <a:rPr lang="ga-ie" sz="1900" dirty="0"/>
              <a:t>Ag fanacht ar fónamh</a:t>
            </a:r>
          </a:p>
          <a:p>
            <a:pPr marL="263525" indent="-263525" rtl="0">
              <a:spcBef>
                <a:spcPts val="0"/>
              </a:spcBef>
            </a:pPr>
            <a:r>
              <a:rPr lang="ga-ie" sz="1900" dirty="0"/>
              <a:t>Faisnéis agus smaoineamh a bhainistiú</a:t>
            </a:r>
          </a:p>
          <a:p>
            <a:pPr marL="263525" indent="-263525" rtl="0">
              <a:spcBef>
                <a:spcPts val="0"/>
              </a:spcBef>
            </a:pPr>
            <a:r>
              <a:rPr lang="ga-ie" sz="1900" dirty="0"/>
              <a:t>A bheith uimheartha</a:t>
            </a:r>
          </a:p>
          <a:p>
            <a:pPr marL="263525" indent="-263525" rtl="0">
              <a:spcBef>
                <a:spcPts val="0"/>
              </a:spcBef>
            </a:pPr>
            <a:r>
              <a:rPr lang="ga-ie" sz="1900" dirty="0"/>
              <a:t>A bheith cruthaitheach</a:t>
            </a:r>
          </a:p>
          <a:p>
            <a:pPr marL="263525" indent="-263525" rtl="0">
              <a:spcBef>
                <a:spcPts val="0"/>
              </a:spcBef>
            </a:pPr>
            <a:r>
              <a:rPr lang="ga-ie" sz="1900" dirty="0"/>
              <a:t>Ag obair le daoine eile</a:t>
            </a:r>
          </a:p>
          <a:p>
            <a:pPr marL="263525" indent="-263525" rtl="0">
              <a:spcBef>
                <a:spcPts val="0"/>
              </a:spcBef>
            </a:pPr>
            <a:r>
              <a:rPr lang="ga-ie" sz="1900" dirty="0"/>
              <a:t>Cumarsáid</a:t>
            </a: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2000"/>
              <a:buNone/>
            </a:pPr>
            <a:endParaRPr lang="en-IE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2000"/>
              <a:buNone/>
            </a:pPr>
            <a:endParaRPr lang="en-IE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2000"/>
              <a:buNone/>
            </a:pPr>
            <a:endParaRPr lang="en-IE"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2000"/>
              <a:buNone/>
            </a:pPr>
            <a:endParaRPr lang="en-IE" dirty="0"/>
          </a:p>
        </p:txBody>
      </p:sp>
      <p:graphicFrame>
        <p:nvGraphicFramePr>
          <p:cNvPr id="167" name="Google Shape;167;p2"/>
          <p:cNvGraphicFramePr/>
          <p:nvPr>
            <p:extLst>
              <p:ext uri="{D42A27DB-BD31-4B8C-83A1-F6EECF244321}">
                <p14:modId xmlns:p14="http://schemas.microsoft.com/office/powerpoint/2010/main" val="3672393795"/>
              </p:ext>
            </p:extLst>
          </p:nvPr>
        </p:nvGraphicFramePr>
        <p:xfrm>
          <a:off x="356287" y="3129240"/>
          <a:ext cx="8441722" cy="3612545"/>
        </p:xfrm>
        <a:graphic>
          <a:graphicData uri="http://schemas.openxmlformats.org/drawingml/2006/table">
            <a:tbl>
              <a:tblPr firstRow="1" bandRow="1">
                <a:noFill/>
                <a:tableStyleId>{D0C22D7A-A71E-4F7F-B25F-03412A6EF1EF}</a:tableStyleId>
              </a:tblPr>
              <a:tblGrid>
                <a:gridCol w="1148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95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670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ga-IE" sz="1300" b="1" i="0" u="none" strike="noStrike" cap="none" dirty="0">
                          <a:solidFill>
                            <a:srgbClr val="9C3FD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Sleamhnáin</a:t>
                      </a:r>
                      <a:endParaRPr lang="ga-IE" sz="1300" b="1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GB" sz="1300" b="1" i="0" u="none" strike="noStrike" cap="none" dirty="0" err="1">
                          <a:solidFill>
                            <a:srgbClr val="9C3FD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Gníomhaíocht</a:t>
                      </a:r>
                      <a:endParaRPr lang="en-GB" sz="1300" u="none" strike="noStrike" cap="none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300" b="1" i="0" dirty="0">
                          <a:solidFill>
                            <a:srgbClr val="9C3FD8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Cad a bheidh ar bun againn?</a:t>
                      </a:r>
                      <a:endParaRPr sz="1300" dirty="0"/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a-ie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Réamheolas ar na deilbhíní</a:t>
                      </a: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3047786"/>
                  </a:ext>
                </a:extLst>
              </a:tr>
              <a:tr h="3171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4-12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Teoiric na n-Iléirimí de chuid Gardner a phlé agus féin-mheasúnú a dhéanamh chun ár n-éirimí féin a aithint. </a:t>
                      </a:r>
                      <a:r>
                        <a:rPr lang="ga-ie" sz="1200" b="1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NB: Cóipeanna den fhéin-mheasúnú a phriontáil roimh ré</a:t>
                      </a:r>
                      <a:endParaRPr sz="1200" b="1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13-14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Dúshláin a chur romhainn féin chun tasc a dhéanamh a bhraitheann ar éirim aonair 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15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Conas a bhainistíonn múinteoirí na cineálacha éagsúla éirimí sa rang a phlé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16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4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Naisc a dhéanamh idir na cineálacha éagsúla éirimí, an méid a dhéanaimid ar scoil agus poist/gairmeacha féideartha amach anseo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17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5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Machnamh a dhéanamh ar an bhfoghlaim san aonad seo agus anailís a dhéanamh ar an modheolaíocht machnaimh le haghaidh deiseanna chun freastal ar na cineálacha éagsúla éirimí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138960"/>
                  </a:ext>
                </a:extLst>
              </a:tr>
              <a:tr h="3171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/>
                        <a:t>18</a:t>
                      </a:r>
                      <a:endParaRPr sz="1200" dirty="0"/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6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a-ie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Ag seiceáil isteach leis na cuspóirí foghlama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553923"/>
                  </a:ext>
                </a:extLst>
              </a:tr>
              <a:tr h="31711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/>
                        <a:t>19</a:t>
                      </a:r>
                      <a:endParaRPr sz="1200" dirty="0"/>
                    </a:p>
                  </a:txBody>
                  <a:tcPr marL="91450" marR="91450" marT="45725" marB="45725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ga-ie" sz="1200" b="0" i="0">
                          <a:latin typeface="Arial"/>
                          <a:ea typeface="Arial"/>
                          <a:cs typeface="Arial"/>
                          <a:sym typeface="Arial"/>
                        </a:rPr>
                        <a:t>Ceacht le cois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ga-ie" sz="1200" b="0" i="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Teastais a chruthú chun ár gcineálacha clisteachta a aithint</a:t>
                      </a:r>
                      <a:endParaRPr sz="1200" b="0" i="0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55288"/>
                  </a:ext>
                </a:extLst>
              </a:tr>
            </a:tbl>
          </a:graphicData>
        </a:graphic>
      </p:graphicFrame>
      <p:sp>
        <p:nvSpPr>
          <p:cNvPr id="2" name="Google Shape;28;p32">
            <a:extLst>
              <a:ext uri="{FF2B5EF4-FFF2-40B4-BE49-F238E27FC236}">
                <a16:creationId xmlns:a16="http://schemas.microsoft.com/office/drawing/2014/main" id="{683439F6-3050-228C-DE16-858292F9CF69}"/>
              </a:ext>
            </a:extLst>
          </p:cNvPr>
          <p:cNvSpPr txBox="1"/>
          <p:nvPr/>
        </p:nvSpPr>
        <p:spPr>
          <a:xfrm>
            <a:off x="9072558" y="328053"/>
            <a:ext cx="2909457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lang="ga-ie" sz="18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Fad: </a:t>
            </a:r>
            <a:r>
              <a:rPr lang="ga-ie" sz="160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Thart ar 2 uair a chloig</a:t>
            </a:r>
          </a:p>
        </p:txBody>
      </p:sp>
      <p:sp>
        <p:nvSpPr>
          <p:cNvPr id="3" name="Google Shape;29;p32">
            <a:extLst>
              <a:ext uri="{FF2B5EF4-FFF2-40B4-BE49-F238E27FC236}">
                <a16:creationId xmlns:a16="http://schemas.microsoft.com/office/drawing/2014/main" id="{A9E45EA8-2C67-963C-3F95-B2D2BE804907}"/>
              </a:ext>
            </a:extLst>
          </p:cNvPr>
          <p:cNvSpPr txBox="1"/>
          <p:nvPr/>
        </p:nvSpPr>
        <p:spPr>
          <a:xfrm>
            <a:off x="9072559" y="971098"/>
            <a:ext cx="2909455" cy="1634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Autofit/>
          </a:bodyPr>
          <a:lstStyle/>
          <a:p>
            <a:pPr lvl="2" rtl="0">
              <a:lnSpc>
                <a:spcPct val="90000"/>
              </a:lnSpc>
              <a:buClr>
                <a:srgbClr val="01334E"/>
              </a:buClr>
              <a:buSzPts val="1800"/>
            </a:pPr>
            <a:r>
              <a:rPr lang="ga-ie" sz="2000" b="1" i="0" u="none" strike="noStrike" cap="none" dirty="0">
                <a:solidFill>
                  <a:srgbClr val="01334E"/>
                </a:solidFill>
                <a:latin typeface="Arial"/>
                <a:ea typeface="Arial"/>
                <a:cs typeface="Arial"/>
                <a:sym typeface="Arial"/>
              </a:rPr>
              <a:t>Táscairí Folláine</a:t>
            </a:r>
          </a:p>
          <a:p>
            <a:pPr marL="285750" lvl="2" indent="-285750" rtl="0">
              <a:lnSpc>
                <a:spcPct val="90000"/>
              </a:lnSpc>
              <a:buClr>
                <a:srgbClr val="01334E"/>
              </a:buClr>
              <a:buSzPts val="1800"/>
              <a:buFont typeface="Arial" panose="020B0604020202020204" pitchFamily="34" charset="0"/>
              <a:buChar char="•"/>
            </a:pPr>
            <a:r>
              <a:rPr lang="ga-ie" sz="2000" i="0" u="none" strike="noStrike" cap="none" dirty="0">
                <a:solidFill>
                  <a:srgbClr val="01334E"/>
                </a:solidFill>
                <a:latin typeface="Arial"/>
                <a:ea typeface="Arial"/>
                <a:cs typeface="Arial"/>
                <a:sym typeface="Arial"/>
              </a:rPr>
              <a:t>Athléimneach</a:t>
            </a:r>
          </a:p>
          <a:p>
            <a:pPr marL="285750" lvl="2" indent="-285750" rtl="0">
              <a:lnSpc>
                <a:spcPct val="90000"/>
              </a:lnSpc>
              <a:buClr>
                <a:srgbClr val="01334E"/>
              </a:buClr>
              <a:buSzPts val="1800"/>
              <a:buFont typeface="Arial" panose="020B0604020202020204" pitchFamily="34" charset="0"/>
              <a:buChar char="•"/>
            </a:pPr>
            <a:r>
              <a:rPr lang="ga-ie" sz="2000" dirty="0">
                <a:solidFill>
                  <a:srgbClr val="01334E"/>
                </a:solidFill>
              </a:rPr>
              <a:t>Nasctha</a:t>
            </a:r>
            <a:endParaRPr lang="en-IE" sz="2000" i="0" u="none" strike="noStrike" cap="none" dirty="0">
              <a:solidFill>
                <a:srgbClr val="01334E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2" indent="-285750" rtl="0">
              <a:lnSpc>
                <a:spcPct val="90000"/>
              </a:lnSpc>
              <a:buClr>
                <a:srgbClr val="01334E"/>
              </a:buClr>
              <a:buSzPts val="1800"/>
              <a:buFont typeface="Arial" panose="020B0604020202020204" pitchFamily="34" charset="0"/>
              <a:buChar char="•"/>
            </a:pPr>
            <a:r>
              <a:rPr lang="ga-ie" sz="2000" dirty="0">
                <a:solidFill>
                  <a:srgbClr val="01334E"/>
                </a:solidFill>
              </a:rPr>
              <a:t>Ardmheas</a:t>
            </a:r>
          </a:p>
          <a:p>
            <a:pPr marL="285750" lvl="2" indent="-285750" rtl="0">
              <a:lnSpc>
                <a:spcPct val="90000"/>
              </a:lnSpc>
              <a:buClr>
                <a:srgbClr val="01334E"/>
              </a:buClr>
              <a:buSzPts val="1800"/>
              <a:buFont typeface="Arial" panose="020B0604020202020204" pitchFamily="34" charset="0"/>
              <a:buChar char="•"/>
            </a:pPr>
            <a:r>
              <a:rPr lang="ga-ie" sz="2000" dirty="0">
                <a:solidFill>
                  <a:srgbClr val="01334E"/>
                </a:solidFill>
              </a:rPr>
              <a:t>Feasach</a:t>
            </a:r>
            <a:endParaRPr sz="2000" i="0" u="none" strike="noStrike" cap="none" dirty="0">
              <a:solidFill>
                <a:srgbClr val="01334E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8EADF2D-7271-1A64-E744-FBC675DA648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8230" y="1990725"/>
            <a:ext cx="2455455" cy="20764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Google Shape;450;p66">
            <a:extLst>
              <a:ext uri="{FF2B5EF4-FFF2-40B4-BE49-F238E27FC236}">
                <a16:creationId xmlns:a16="http://schemas.microsoft.com/office/drawing/2014/main" id="{8A2C9D4D-76EC-0171-09AE-BEC63A39946D}"/>
              </a:ext>
            </a:extLst>
          </p:cNvPr>
          <p:cNvSpPr txBox="1"/>
          <p:nvPr/>
        </p:nvSpPr>
        <p:spPr>
          <a:xfrm>
            <a:off x="718052" y="2321084"/>
            <a:ext cx="2355633" cy="1415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spAutoFit/>
          </a:bodyPr>
          <a:lstStyle/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Tionscadal Conaire</a:t>
            </a:r>
            <a:endParaRPr sz="1800" dirty="0"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Institiúid Oideachais</a:t>
            </a:r>
            <a:endParaRPr sz="1800" dirty="0"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Ollscoil Chathair Bhaile Átha Cliath</a:t>
            </a:r>
            <a:endParaRPr sz="1800" dirty="0"/>
          </a:p>
          <a:p>
            <a: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ga-ie"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112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8"/>
          <p:cNvSpPr txBox="1">
            <a:spLocks noGrp="1"/>
          </p:cNvSpPr>
          <p:nvPr>
            <p:ph type="title"/>
          </p:nvPr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1800"/>
              <a:buFont typeface="Arial"/>
              <a:buNone/>
            </a:pPr>
            <a:r>
              <a:rPr lang="ga-ie"/>
              <a:t>Aonad 1, Réamheolas</a:t>
            </a:r>
            <a:endParaRPr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1B37E3A-366C-4FB8-6453-B839CEDFF6E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163664" y="618841"/>
            <a:ext cx="4883153" cy="4932478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8D48200C-8A8A-37A9-DDAC-C718129C5FE4}"/>
              </a:ext>
            </a:extLst>
          </p:cNvPr>
          <p:cNvGrpSpPr/>
          <p:nvPr/>
        </p:nvGrpSpPr>
        <p:grpSpPr>
          <a:xfrm>
            <a:off x="601066" y="3646379"/>
            <a:ext cx="5276591" cy="3164665"/>
            <a:chOff x="601066" y="3646379"/>
            <a:chExt cx="5276591" cy="3164665"/>
          </a:xfrm>
        </p:grpSpPr>
        <p:pic>
          <p:nvPicPr>
            <p:cNvPr id="11" name="Google Shape;425;p21" descr="Shape, square&#10;&#10;Description automatically generated">
              <a:extLst>
                <a:ext uri="{FF2B5EF4-FFF2-40B4-BE49-F238E27FC236}">
                  <a16:creationId xmlns:a16="http://schemas.microsoft.com/office/drawing/2014/main" id="{6F4A2433-C0D7-E050-42A5-81E150095675}"/>
                </a:ext>
              </a:extLst>
            </p:cNvPr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10565" y="3649212"/>
              <a:ext cx="5181190" cy="316183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Google Shape;337;p19" descr="Icon&#10;&#10;Description automatically generated">
              <a:extLst>
                <a:ext uri="{FF2B5EF4-FFF2-40B4-BE49-F238E27FC236}">
                  <a16:creationId xmlns:a16="http://schemas.microsoft.com/office/drawing/2014/main" id="{6EA73DF0-05DB-C79E-F489-0F78612F4F66}"/>
                </a:ext>
              </a:extLst>
            </p:cNvPr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12111" y="4378280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" name="Google Shape;331;p19" descr="Icon&#10;&#10;Description automatically generated">
              <a:extLst>
                <a:ext uri="{FF2B5EF4-FFF2-40B4-BE49-F238E27FC236}">
                  <a16:creationId xmlns:a16="http://schemas.microsoft.com/office/drawing/2014/main" id="{3D86F3FF-16E5-0AC8-801D-82DD1743D988}"/>
                </a:ext>
              </a:extLst>
            </p:cNvPr>
            <p:cNvPicPr preferRelativeResize="0"/>
            <p:nvPr/>
          </p:nvPicPr>
          <p:blipFill rotWithShape="1">
            <a:blip r:embed="rId6">
              <a:alphaModFix/>
            </a:blip>
            <a:srcRect/>
            <a:stretch/>
          </p:blipFill>
          <p:spPr>
            <a:xfrm>
              <a:off x="612111" y="3646379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Google Shape;346;p19" descr="Icon&#10;&#10;Description automatically generated">
              <a:extLst>
                <a:ext uri="{FF2B5EF4-FFF2-40B4-BE49-F238E27FC236}">
                  <a16:creationId xmlns:a16="http://schemas.microsoft.com/office/drawing/2014/main" id="{859EC7AB-BCA5-FFA4-2ED7-88BBE2DE2FDB}"/>
                </a:ext>
              </a:extLst>
            </p:cNvPr>
            <p:cNvPicPr preferRelativeResize="0"/>
            <p:nvPr/>
          </p:nvPicPr>
          <p:blipFill rotWithShape="1">
            <a:blip r:embed="rId7">
              <a:alphaModFix/>
            </a:blip>
            <a:srcRect/>
            <a:stretch/>
          </p:blipFill>
          <p:spPr>
            <a:xfrm>
              <a:off x="3101076" y="4761218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C0D6F49-76D5-690B-8740-9E7182279A8F}"/>
                </a:ext>
              </a:extLst>
            </p:cNvPr>
            <p:cNvSpPr txBox="1"/>
            <p:nvPr/>
          </p:nvSpPr>
          <p:spPr>
            <a:xfrm>
              <a:off x="1510195" y="3971250"/>
              <a:ext cx="1840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ga-ie" sz="1800"/>
                <a:t>Obair aonair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159AB85-EB10-C6AE-1E9C-956F8E690A42}"/>
                </a:ext>
              </a:extLst>
            </p:cNvPr>
            <p:cNvSpPr txBox="1"/>
            <p:nvPr/>
          </p:nvSpPr>
          <p:spPr>
            <a:xfrm>
              <a:off x="1517798" y="4671685"/>
              <a:ext cx="1840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ga-ie" sz="1800"/>
                <a:t>Obair Beirte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E236B09-07C1-E514-BF31-9CD3255F0B82}"/>
                </a:ext>
              </a:extLst>
            </p:cNvPr>
            <p:cNvSpPr txBox="1"/>
            <p:nvPr/>
          </p:nvSpPr>
          <p:spPr>
            <a:xfrm>
              <a:off x="3977209" y="4892613"/>
              <a:ext cx="18408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ga-ie" sz="1800" dirty="0"/>
                <a:t>Láithreoireacht a dhéanamh</a:t>
              </a:r>
            </a:p>
          </p:txBody>
        </p:sp>
        <p:pic>
          <p:nvPicPr>
            <p:cNvPr id="13" name="Google Shape;330;p19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CE1BFD98-AC04-4F57-7FE6-09C909D514DC}"/>
                </a:ext>
              </a:extLst>
            </p:cNvPr>
            <p:cNvPicPr preferRelativeResize="0"/>
            <p:nvPr/>
          </p:nvPicPr>
          <p:blipFill rotWithShape="1">
            <a:blip r:embed="rId8">
              <a:alphaModFix/>
            </a:blip>
            <a:srcRect/>
            <a:stretch/>
          </p:blipFill>
          <p:spPr>
            <a:xfrm>
              <a:off x="601066" y="5097319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5751AFA-902A-0D60-9913-180FBBBF634B}"/>
                </a:ext>
              </a:extLst>
            </p:cNvPr>
            <p:cNvSpPr txBox="1"/>
            <p:nvPr/>
          </p:nvSpPr>
          <p:spPr>
            <a:xfrm>
              <a:off x="1507706" y="5389036"/>
              <a:ext cx="1840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rtl="0"/>
              <a:r>
                <a:rPr lang="ga-ie" sz="1800"/>
                <a:t>Obair ghrúpa</a:t>
              </a:r>
            </a:p>
          </p:txBody>
        </p:sp>
        <p:pic>
          <p:nvPicPr>
            <p:cNvPr id="15" name="Google Shape;329;p19" descr="A picture containing icon&#10;&#10;Description automatically generated">
              <a:extLst>
                <a:ext uri="{FF2B5EF4-FFF2-40B4-BE49-F238E27FC236}">
                  <a16:creationId xmlns:a16="http://schemas.microsoft.com/office/drawing/2014/main" id="{D1734177-9900-3C1C-9DA4-63B15AACF03C}"/>
                </a:ext>
              </a:extLst>
            </p:cNvPr>
            <p:cNvPicPr preferRelativeResize="0"/>
            <p:nvPr/>
          </p:nvPicPr>
          <p:blipFill rotWithShape="1">
            <a:blip r:embed="rId9">
              <a:alphaModFix/>
            </a:blip>
            <a:srcRect/>
            <a:stretch/>
          </p:blipFill>
          <p:spPr>
            <a:xfrm>
              <a:off x="3160692" y="5678926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3B5AC21-A190-42B2-528D-38B971E7870D}"/>
                </a:ext>
              </a:extLst>
            </p:cNvPr>
            <p:cNvSpPr txBox="1"/>
            <p:nvPr/>
          </p:nvSpPr>
          <p:spPr>
            <a:xfrm>
              <a:off x="4036825" y="5993496"/>
              <a:ext cx="18408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ga-ie" sz="1800" dirty="0"/>
                <a:t>Gníomhaíocht le cois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1A2DD22-42BE-8E50-166C-986045F7ABE1}"/>
                </a:ext>
              </a:extLst>
            </p:cNvPr>
            <p:cNvSpPr txBox="1"/>
            <p:nvPr/>
          </p:nvSpPr>
          <p:spPr>
            <a:xfrm>
              <a:off x="1510195" y="6133228"/>
              <a:ext cx="221270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ga-ie" sz="1800"/>
                <a:t>Plé ranga</a:t>
              </a:r>
            </a:p>
          </p:txBody>
        </p:sp>
        <p:pic>
          <p:nvPicPr>
            <p:cNvPr id="21" name="Picture 20" descr="Icon&#10;&#10;Description automatically generated">
              <a:extLst>
                <a:ext uri="{FF2B5EF4-FFF2-40B4-BE49-F238E27FC236}">
                  <a16:creationId xmlns:a16="http://schemas.microsoft.com/office/drawing/2014/main" id="{9FE732C1-9D33-20A4-2D03-CA83C8162F7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38574" y="5803803"/>
              <a:ext cx="1007241" cy="1007241"/>
            </a:xfrm>
            <a:prstGeom prst="rect">
              <a:avLst/>
            </a:prstGeom>
          </p:spPr>
        </p:pic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3E8364A1-99A2-0ED1-7CA2-5C455C64F6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01076" y="3868941"/>
              <a:ext cx="1007241" cy="1007241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47328BB-6884-5B20-EA70-10CB8C99FD75}"/>
                </a:ext>
              </a:extLst>
            </p:cNvPr>
            <p:cNvSpPr txBox="1"/>
            <p:nvPr/>
          </p:nvSpPr>
          <p:spPr>
            <a:xfrm>
              <a:off x="4036317" y="4167570"/>
              <a:ext cx="18408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ga-ie" sz="1800" dirty="0"/>
                <a:t>Léamh</a:t>
              </a:r>
            </a:p>
          </p:txBody>
        </p:sp>
      </p:grpSp>
      <p:sp>
        <p:nvSpPr>
          <p:cNvPr id="10" name="Google Shape;207;p8">
            <a:extLst>
              <a:ext uri="{FF2B5EF4-FFF2-40B4-BE49-F238E27FC236}">
                <a16:creationId xmlns:a16="http://schemas.microsoft.com/office/drawing/2014/main" id="{1B853607-B2E7-51C2-1692-3CAE076D822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1059" y="1004892"/>
            <a:ext cx="4969554" cy="2227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r>
              <a:rPr lang="ga-ie" sz="2000" dirty="0"/>
              <a:t>Haigh, is mise </a:t>
            </a:r>
            <a:r>
              <a:rPr lang="en-GB" sz="2000" dirty="0"/>
              <a:t>Sara</a:t>
            </a:r>
            <a:r>
              <a:rPr lang="ga-ie" sz="2000" dirty="0"/>
              <a:t>.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r>
              <a:rPr lang="ga-ie" sz="2000" dirty="0"/>
              <a:t>Deas buaileadh leat!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r>
              <a:rPr lang="ga-ie" sz="2000" dirty="0"/>
              <a:t>Tá mé anseo le hinsint duit go mbainimid úsáid as deilbhíní (na pictiúir bheaga thíos) san aonad seo. Cuideoidh siad sin leat an méid a bheidh á dhéanamh agat le linn na ngníomhaíochtaí éagsúla a thuiscint. 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r>
              <a:rPr lang="ga-ie" sz="2000" dirty="0"/>
              <a:t>Bain sult as (agus bí ag foghlaim)!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1334E"/>
              </a:buClr>
              <a:buSzPts val="4000"/>
              <a:buNone/>
            </a:pPr>
            <a:r>
              <a:rPr lang="ga-ie" sz="2800" dirty="0"/>
              <a:t> </a:t>
            </a:r>
            <a:endParaRPr sz="2800" dirty="0"/>
          </a:p>
        </p:txBody>
      </p:sp>
      <p:pic>
        <p:nvPicPr>
          <p:cNvPr id="12" name="Google Shape;247;p53" descr="Icon&#10;&#10;Description automatically generated with low confidence">
            <a:extLst>
              <a:ext uri="{FF2B5EF4-FFF2-40B4-BE49-F238E27FC236}">
                <a16:creationId xmlns:a16="http://schemas.microsoft.com/office/drawing/2014/main" id="{B25BB70C-2EAA-88B9-8713-9F0907B8B46A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731887" y="904833"/>
            <a:ext cx="685903" cy="43365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248;p53" descr="Icon&#10;&#10;Description automatically generated with low confidence">
            <a:extLst>
              <a:ext uri="{FF2B5EF4-FFF2-40B4-BE49-F238E27FC236}">
                <a16:creationId xmlns:a16="http://schemas.microsoft.com/office/drawing/2014/main" id="{CAA32C64-A4A5-F558-C1B0-5E696EBD9E3B}"/>
              </a:ext>
            </a:extLst>
          </p:cNvPr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 rot="10800000">
            <a:off x="5382598" y="3240948"/>
            <a:ext cx="685903" cy="4336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2853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6EA3A03C-76DD-48FB-F7DC-88A813D5D7E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6200000">
            <a:off x="10341478" y="750817"/>
            <a:ext cx="2409827" cy="100724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54B04BF-0A40-CC84-95D4-0E439470E51B}"/>
              </a:ext>
            </a:extLst>
          </p:cNvPr>
          <p:cNvGrpSpPr/>
          <p:nvPr/>
        </p:nvGrpSpPr>
        <p:grpSpPr>
          <a:xfrm>
            <a:off x="295334" y="163995"/>
            <a:ext cx="11754678" cy="6530009"/>
            <a:chOff x="295334" y="163995"/>
            <a:chExt cx="11754678" cy="6530009"/>
          </a:xfrm>
        </p:grpSpPr>
        <p:graphicFrame>
          <p:nvGraphicFramePr>
            <p:cNvPr id="2" name="Diagram 1">
              <a:extLst>
                <a:ext uri="{FF2B5EF4-FFF2-40B4-BE49-F238E27FC236}">
                  <a16:creationId xmlns:a16="http://schemas.microsoft.com/office/drawing/2014/main" id="{9EC660C7-8CCA-691D-C9A9-6FFD8335EA2B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61674027"/>
                </p:ext>
              </p:extLst>
            </p:nvPr>
          </p:nvGraphicFramePr>
          <p:xfrm>
            <a:off x="295334" y="163995"/>
            <a:ext cx="11754678" cy="6530009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4" r:lo="rId5" r:qs="rId6" r:cs="rId7"/>
            </a:graphicData>
          </a:graphic>
        </p:graphicFrame>
        <p:pic>
          <p:nvPicPr>
            <p:cNvPr id="4" name="Picture 3" descr="Icon&#10;&#10;Description automatically generated">
              <a:extLst>
                <a:ext uri="{FF2B5EF4-FFF2-40B4-BE49-F238E27FC236}">
                  <a16:creationId xmlns:a16="http://schemas.microsoft.com/office/drawing/2014/main" id="{9A4D94EB-F6B6-1986-5EA7-3759E1A23D4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26741" y="1483067"/>
              <a:ext cx="3891863" cy="3891863"/>
            </a:xfrm>
            <a:prstGeom prst="rect">
              <a:avLst/>
            </a:prstGeom>
          </p:spPr>
        </p:pic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8ACDEABF-3E5E-1059-F7E6-A8A03171C669}"/>
              </a:ext>
            </a:extLst>
          </p:cNvPr>
          <p:cNvGrpSpPr/>
          <p:nvPr/>
        </p:nvGrpSpPr>
        <p:grpSpPr>
          <a:xfrm>
            <a:off x="11042770" y="0"/>
            <a:ext cx="1007241" cy="2601305"/>
            <a:chOff x="11042770" y="0"/>
            <a:chExt cx="1007241" cy="2601305"/>
          </a:xfrm>
        </p:grpSpPr>
        <p:pic>
          <p:nvPicPr>
            <p:cNvPr id="5" name="Google Shape;337;p19" descr="Icon&#10;&#10;Description automatically generated">
              <a:extLst>
                <a:ext uri="{FF2B5EF4-FFF2-40B4-BE49-F238E27FC236}">
                  <a16:creationId xmlns:a16="http://schemas.microsoft.com/office/drawing/2014/main" id="{5093AC0D-1B39-FA56-322F-1A3FF3E61861}"/>
                </a:ext>
              </a:extLst>
            </p:cNvPr>
            <p:cNvPicPr preferRelativeResize="0"/>
            <p:nvPr/>
          </p:nvPicPr>
          <p:blipFill rotWithShape="1">
            <a:blip r:embed="rId10">
              <a:alphaModFix/>
            </a:blip>
            <a:srcRect/>
            <a:stretch/>
          </p:blipFill>
          <p:spPr>
            <a:xfrm>
              <a:off x="11042770" y="811462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Google Shape;331;p19" descr="Icon&#10;&#10;Description automatically generated">
              <a:extLst>
                <a:ext uri="{FF2B5EF4-FFF2-40B4-BE49-F238E27FC236}">
                  <a16:creationId xmlns:a16="http://schemas.microsoft.com/office/drawing/2014/main" id="{296EF156-A9D5-3885-F1E5-E619DCE7C750}"/>
                </a:ext>
              </a:extLst>
            </p:cNvPr>
            <p:cNvPicPr preferRelativeResize="0"/>
            <p:nvPr/>
          </p:nvPicPr>
          <p:blipFill rotWithShape="1">
            <a:blip r:embed="rId11">
              <a:alphaModFix/>
            </a:blip>
            <a:srcRect/>
            <a:stretch/>
          </p:blipFill>
          <p:spPr>
            <a:xfrm>
              <a:off x="11042770" y="0"/>
              <a:ext cx="1007241" cy="100724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 descr="Icon&#10;&#10;Description automatically generated">
              <a:extLst>
                <a:ext uri="{FF2B5EF4-FFF2-40B4-BE49-F238E27FC236}">
                  <a16:creationId xmlns:a16="http://schemas.microsoft.com/office/drawing/2014/main" id="{C0685448-88CE-1466-D4FA-2FE73670800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042770" y="1594064"/>
              <a:ext cx="1007241" cy="100724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13913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961FC4-5583-13DD-7FD5-81015E51241E}"/>
              </a:ext>
            </a:extLst>
          </p:cNvPr>
          <p:cNvSpPr/>
          <p:nvPr/>
        </p:nvSpPr>
        <p:spPr>
          <a:xfrm>
            <a:off x="10239022" y="5791200"/>
            <a:ext cx="1840089" cy="961848"/>
          </a:xfrm>
          <a:prstGeom prst="rect">
            <a:avLst/>
          </a:prstGeom>
          <a:solidFill>
            <a:srgbClr val="9C3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C3FE5B-4005-3F2D-FC82-B091C553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07" y="241304"/>
            <a:ext cx="11406797" cy="542347"/>
          </a:xfrm>
          <a:prstGeom prst="rect">
            <a:avLst/>
          </a:prstGeom>
        </p:spPr>
      </p:pic>
      <p:sp>
        <p:nvSpPr>
          <p:cNvPr id="4" name="Google Shape;178;p4">
            <a:extLst>
              <a:ext uri="{FF2B5EF4-FFF2-40B4-BE49-F238E27FC236}">
                <a16:creationId xmlns:a16="http://schemas.microsoft.com/office/drawing/2014/main" id="{1B8755DF-2417-B96B-03C7-A881894C862E}"/>
              </a:ext>
            </a:extLst>
          </p:cNvPr>
          <p:cNvSpPr txBox="1">
            <a:spLocks/>
          </p:cNvSpPr>
          <p:nvPr/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r>
              <a:rPr lang="ga-ie" sz="1800" b="1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Aonad 1, Gníomhaíocht 1</a:t>
            </a:r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040C9B41-F781-036B-D592-8F707B82B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98" y="910277"/>
            <a:ext cx="11038913" cy="5716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DC5478-41C9-08B4-DEDC-2DB6DC9A50DB}"/>
              </a:ext>
            </a:extLst>
          </p:cNvPr>
          <p:cNvSpPr txBox="1"/>
          <p:nvPr/>
        </p:nvSpPr>
        <p:spPr>
          <a:xfrm>
            <a:off x="2570279" y="1600715"/>
            <a:ext cx="8632848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-ie" sz="2600" dirty="0">
                <a:solidFill>
                  <a:srgbClr val="575757"/>
                </a:solidFill>
                <a:latin typeface="Arial" panose="020B0604020202020204" pitchFamily="34" charset="0"/>
              </a:rPr>
              <a:t>Daoine </a:t>
            </a:r>
            <a:r>
              <a:rPr lang="ga-ie" sz="2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a bhfuil Clisteacht Coirp acu...</a:t>
            </a:r>
          </a:p>
          <a:p>
            <a:pPr algn="l" rtl="0"/>
            <a:endParaRPr lang="en-GB" sz="2400" dirty="0">
              <a:solidFill>
                <a:srgbClr val="575757"/>
              </a:solidFill>
              <a:latin typeface="Arial" panose="020B0604020202020204" pitchFamily="34" charset="0"/>
            </a:endParaRPr>
          </a:p>
          <a:p>
            <a:pPr marL="457200" indent="-457200" rtl="0">
              <a:lnSpc>
                <a:spcPct val="8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b="0" u="none" strike="noStrike" kern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úsáideann siad an corp ar fad nó cuid den chorp chun rudaí a chruthú nó fadhbanna a réiteach</a:t>
            </a:r>
            <a:endParaRPr lang="en-GB" sz="2400" b="0" u="none" strike="noStrike" dirty="0">
              <a:effectLst/>
              <a:latin typeface="Arial" panose="020B0604020202020204" pitchFamily="34" charset="0"/>
            </a:endParaRPr>
          </a:p>
          <a:p>
            <a:pPr marL="457200" indent="-457200" rtl="0" eaLnBrk="1" hangingPunct="1">
              <a:lnSpc>
                <a:spcPct val="8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smacht maith acu ar a ngluaiseachtaí coirp agus cumas acu earraí a láimhseáil le scil</a:t>
            </a:r>
          </a:p>
          <a:p>
            <a:pPr marL="457200" indent="-457200" rtl="0" eaLnBrk="1" hangingPunct="1">
              <a:lnSpc>
                <a:spcPct val="8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baineann siad taitneamh as aclaíocht, m.sh. spórt agus damhsa</a:t>
            </a:r>
          </a:p>
          <a:p>
            <a:pPr marL="457200" indent="-457200" rtl="0" eaLnBrk="1" hangingPunct="1">
              <a:lnSpc>
                <a:spcPct val="8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úsáideann siad a gcorp chun cumarsáid a dhéanamh – foghlaimíonn siad trí mhothú a gcoirp, is maith leo teagmháil a dhéanamh, a lámha a chur ar rudaí agus bualadh</a:t>
            </a:r>
          </a:p>
          <a:p>
            <a:pPr marL="457200" indent="-457200" rtl="0" eaLnBrk="1" hangingPunct="1">
              <a:lnSpc>
                <a:spcPct val="8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rolimirt, ionsamhluithe, aclaíocht</a:t>
            </a:r>
          </a:p>
          <a:p>
            <a:pPr marL="457200" indent="-457200" rtl="0" eaLnBrk="1" hangingPunct="1">
              <a:lnSpc>
                <a:spcPct val="8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caithfidh siad a bheith ag bogadh nó bíonn leadrán orthu mura bhfuil páirt ghlactha acu go gníomhach</a:t>
            </a:r>
            <a:endParaRPr lang="en-GB" altLang="en-US" sz="2400" dirty="0"/>
          </a:p>
        </p:txBody>
      </p:sp>
      <p:pic>
        <p:nvPicPr>
          <p:cNvPr id="10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F0F4F3D-D413-C1E2-A929-9BA56AB3E6C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11111180" y="985999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FD76400-B615-20F5-23D8-A7B95F1EC5F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1179" y="894052"/>
            <a:ext cx="1007241" cy="1007241"/>
          </a:xfrm>
          <a:prstGeom prst="rect">
            <a:avLst/>
          </a:prstGeom>
        </p:spPr>
      </p:pic>
      <p:pic>
        <p:nvPicPr>
          <p:cNvPr id="17" name="Graphic 16" descr="Skeleton outline">
            <a:extLst>
              <a:ext uri="{FF2B5EF4-FFF2-40B4-BE49-F238E27FC236}">
                <a16:creationId xmlns:a16="http://schemas.microsoft.com/office/drawing/2014/main" id="{456EFE87-7AE1-75DD-9A23-ACFDB8C82BF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12401" y="2777085"/>
            <a:ext cx="1982528" cy="198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730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961FC4-5583-13DD-7FD5-81015E51241E}"/>
              </a:ext>
            </a:extLst>
          </p:cNvPr>
          <p:cNvSpPr/>
          <p:nvPr/>
        </p:nvSpPr>
        <p:spPr>
          <a:xfrm>
            <a:off x="10239022" y="5791200"/>
            <a:ext cx="1840089" cy="961848"/>
          </a:xfrm>
          <a:prstGeom prst="rect">
            <a:avLst/>
          </a:prstGeom>
          <a:solidFill>
            <a:srgbClr val="9C3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C3FE5B-4005-3F2D-FC82-B091C553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07" y="241304"/>
            <a:ext cx="11406797" cy="542347"/>
          </a:xfrm>
          <a:prstGeom prst="rect">
            <a:avLst/>
          </a:prstGeom>
        </p:spPr>
      </p:pic>
      <p:sp>
        <p:nvSpPr>
          <p:cNvPr id="4" name="Google Shape;178;p4">
            <a:extLst>
              <a:ext uri="{FF2B5EF4-FFF2-40B4-BE49-F238E27FC236}">
                <a16:creationId xmlns:a16="http://schemas.microsoft.com/office/drawing/2014/main" id="{1B8755DF-2417-B96B-03C7-A881894C862E}"/>
              </a:ext>
            </a:extLst>
          </p:cNvPr>
          <p:cNvSpPr txBox="1">
            <a:spLocks/>
          </p:cNvSpPr>
          <p:nvPr/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r>
              <a:rPr lang="ga-ie" sz="1800" b="1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Aonad 1, Gníomhaíocht 1</a:t>
            </a:r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040C9B41-F781-036B-D592-8F707B82B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98" y="910277"/>
            <a:ext cx="11038913" cy="5716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DC5478-41C9-08B4-DEDC-2DB6DC9A50DB}"/>
              </a:ext>
            </a:extLst>
          </p:cNvPr>
          <p:cNvSpPr txBox="1"/>
          <p:nvPr/>
        </p:nvSpPr>
        <p:spPr>
          <a:xfrm>
            <a:off x="2338170" y="1690857"/>
            <a:ext cx="886495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-ie" sz="2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Daoine a bhfuil Clisteacht Focal acu...</a:t>
            </a:r>
          </a:p>
          <a:p>
            <a:pPr algn="l" rtl="0"/>
            <a:endParaRPr lang="en-GB" sz="2400" dirty="0">
              <a:solidFill>
                <a:srgbClr val="575757"/>
              </a:solidFill>
              <a:latin typeface="Arial" panose="020B0604020202020204" pitchFamily="34" charset="0"/>
            </a:endParaRPr>
          </a:p>
          <a:p>
            <a:pPr marL="457200" indent="-457200" rtl="0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 cumarsáidithe maithe iad a dhéanann ciall as an saol trí theanga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siad íogair ó thaobh fuaimeanna, rithimí agus ciall focal de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a bheith ag argóint, ag díospóireacht, rudaí a chur ina luí ar dhaoine agus scéalta a insint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a bheith ag léamh, ag scríobh agus ag éisteacht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a bheith ag scríobh scéalta, ag insint scéalta grinn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siad go maith ag cáipéisí Word a scríobh</a:t>
            </a:r>
          </a:p>
          <a:p>
            <a:pPr marL="457200" indent="-457200" rtl="0" eaLnBrk="1" hangingPunct="1">
              <a:lnSpc>
                <a:spcPct val="90000"/>
              </a:lnSpc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tomhais focal, m.sh. crosfhocail agus anagraim</a:t>
            </a:r>
            <a:endParaRPr lang="en-GB" altLang="en-US" sz="2400" dirty="0"/>
          </a:p>
        </p:txBody>
      </p:sp>
      <p:pic>
        <p:nvPicPr>
          <p:cNvPr id="10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F0F4F3D-D413-C1E2-A929-9BA56AB3E6C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11111180" y="985999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FD76400-B615-20F5-23D8-A7B95F1EC5F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1179" y="894052"/>
            <a:ext cx="1007241" cy="1007241"/>
          </a:xfrm>
          <a:prstGeom prst="rect">
            <a:avLst/>
          </a:prstGeom>
        </p:spPr>
      </p:pic>
      <p:pic>
        <p:nvPicPr>
          <p:cNvPr id="18" name="Graphic 17" descr="Quotes outline">
            <a:extLst>
              <a:ext uri="{FF2B5EF4-FFF2-40B4-BE49-F238E27FC236}">
                <a16:creationId xmlns:a16="http://schemas.microsoft.com/office/drawing/2014/main" id="{547AAA21-4CB9-6147-812F-09BF234E0A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3170" y="2920849"/>
            <a:ext cx="1695000" cy="169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834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961FC4-5583-13DD-7FD5-81015E51241E}"/>
              </a:ext>
            </a:extLst>
          </p:cNvPr>
          <p:cNvSpPr/>
          <p:nvPr/>
        </p:nvSpPr>
        <p:spPr>
          <a:xfrm>
            <a:off x="10239022" y="5791200"/>
            <a:ext cx="1840089" cy="961848"/>
          </a:xfrm>
          <a:prstGeom prst="rect">
            <a:avLst/>
          </a:prstGeom>
          <a:solidFill>
            <a:srgbClr val="9C3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C3FE5B-4005-3F2D-FC82-B091C553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07" y="241304"/>
            <a:ext cx="11406797" cy="542347"/>
          </a:xfrm>
          <a:prstGeom prst="rect">
            <a:avLst/>
          </a:prstGeom>
        </p:spPr>
      </p:pic>
      <p:sp>
        <p:nvSpPr>
          <p:cNvPr id="4" name="Google Shape;178;p4">
            <a:extLst>
              <a:ext uri="{FF2B5EF4-FFF2-40B4-BE49-F238E27FC236}">
                <a16:creationId xmlns:a16="http://schemas.microsoft.com/office/drawing/2014/main" id="{1B8755DF-2417-B96B-03C7-A881894C862E}"/>
              </a:ext>
            </a:extLst>
          </p:cNvPr>
          <p:cNvSpPr txBox="1">
            <a:spLocks/>
          </p:cNvSpPr>
          <p:nvPr/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r>
              <a:rPr lang="ga-ie" sz="1800" b="1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Aonad 1, Gníomhaíocht 1</a:t>
            </a:r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040C9B41-F781-036B-D592-8F707B82B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98" y="910277"/>
            <a:ext cx="11038913" cy="5716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DC5478-41C9-08B4-DEDC-2DB6DC9A50DB}"/>
              </a:ext>
            </a:extLst>
          </p:cNvPr>
          <p:cNvSpPr txBox="1"/>
          <p:nvPr/>
        </p:nvSpPr>
        <p:spPr>
          <a:xfrm>
            <a:off x="2525492" y="1506190"/>
            <a:ext cx="86335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-ie" sz="2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Daoine a bhfuil Clisteacht Daoine acu...</a:t>
            </a:r>
          </a:p>
          <a:p>
            <a:pPr algn="l" rtl="0"/>
            <a:endParaRPr lang="en-GB" sz="2400" dirty="0">
              <a:solidFill>
                <a:srgbClr val="575757"/>
              </a:solidFill>
              <a:latin typeface="Arial" panose="020B0604020202020204" pitchFamily="34" charset="0"/>
            </a:endParaRP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siad íogair ó thaobh giúmair, mothúcháin, spreagadh agus foinn daoine eile de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cumas éisteachta maith acu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siad go maith ag daoine a mheas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oibríonn siad go héifeachtach i bhfoireann nó i ngrúpa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éisteann siad go héifeachtach, déanann siad idirbheartaíocht, tá siad in ann coimhlintí a láimhseáil agus éiríonn siad go maith le daoine éagsúla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daoine a bheith in éineacht leo agus iad ag déanamh gníomhaíochtaí nó ag foghlaim</a:t>
            </a:r>
            <a:endParaRPr lang="en-GB" altLang="en-US" sz="2400" dirty="0"/>
          </a:p>
        </p:txBody>
      </p:sp>
      <p:pic>
        <p:nvPicPr>
          <p:cNvPr id="10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F0F4F3D-D413-C1E2-A929-9BA56AB3E6C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11111180" y="985999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FD76400-B615-20F5-23D8-A7B95F1EC5F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1179" y="894052"/>
            <a:ext cx="1007241" cy="1007241"/>
          </a:xfrm>
          <a:prstGeom prst="rect">
            <a:avLst/>
          </a:prstGeom>
        </p:spPr>
      </p:pic>
      <p:pic>
        <p:nvPicPr>
          <p:cNvPr id="6" name="Graphic 5" descr="Group of people outline">
            <a:extLst>
              <a:ext uri="{FF2B5EF4-FFF2-40B4-BE49-F238E27FC236}">
                <a16:creationId xmlns:a16="http://schemas.microsoft.com/office/drawing/2014/main" id="{DA281562-F1C9-E21A-8618-E45B8F51AE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70425" y="2903567"/>
            <a:ext cx="1729563" cy="1729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707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961FC4-5583-13DD-7FD5-81015E51241E}"/>
              </a:ext>
            </a:extLst>
          </p:cNvPr>
          <p:cNvSpPr/>
          <p:nvPr/>
        </p:nvSpPr>
        <p:spPr>
          <a:xfrm>
            <a:off x="10239022" y="5791200"/>
            <a:ext cx="1840089" cy="961848"/>
          </a:xfrm>
          <a:prstGeom prst="rect">
            <a:avLst/>
          </a:prstGeom>
          <a:solidFill>
            <a:srgbClr val="9C3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C3FE5B-4005-3F2D-FC82-B091C553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07" y="241304"/>
            <a:ext cx="11406797" cy="542347"/>
          </a:xfrm>
          <a:prstGeom prst="rect">
            <a:avLst/>
          </a:prstGeom>
        </p:spPr>
      </p:pic>
      <p:sp>
        <p:nvSpPr>
          <p:cNvPr id="4" name="Google Shape;178;p4">
            <a:extLst>
              <a:ext uri="{FF2B5EF4-FFF2-40B4-BE49-F238E27FC236}">
                <a16:creationId xmlns:a16="http://schemas.microsoft.com/office/drawing/2014/main" id="{1B8755DF-2417-B96B-03C7-A881894C862E}"/>
              </a:ext>
            </a:extLst>
          </p:cNvPr>
          <p:cNvSpPr txBox="1">
            <a:spLocks/>
          </p:cNvSpPr>
          <p:nvPr/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r>
              <a:rPr lang="ga-ie" sz="1800" b="1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Aonad 1, Gníomhaíocht 1</a:t>
            </a:r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040C9B41-F781-036B-D592-8F707B82B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98" y="910277"/>
            <a:ext cx="11038913" cy="5716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DC5478-41C9-08B4-DEDC-2DB6DC9A50DB}"/>
              </a:ext>
            </a:extLst>
          </p:cNvPr>
          <p:cNvSpPr txBox="1"/>
          <p:nvPr/>
        </p:nvSpPr>
        <p:spPr>
          <a:xfrm>
            <a:off x="2381692" y="1506191"/>
            <a:ext cx="898621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-ie" sz="2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Daoine a bhfuil Féinchlisteacht acu...</a:t>
            </a:r>
          </a:p>
          <a:p>
            <a:pPr algn="l" rtl="0"/>
            <a:endParaRPr lang="en-GB" sz="2400" dirty="0">
              <a:solidFill>
                <a:srgbClr val="575757"/>
              </a:solidFill>
              <a:latin typeface="Arial" panose="020B0604020202020204" pitchFamily="34" charset="0"/>
            </a:endParaRPr>
          </a:p>
          <a:p>
            <a:pPr marL="457200" indent="-457200" rtl="0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b="0" u="none" strike="noStrike" kern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tugann siad a mothúcháin féin faoi deara </a:t>
            </a:r>
          </a:p>
          <a:p>
            <a:pPr marL="457200" indent="-457200" rtl="0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féidir leo a bheith ceanndána, féinmhuiníneach, agus tuairimí dearfa, dea-ullmhaithe acu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féidir ardleibhéal féinmheasa a bheith acu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tuigeann siad a láidreachtaí féin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minic a thaitníonn leo a bheith ag obair leo féin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smaoiníonn siad ar an smaointeoireacht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siad spreagtha as a stuaim féin seachas a bheith spreagtha mar gheall ar fhaomhadh daoine eile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tagann daoine eile chucu chun comhairle a fháil</a:t>
            </a:r>
            <a:endParaRPr lang="en-GB" altLang="en-US" sz="2400" dirty="0"/>
          </a:p>
        </p:txBody>
      </p:sp>
      <p:pic>
        <p:nvPicPr>
          <p:cNvPr id="10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F0F4F3D-D413-C1E2-A929-9BA56AB3E6C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11111180" y="985999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FD76400-B615-20F5-23D8-A7B95F1EC5F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1179" y="894052"/>
            <a:ext cx="1007241" cy="1007241"/>
          </a:xfrm>
          <a:prstGeom prst="rect">
            <a:avLst/>
          </a:prstGeom>
        </p:spPr>
      </p:pic>
      <p:pic>
        <p:nvPicPr>
          <p:cNvPr id="3" name="Graphic 2" descr="Selfie outline">
            <a:extLst>
              <a:ext uri="{FF2B5EF4-FFF2-40B4-BE49-F238E27FC236}">
                <a16:creationId xmlns:a16="http://schemas.microsoft.com/office/drawing/2014/main" id="{63A0C0E7-698E-39F9-52AA-151456FE71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6544" y="2482755"/>
            <a:ext cx="1892489" cy="1892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771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C961FC4-5583-13DD-7FD5-81015E51241E}"/>
              </a:ext>
            </a:extLst>
          </p:cNvPr>
          <p:cNvSpPr/>
          <p:nvPr/>
        </p:nvSpPr>
        <p:spPr>
          <a:xfrm>
            <a:off x="10239022" y="5791200"/>
            <a:ext cx="1840089" cy="961848"/>
          </a:xfrm>
          <a:prstGeom prst="rect">
            <a:avLst/>
          </a:prstGeom>
          <a:solidFill>
            <a:srgbClr val="9C3F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I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CC3FE5B-4005-3F2D-FC82-B091C5536A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807" y="241304"/>
            <a:ext cx="11406797" cy="542347"/>
          </a:xfrm>
          <a:prstGeom prst="rect">
            <a:avLst/>
          </a:prstGeom>
        </p:spPr>
      </p:pic>
      <p:sp>
        <p:nvSpPr>
          <p:cNvPr id="4" name="Google Shape;178;p4">
            <a:extLst>
              <a:ext uri="{FF2B5EF4-FFF2-40B4-BE49-F238E27FC236}">
                <a16:creationId xmlns:a16="http://schemas.microsoft.com/office/drawing/2014/main" id="{1B8755DF-2417-B96B-03C7-A881894C862E}"/>
              </a:ext>
            </a:extLst>
          </p:cNvPr>
          <p:cNvSpPr txBox="1">
            <a:spLocks/>
          </p:cNvSpPr>
          <p:nvPr/>
        </p:nvSpPr>
        <p:spPr>
          <a:xfrm>
            <a:off x="356287" y="328054"/>
            <a:ext cx="8441724" cy="352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rtlCol="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  <a:tabLst/>
              <a:defRPr/>
            </a:pPr>
            <a:r>
              <a:rPr lang="ga-ie" sz="1800" b="1" i="0" u="none" strike="noStrike" kern="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Aonad 1, Gníomhaíocht 1</a:t>
            </a:r>
          </a:p>
        </p:txBody>
      </p:sp>
      <p:pic>
        <p:nvPicPr>
          <p:cNvPr id="5" name="Picture 4" descr="Shape, square&#10;&#10;Description automatically generated">
            <a:extLst>
              <a:ext uri="{FF2B5EF4-FFF2-40B4-BE49-F238E27FC236}">
                <a16:creationId xmlns:a16="http://schemas.microsoft.com/office/drawing/2014/main" id="{040C9B41-F781-036B-D592-8F707B82B7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998" y="910277"/>
            <a:ext cx="11038913" cy="571614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7DC5478-41C9-08B4-DEDC-2DB6DC9A50DB}"/>
              </a:ext>
            </a:extLst>
          </p:cNvPr>
          <p:cNvSpPr txBox="1"/>
          <p:nvPr/>
        </p:nvSpPr>
        <p:spPr>
          <a:xfrm>
            <a:off x="2360428" y="1136858"/>
            <a:ext cx="879863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ga-ie" sz="2600" b="0" i="0" dirty="0">
                <a:solidFill>
                  <a:srgbClr val="575757"/>
                </a:solidFill>
                <a:effectLst/>
                <a:latin typeface="Arial" panose="020B0604020202020204" pitchFamily="34" charset="0"/>
              </a:rPr>
              <a:t>Daoine a bhfuil Clisteacht Fuaime acu...</a:t>
            </a:r>
          </a:p>
          <a:p>
            <a:pPr algn="l" rtl="0"/>
            <a:endParaRPr lang="en-GB" sz="2400" dirty="0">
              <a:solidFill>
                <a:srgbClr val="575757"/>
              </a:solidFill>
              <a:latin typeface="Arial" panose="020B0604020202020204" pitchFamily="34" charset="0"/>
            </a:endParaRPr>
          </a:p>
          <a:p>
            <a:pPr marL="457200" indent="-457200" rtl="0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b="0" u="none" strike="noStrike" kern="120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déanann siad ciall a chruthú, a chur in iúl agus a thuiscint trí fhuaim</a:t>
            </a:r>
            <a:endParaRPr lang="en-GB" sz="2400" b="0" u="none" strike="noStrike" dirty="0">
              <a:effectLst/>
              <a:latin typeface="Arial" panose="020B0604020202020204" pitchFamily="34" charset="0"/>
            </a:endParaRP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breá leo an ceol agus patrúin rithimeacha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meas acu ar an gceol agus bíonn cumas ceoil maith acu go minic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tá siad íogair ó thaobh fuaimeanna sa timpeallacht de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féidir leo séis a athchruthú tar éis é a chloisteáil uair amháin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maith leo nuair a bhíonn ceol ar siúl sa chúlra agus iad ag obair</a:t>
            </a:r>
          </a:p>
          <a:p>
            <a:pPr marL="457200" indent="-457200" rtl="0" eaLnBrk="1" hangingPunct="1">
              <a:buClr>
                <a:srgbClr val="FF826A"/>
              </a:buClr>
              <a:buFont typeface="Courier New" panose="02070309020205020404" pitchFamily="49" charset="0"/>
              <a:buChar char="o"/>
            </a:pPr>
            <a:r>
              <a:rPr lang="ga-ie" sz="2400" dirty="0"/>
              <a:t>is féidir leo scileanna a bheith acu maidir le haithris a dhéanamh ar fhuaimeanna, teanga agus canúintí</a:t>
            </a:r>
            <a:endParaRPr lang="en-GB" altLang="en-US" sz="2400" dirty="0"/>
          </a:p>
        </p:txBody>
      </p:sp>
      <p:pic>
        <p:nvPicPr>
          <p:cNvPr id="10" name="Google Shape;425;p21" descr="Shape, square&#10;&#10;Description automatically generated">
            <a:extLst>
              <a:ext uri="{FF2B5EF4-FFF2-40B4-BE49-F238E27FC236}">
                <a16:creationId xmlns:a16="http://schemas.microsoft.com/office/drawing/2014/main" id="{BF0F4F3D-D413-C1E2-A929-9BA56AB3E6C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6200000">
            <a:off x="11111180" y="985999"/>
            <a:ext cx="1007241" cy="823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4FD76400-B615-20F5-23D8-A7B95F1EC5FF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1179" y="894052"/>
            <a:ext cx="1007241" cy="1007241"/>
          </a:xfrm>
          <a:prstGeom prst="rect">
            <a:avLst/>
          </a:prstGeom>
        </p:spPr>
      </p:pic>
      <p:pic>
        <p:nvPicPr>
          <p:cNvPr id="11" name="Graphic 10" descr="Headphones outline">
            <a:extLst>
              <a:ext uri="{FF2B5EF4-FFF2-40B4-BE49-F238E27FC236}">
                <a16:creationId xmlns:a16="http://schemas.microsoft.com/office/drawing/2014/main" id="{FEA0B919-AEE4-5EE5-EE57-A3C44E9CAB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9421" y="2823759"/>
            <a:ext cx="1889175" cy="188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972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4614</Words>
  <Application>Microsoft Office PowerPoint</Application>
  <PresentationFormat>Widescreen</PresentationFormat>
  <Paragraphs>417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Black</vt:lpstr>
      <vt:lpstr>Prompt</vt:lpstr>
      <vt:lpstr>Courier New</vt:lpstr>
      <vt:lpstr>Arial</vt:lpstr>
      <vt:lpstr>Calibri</vt:lpstr>
      <vt:lpstr>Office Theme</vt:lpstr>
      <vt:lpstr>1_Office Theme</vt:lpstr>
      <vt:lpstr>Conairí</vt:lpstr>
      <vt:lpstr>Aonad 1: Cineálacha Clisteachta</vt:lpstr>
      <vt:lpstr>Aonad 1, Réamheolas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Aonad 1, Gníomhaíocht 2</vt:lpstr>
      <vt:lpstr>Aonad 1, Gníomhaíocht 2</vt:lpstr>
      <vt:lpstr>Aonad 1, Gníomhaíocht 3</vt:lpstr>
      <vt:lpstr>Aonad 1, Gníomhaíocht 4: Bileog Oibre</vt:lpstr>
      <vt:lpstr>Aonad 1, Gníomhaíocht 5: Bileog Oibre</vt:lpstr>
      <vt:lpstr>PowerPoint Presentation</vt:lpstr>
      <vt:lpstr>Aonad 1, Gníomhaíocht le cois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Realnation</dc:creator>
  <cp:lastModifiedBy>Mella Cusack</cp:lastModifiedBy>
  <cp:revision>48</cp:revision>
  <dcterms:created xsi:type="dcterms:W3CDTF">2022-07-12T11:58:05Z</dcterms:created>
  <dcterms:modified xsi:type="dcterms:W3CDTF">2024-08-31T18:07:21Z</dcterms:modified>
</cp:coreProperties>
</file>