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6" r:id="rId2"/>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2192000" cy="6858000"/>
  <p:notesSz cx="6858000" cy="9144000"/>
  <p:embeddedFontLst>
    <p:embeddedFont>
      <p:font typeface="Arial Black" panose="020B0A04020102020204" pitchFamily="34" charset="0"/>
      <p:regular r:id="rId17"/>
      <p:bold r:id="rId18"/>
    </p:embeddedFont>
    <p:embeddedFont>
      <p:font typeface="Prompt" panose="00000500000000000000" pitchFamily="2" charset="-34"/>
      <p:regular r:id="rId19"/>
      <p:bold r:id="rId20"/>
      <p:italic r:id="rId21"/>
      <p:boldItalic r:id="rId22"/>
    </p:embeddedFont>
  </p:embeddedFontLst>
  <p:defaultTextStyle>
    <a:defPPr marR="0" lvl="0" algn="l" rtl="0">
      <a:lnSpc>
        <a:spcPct val="100000"/>
      </a:lnSpc>
      <a:spcBef>
        <a:spcPts val="0"/>
      </a:spcBef>
      <a:spcAft>
        <a:spcPts val="0"/>
      </a:spcAft>
      <a:defRPr lang="ga-IE"/>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GoogleSlidesCustomDataVersion2">
      <go:slidesCustomData xmlns="" xmlns:ahyp="http://schemas.microsoft.com/office/drawing/2018/hyperlinkcolor" xmlns:c="http://schemas.openxmlformats.org/drawingml/2006/chart" xmlns:com="http://schemas.openxmlformats.org/drawingml/2006/compatibility" xmlns:dgm="http://schemas.openxmlformats.org/drawingml/2006/diagram" xmlns:mc="http://schemas.openxmlformats.org/markup-compatibility/2006" xmlns:mv="urn:schemas-microsoft-com:mac:vml" xmlns:o="urn:schemas-microsoft-com:office:office" xmlns:p14="http://schemas.microsoft.com/office/powerpoint/2010/main" xmlns:p15="http://schemas.microsoft.com/office/powerpoint/2012/main" xmlns:pvml="urn:schemas-microsoft-com:office:powerpoint" xmlns:v="urn:schemas-microsoft-com:vml" xmlns:go="http://customooxmlschemas.google.com/" r:id="rId23" roundtripDataSignature="AMtx7miXwtPst9ZBk+ewAAvifM9QJzSTS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3FD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CCDCAB50-604A-4CA8-91D9-36666DA50C8D}">
  <a:tblStyle styleId="{CCDCAB50-604A-4CA8-91D9-36666DA50C8D}" styleName="Table_0">
    <a:wholeTbl>
      <a:tcTxStyle b="off" i="off">
        <a:font>
          <a:latin typeface="Arial"/>
          <a:ea typeface="Arial"/>
          <a:cs typeface="Arial"/>
        </a:font>
        <a:schemeClr val="dk1"/>
      </a:tcTxStyle>
      <a:tcStyle>
        <a:tcBdr>
          <a:left>
            <a:ln w="12700" cap="flat" cmpd="sng">
              <a:solidFill>
                <a:schemeClr val="accent2"/>
              </a:solidFill>
              <a:prstDash val="solid"/>
              <a:round/>
              <a:headEnd type="none" w="sm" len="sm"/>
              <a:tailEnd type="none" w="sm" len="sm"/>
            </a:ln>
          </a:left>
          <a:right>
            <a:ln w="12700" cap="flat" cmpd="sng">
              <a:solidFill>
                <a:schemeClr val="accent2"/>
              </a:solidFill>
              <a:prstDash val="solid"/>
              <a:round/>
              <a:headEnd type="none" w="sm" len="sm"/>
              <a:tailEnd type="none" w="sm" len="sm"/>
            </a:ln>
          </a:right>
          <a:top>
            <a:ln w="12700" cap="flat" cmpd="sng">
              <a:solidFill>
                <a:schemeClr val="accent2"/>
              </a:solidFill>
              <a:prstDash val="solid"/>
              <a:round/>
              <a:headEnd type="none" w="sm" len="sm"/>
              <a:tailEnd type="none" w="sm" len="sm"/>
            </a:ln>
          </a:top>
          <a:bottom>
            <a:ln w="12700" cap="flat" cmpd="sng">
              <a:solidFill>
                <a:schemeClr val="accent2"/>
              </a:solidFill>
              <a:prstDash val="solid"/>
              <a:round/>
              <a:headEnd type="none" w="sm" len="sm"/>
              <a:tailEnd type="none" w="sm" len="sm"/>
            </a:ln>
          </a:bottom>
          <a:insideH>
            <a:ln w="12700" cap="flat" cmpd="sng">
              <a:solidFill>
                <a:schemeClr val="accent2"/>
              </a:solidFill>
              <a:prstDash val="solid"/>
              <a:round/>
              <a:headEnd type="none" w="sm" len="sm"/>
              <a:tailEnd type="none" w="sm" len="sm"/>
            </a:ln>
          </a:insideH>
          <a:insideV>
            <a:ln w="12700" cap="flat" cmpd="sng">
              <a:solidFill>
                <a:schemeClr val="accent2"/>
              </a:solidFill>
              <a:prstDash val="solid"/>
              <a:round/>
              <a:headEnd type="none" w="sm" len="sm"/>
              <a:tailEnd type="none" w="sm" len="sm"/>
            </a:ln>
          </a:insideV>
        </a:tcBdr>
        <a:fill>
          <a:solidFill>
            <a:srgbClr val="FCECE7"/>
          </a:solidFill>
        </a:fill>
      </a:tcStyle>
    </a:wholeTbl>
    <a:band1H>
      <a:tcTxStyle b="off" i="off"/>
      <a:tcStyle>
        <a:tcBdr/>
        <a:fill>
          <a:solidFill>
            <a:srgbClr val="F8D6CC"/>
          </a:solidFill>
        </a:fill>
      </a:tcStyle>
    </a:band1H>
    <a:band2H>
      <a:tcTxStyle b="off" i="off"/>
      <a:tcStyle>
        <a:tcBdr/>
      </a:tcStyle>
    </a:band2H>
    <a:band1V>
      <a:tcTxStyle b="off" i="off"/>
      <a:tcStyle>
        <a:tcBdr/>
        <a:fill>
          <a:solidFill>
            <a:srgbClr val="F8D6CC"/>
          </a:solidFill>
        </a:fill>
      </a:tcStyle>
    </a:band1V>
    <a:band2V>
      <a:tcTxStyle b="off" i="off"/>
      <a:tcStyle>
        <a:tcBdr/>
      </a:tcStyle>
    </a:band2V>
    <a:lastCol>
      <a:tcTxStyle b="on" i="off"/>
      <a:tcStyle>
        <a:tcBdr/>
      </a:tcStyle>
    </a:lastCol>
    <a:firstCol>
      <a:tcTxStyle b="on" i="off"/>
      <a:tcStyle>
        <a:tcBdr/>
      </a:tcStyle>
    </a:firstCol>
    <a:lastRow>
      <a:tcTxStyle b="on" i="off"/>
      <a:tcStyle>
        <a:tcBdr>
          <a:top>
            <a:ln w="25400" cap="flat" cmpd="sng">
              <a:solidFill>
                <a:schemeClr val="accent2"/>
              </a:solidFill>
              <a:prstDash val="solid"/>
              <a:round/>
              <a:headEnd type="none" w="sm" len="sm"/>
              <a:tailEnd type="none" w="sm" len="sm"/>
            </a:ln>
          </a:top>
        </a:tcBdr>
        <a:fill>
          <a:solidFill>
            <a:srgbClr val="FCECE7"/>
          </a:solidFill>
        </a:fill>
      </a:tcStyle>
    </a:lastRow>
    <a:seCell>
      <a:tcTxStyle b="off" i="off"/>
      <a:tcStyle>
        <a:tcBdr/>
      </a:tcStyle>
    </a:seCell>
    <a:swCell>
      <a:tcTxStyle b="off" i="off"/>
      <a:tcStyle>
        <a:tcBdr/>
      </a:tcStyle>
    </a:swCell>
    <a:firstRow>
      <a:tcTxStyle b="on" i="off"/>
      <a:tcStyle>
        <a:tcBdr/>
        <a:fill>
          <a:solidFill>
            <a:srgbClr val="FCECE7"/>
          </a:solidFill>
        </a:fill>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337" autoAdjust="0"/>
    <p:restoredTop sz="83132" autoAdjust="0"/>
  </p:normalViewPr>
  <p:slideViewPr>
    <p:cSldViewPr snapToGrid="0">
      <p:cViewPr varScale="1">
        <p:scale>
          <a:sx n="75" d="100"/>
          <a:sy n="75" d="100"/>
        </p:scale>
        <p:origin x="495" y="3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2.fntdata"/><Relationship Id="rId26"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font" Target="fonts/font5.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1.fntdata"/><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customschemas.google.com/relationships/presentationmetadata" Target="metadata"/><Relationship Id="rId10" Type="http://schemas.openxmlformats.org/officeDocument/2006/relationships/slide" Target="slides/slide8.xml"/><Relationship Id="rId19" Type="http://schemas.openxmlformats.org/officeDocument/2006/relationships/font" Target="fonts/font3.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6.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rtlCol="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rtl="0"/>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rtlCol="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rtl="0"/>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pPr rtl="0"/>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rtlCol="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pPr rtl="0"/>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rtlCol="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mailto:mary.odoherty@dcu.ie" TargetMode="External"/><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r>
              <a:rPr lang="ga-ie" sz="1100" b="1">
                <a:solidFill>
                  <a:schemeClr val="dk1"/>
                </a:solidFill>
                <a:latin typeface="Arial"/>
                <a:ea typeface="Arial"/>
                <a:cs typeface="Arial"/>
                <a:sym typeface="Arial"/>
              </a:rPr>
              <a:t>Díol spéise daoibh, a mhúinteoirí:</a:t>
            </a:r>
            <a:endParaRPr/>
          </a:p>
          <a:p>
            <a:pPr marL="0" lvl="0" indent="0" algn="l" rtl="0">
              <a:lnSpc>
                <a:spcPct val="100000"/>
              </a:lnSpc>
              <a:spcBef>
                <a:spcPts val="0"/>
              </a:spcBef>
              <a:spcAft>
                <a:spcPts val="0"/>
              </a:spcAft>
              <a:buSzPts val="1400"/>
              <a:buNone/>
            </a:pPr>
            <a:endParaRPr sz="1100" i="0">
              <a:solidFill>
                <a:schemeClr val="dk1"/>
              </a:solidFill>
              <a:latin typeface="Arial"/>
              <a:ea typeface="Arial"/>
              <a:cs typeface="Arial"/>
              <a:sym typeface="Arial"/>
            </a:endParaRPr>
          </a:p>
          <a:p>
            <a:pPr marL="0" lvl="0" indent="0" algn="l" rtl="0">
              <a:lnSpc>
                <a:spcPct val="100000"/>
              </a:lnSpc>
              <a:spcBef>
                <a:spcPts val="0"/>
              </a:spcBef>
              <a:spcAft>
                <a:spcPts val="0"/>
              </a:spcAft>
              <a:buSzPts val="1400"/>
              <a:buNone/>
            </a:pPr>
            <a:r>
              <a:rPr lang="ga-ie" sz="1100" b="0" i="0" u="none" strike="noStrike">
                <a:solidFill>
                  <a:schemeClr val="dk1"/>
                </a:solidFill>
                <a:latin typeface="Arial"/>
                <a:ea typeface="Arial"/>
                <a:cs typeface="Arial"/>
                <a:sym typeface="Arial"/>
              </a:rPr>
              <a:t>Is é aidhm aonaid Pathways scoláirí ó chúlraí éagsúla a spreagadh chun smaoineamh ar a roghanna gairme, ar an bpróiseas cinnteoireachta gairme agus smaoineamh go háirithe ar an teagasc mar shlí bheatha inmhianaithe.   </a:t>
            </a:r>
            <a:endParaRPr/>
          </a:p>
          <a:p>
            <a:pPr marL="0" lvl="0" indent="0" algn="l" rtl="0">
              <a:lnSpc>
                <a:spcPct val="100000"/>
              </a:lnSpc>
              <a:spcBef>
                <a:spcPts val="0"/>
              </a:spcBef>
              <a:spcAft>
                <a:spcPts val="0"/>
              </a:spcAft>
              <a:buSzPts val="1400"/>
              <a:buNone/>
            </a:pPr>
            <a:endParaRPr sz="1100" b="0" i="0" u="none" strike="noStrik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b="0" i="0" u="none" strike="noStrike">
                <a:solidFill>
                  <a:schemeClr val="dk1"/>
                </a:solidFill>
                <a:latin typeface="Arial"/>
                <a:ea typeface="Arial"/>
                <a:cs typeface="Arial"/>
                <a:sym typeface="Arial"/>
              </a:rPr>
              <a:t>Is tionscnamh de chuid an Tionscadail Conaire iad na haonaid seo, arna maoiniú ag an Údarás um Ard-Oideachas (ÚAO), atá lonnaithe san Institiúid Oideachais, Ollscoil Chathair Bhaile Átha Cliath (OCBÁC). </a:t>
            </a:r>
            <a:endParaRPr/>
          </a:p>
          <a:p>
            <a:pPr marL="0" marR="0" lvl="0" indent="0" algn="l" rtl="0">
              <a:lnSpc>
                <a:spcPct val="100000"/>
              </a:lnSpc>
              <a:spcBef>
                <a:spcPts val="0"/>
              </a:spcBef>
              <a:spcAft>
                <a:spcPts val="0"/>
              </a:spcAft>
              <a:buClr>
                <a:srgbClr val="000000"/>
              </a:buClr>
              <a:buSzPts val="1400"/>
              <a:buFont typeface="Arial"/>
              <a:buNone/>
            </a:pPr>
            <a:endParaRPr sz="1100" b="0" i="0" u="none" strike="noStrik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b="0" i="0" u="none" strike="noStrike">
                <a:solidFill>
                  <a:schemeClr val="dk1"/>
                </a:solidFill>
                <a:latin typeface="Arial"/>
                <a:ea typeface="Arial"/>
                <a:cs typeface="Arial"/>
                <a:sym typeface="Arial"/>
              </a:rPr>
              <a:t>Tá 3 aonad ann le haghaidh scoláirí an </a:t>
            </a:r>
            <a:r>
              <a:rPr lang="ga-ie" sz="1100" b="0" i="0" u="none" strike="noStrike" baseline="30000">
                <a:solidFill>
                  <a:schemeClr val="dk1"/>
                </a:solidFill>
                <a:latin typeface="Arial"/>
                <a:ea typeface="Arial"/>
                <a:cs typeface="Arial"/>
                <a:sym typeface="Arial"/>
              </a:rPr>
              <a:t>dara</a:t>
            </a:r>
            <a:r>
              <a:rPr lang="ga-ie" sz="1100" b="0" i="0" u="none" strike="noStrike">
                <a:solidFill>
                  <a:schemeClr val="dk1"/>
                </a:solidFill>
                <a:latin typeface="Arial"/>
                <a:ea typeface="Arial"/>
                <a:cs typeface="Arial"/>
                <a:sym typeface="Arial"/>
              </a:rPr>
              <a:t> bliain, a mhaireann thart ar 2 uair an chloig an ceann. </a:t>
            </a:r>
            <a:endParaRPr/>
          </a:p>
          <a:p>
            <a:pPr marL="457200" marR="0" lvl="0" indent="-457200" algn="l" rtl="0">
              <a:lnSpc>
                <a:spcPct val="100000"/>
              </a:lnSpc>
              <a:spcBef>
                <a:spcPts val="0"/>
              </a:spcBef>
              <a:spcAft>
                <a:spcPts val="0"/>
              </a:spcAft>
              <a:buClr>
                <a:srgbClr val="000000"/>
              </a:buClr>
              <a:buSzPts val="1400"/>
              <a:buFont typeface="Arial"/>
              <a:buChar char="•"/>
            </a:pPr>
            <a:r>
              <a:rPr lang="ga-ie" sz="1100" b="0" i="0" u="none" strike="noStrike">
                <a:solidFill>
                  <a:schemeClr val="dk1"/>
                </a:solidFill>
                <a:latin typeface="Arial"/>
                <a:ea typeface="Arial"/>
                <a:cs typeface="Arial"/>
                <a:sym typeface="Arial"/>
              </a:rPr>
              <a:t>Aonad 1: Cineálacha clisteachta</a:t>
            </a:r>
            <a:endParaRPr/>
          </a:p>
          <a:p>
            <a:pPr marL="457200" marR="0" lvl="0" indent="-457200" algn="l" rtl="0">
              <a:lnSpc>
                <a:spcPct val="100000"/>
              </a:lnSpc>
              <a:spcBef>
                <a:spcPts val="0"/>
              </a:spcBef>
              <a:spcAft>
                <a:spcPts val="0"/>
              </a:spcAft>
              <a:buClr>
                <a:srgbClr val="000000"/>
              </a:buClr>
              <a:buSzPts val="1400"/>
              <a:buFont typeface="Arial"/>
              <a:buChar char="•"/>
            </a:pPr>
            <a:r>
              <a:rPr lang="ga-ie" sz="1100" b="0" i="0" u="none" strike="noStrike">
                <a:solidFill>
                  <a:schemeClr val="dk1"/>
                </a:solidFill>
                <a:latin typeface="Arial"/>
                <a:ea typeface="Arial"/>
                <a:cs typeface="Arial"/>
                <a:sym typeface="Arial"/>
              </a:rPr>
              <a:t>Aonad 2: Foireann uirlisí oideachasóra</a:t>
            </a:r>
            <a:endParaRPr/>
          </a:p>
          <a:p>
            <a:pPr marL="457200" marR="0" lvl="0" indent="-457200" algn="l" rtl="0">
              <a:lnSpc>
                <a:spcPct val="100000"/>
              </a:lnSpc>
              <a:spcBef>
                <a:spcPts val="0"/>
              </a:spcBef>
              <a:spcAft>
                <a:spcPts val="0"/>
              </a:spcAft>
              <a:buClr>
                <a:srgbClr val="000000"/>
              </a:buClr>
              <a:buSzPts val="1400"/>
              <a:buFont typeface="Arial"/>
              <a:buChar char="•"/>
            </a:pPr>
            <a:r>
              <a:rPr lang="ga-ie" sz="1100" b="0" i="0" u="none" strike="noStrike">
                <a:solidFill>
                  <a:schemeClr val="dk1"/>
                </a:solidFill>
                <a:latin typeface="Arial"/>
                <a:ea typeface="Arial"/>
                <a:cs typeface="Arial"/>
                <a:sym typeface="Arial"/>
              </a:rPr>
              <a:t>Aonad 3: Ar an gcás</a:t>
            </a:r>
            <a:endParaRPr/>
          </a:p>
          <a:p>
            <a:pPr marL="457200" marR="0" lvl="0" indent="-228600" algn="l" rtl="0">
              <a:lnSpc>
                <a:spcPct val="100000"/>
              </a:lnSpc>
              <a:spcBef>
                <a:spcPts val="0"/>
              </a:spcBef>
              <a:spcAft>
                <a:spcPts val="0"/>
              </a:spcAft>
              <a:buSzPts val="1400"/>
              <a:buNone/>
            </a:pPr>
            <a:endParaRPr sz="1100" b="0" i="0" u="none" strike="noStrike">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100"/>
              <a:buFont typeface="Arial"/>
              <a:buNone/>
            </a:pPr>
            <a:r>
              <a:rPr lang="ga-ie" sz="1100" b="0" i="0" u="sng">
                <a:solidFill>
                  <a:schemeClr val="dk1"/>
                </a:solidFill>
                <a:latin typeface="Arial"/>
                <a:ea typeface="Arial"/>
                <a:cs typeface="Arial"/>
                <a:sym typeface="Arial"/>
              </a:rPr>
              <a:t>Roinnt pointí tábhachtacha maidir leis an gcaoi a n-oibríonn aonaid Pathways</a:t>
            </a:r>
            <a:r>
              <a:rPr lang="ga-ie" sz="1100" b="0" i="0">
                <a:solidFill>
                  <a:schemeClr val="dk1"/>
                </a:solidFill>
                <a:latin typeface="Arial"/>
                <a:ea typeface="Arial"/>
                <a:cs typeface="Arial"/>
                <a:sym typeface="Arial"/>
              </a:rPr>
              <a:t>:</a:t>
            </a:r>
            <a:endParaRPr/>
          </a:p>
          <a:p>
            <a:pPr marL="457200" lvl="0" indent="-298450" algn="l" rtl="0">
              <a:lnSpc>
                <a:spcPct val="100000"/>
              </a:lnSpc>
              <a:spcBef>
                <a:spcPts val="0"/>
              </a:spcBef>
              <a:spcAft>
                <a:spcPts val="0"/>
              </a:spcAft>
              <a:buClr>
                <a:schemeClr val="dk1"/>
              </a:buClr>
              <a:buSzPts val="1100"/>
              <a:buChar char="●"/>
            </a:pPr>
            <a:r>
              <a:rPr lang="ga-ie" sz="1100" i="0">
                <a:solidFill>
                  <a:schemeClr val="dk1"/>
                </a:solidFill>
                <a:latin typeface="Arial"/>
                <a:ea typeface="Arial"/>
                <a:cs typeface="Arial"/>
                <a:sym typeface="Arial"/>
              </a:rPr>
              <a:t>Tá na sleamhnáin réidh le húsáid sa seomra ranga.   </a:t>
            </a:r>
            <a:endParaRPr/>
          </a:p>
          <a:p>
            <a:pPr marL="457200" lvl="0" indent="-298450" algn="l" rtl="0">
              <a:lnSpc>
                <a:spcPct val="100000"/>
              </a:lnSpc>
              <a:spcBef>
                <a:spcPts val="0"/>
              </a:spcBef>
              <a:spcAft>
                <a:spcPts val="0"/>
              </a:spcAft>
              <a:buClr>
                <a:schemeClr val="dk1"/>
              </a:buClr>
              <a:buSzPts val="1100"/>
              <a:buChar char="●"/>
            </a:pPr>
            <a:r>
              <a:rPr lang="ga-ie" sz="1100">
                <a:latin typeface="Arial"/>
                <a:ea typeface="Arial"/>
                <a:cs typeface="Arial"/>
                <a:sym typeface="Arial"/>
              </a:rPr>
              <a:t>Tá nótaí an mhúinteora chomh maith le treoir céim ar chéim do na gníomhaíochtaí ar gach sleamhnán ar fáil sna nótaí a ghabhann leis na sleamhnáin nó is féidir teacht orthu i bhformáid PDF</a:t>
            </a:r>
            <a:r>
              <a:rPr lang="ga-ie" sz="1100">
                <a:solidFill>
                  <a:schemeClr val="dk1"/>
                </a:solidFill>
                <a:latin typeface="Arial"/>
                <a:ea typeface="Arial"/>
                <a:cs typeface="Arial"/>
                <a:sym typeface="Arial"/>
              </a:rPr>
              <a:t>.</a:t>
            </a:r>
            <a:endParaRPr sz="1100" i="0">
              <a:solidFill>
                <a:schemeClr val="dk1"/>
              </a:solidFill>
              <a:latin typeface="Arial"/>
              <a:ea typeface="Arial"/>
              <a:cs typeface="Arial"/>
              <a:sym typeface="Arial"/>
            </a:endParaRPr>
          </a:p>
          <a:p>
            <a:pPr marL="457200" marR="0" lvl="0" indent="-298450" algn="l" rtl="0">
              <a:lnSpc>
                <a:spcPct val="100000"/>
              </a:lnSpc>
              <a:spcBef>
                <a:spcPts val="0"/>
              </a:spcBef>
              <a:spcAft>
                <a:spcPts val="0"/>
              </a:spcAft>
              <a:buClr>
                <a:schemeClr val="dk1"/>
              </a:buClr>
              <a:buSzPts val="1100"/>
              <a:buFont typeface="Prompt"/>
              <a:buChar char="●"/>
            </a:pPr>
            <a:r>
              <a:rPr lang="ga-ie" sz="1100" i="0">
                <a:solidFill>
                  <a:schemeClr val="dk1"/>
                </a:solidFill>
                <a:latin typeface="Arial"/>
                <a:ea typeface="Arial"/>
                <a:cs typeface="Arial"/>
                <a:sym typeface="Arial"/>
              </a:rPr>
              <a:t>Tá sé tábhachtach sleamhnáin a thaispeáint sa mhodh léirithe (mura moltar a mhalairt a dhéanamh sna nótaí sleamhnáin), mar braitheann roinnt gníomhaíochtaí ar bheochan. Sa chás go bhfuil beochan ar shleamhnán, léirítear é sin sna nótaí sleamhnáin.  </a:t>
            </a:r>
            <a:endParaRPr/>
          </a:p>
          <a:p>
            <a:pPr marL="457200" lvl="0" indent="-298450" algn="l" rtl="0">
              <a:lnSpc>
                <a:spcPct val="100000"/>
              </a:lnSpc>
              <a:spcBef>
                <a:spcPts val="0"/>
              </a:spcBef>
              <a:spcAft>
                <a:spcPts val="0"/>
              </a:spcAft>
              <a:buClr>
                <a:schemeClr val="dk1"/>
              </a:buClr>
              <a:buSzPts val="1100"/>
              <a:buFont typeface="Prompt"/>
              <a:buChar char="●"/>
            </a:pPr>
            <a:r>
              <a:rPr lang="ga-ie" sz="1100" i="0">
                <a:solidFill>
                  <a:schemeClr val="dk1"/>
                </a:solidFill>
                <a:latin typeface="Arial"/>
                <a:ea typeface="Arial"/>
                <a:cs typeface="Arial"/>
                <a:sym typeface="Arial"/>
              </a:rPr>
              <a:t>Nuair atá an téacs sna nótaí sleamhnáin i gcló iodálach, ba chóir don mhúinteoir athleagan a thabhairt do na scoláirí nó é a úsáid gan athrú; agus nuair nach bhfuil cló iodálach ar an téacs, tá an treoir ann don mhúinteoir amháin.</a:t>
            </a:r>
            <a:endParaRPr/>
          </a:p>
          <a:p>
            <a:pPr marL="457200" lvl="0" indent="-298450" algn="l" rtl="0">
              <a:lnSpc>
                <a:spcPct val="100000"/>
              </a:lnSpc>
              <a:spcBef>
                <a:spcPts val="0"/>
              </a:spcBef>
              <a:spcAft>
                <a:spcPts val="0"/>
              </a:spcAft>
              <a:buClr>
                <a:schemeClr val="dk1"/>
              </a:buClr>
              <a:buSzPts val="1100"/>
              <a:buFont typeface="Prompt"/>
              <a:buChar char="●"/>
            </a:pPr>
            <a:r>
              <a:rPr lang="ga-ie" sz="1100" i="0">
                <a:solidFill>
                  <a:schemeClr val="dk1"/>
                </a:solidFill>
                <a:latin typeface="Arial"/>
                <a:ea typeface="Arial"/>
                <a:cs typeface="Arial"/>
                <a:sym typeface="Arial"/>
              </a:rPr>
              <a:t>Is beag ullmhúchán atá ag teastáil ar ábhair. Ó am go chéile, agus ag brath ar an rang, d'fhéadfá cinneadh a dhéanamh fótachóip a dhéanamh de na sleamhnáin roimh ré. I ngníomhaíochtaí ina bhfuil ullmhúchán ag teastáil, cuirfear cabhair ar fáil ar Shleamhnán 2 agus sna nótaí sleamhnáin. </a:t>
            </a:r>
            <a:endParaRPr/>
          </a:p>
          <a:p>
            <a:pPr marL="0" lvl="0" indent="0" algn="l" rtl="0">
              <a:lnSpc>
                <a:spcPct val="100000"/>
              </a:lnSpc>
              <a:spcBef>
                <a:spcPts val="0"/>
              </a:spcBef>
              <a:spcAft>
                <a:spcPts val="0"/>
              </a:spcAft>
              <a:buSzPts val="1400"/>
              <a:buNone/>
            </a:pPr>
            <a:endParaRPr sz="1100" b="0" i="0" u="none" strike="noStrike">
              <a:solidFill>
                <a:schemeClr val="dk1"/>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b="0" i="0" u="none" strike="noStrike">
                <a:solidFill>
                  <a:schemeClr val="dk1"/>
                </a:solidFill>
                <a:latin typeface="Arial"/>
                <a:ea typeface="Arial"/>
                <a:cs typeface="Arial"/>
                <a:sym typeface="Arial"/>
              </a:rPr>
              <a:t>Má tá tuilleadh eolais uait, déan teagmháil le: </a:t>
            </a:r>
            <a:r>
              <a:rPr lang="ga-ie" sz="1100" b="0" i="0" u="sng">
                <a:solidFill>
                  <a:srgbClr val="222222"/>
                </a:solidFill>
                <a:latin typeface="Arial"/>
                <a:ea typeface="Arial"/>
                <a:cs typeface="Arial"/>
                <a:sym typeface="Arial"/>
                <a:hlinkClick r:id="rId3">
                  <a:extLst>
                    <a:ext uri="{A12FA001-AC4F-418D-AE19-62706E023703}">
                      <ahyp:hlinkClr xmlns:ahyp="http://schemas.microsoft.com/office/drawing/2018/hyperlinkcolor" val="tx"/>
                    </a:ext>
                  </a:extLst>
                </a:hlinkClick>
              </a:rPr>
              <a:t> mary.odoherty@dcu.ieGo raibh maith agat</a:t>
            </a:r>
            <a:r>
              <a:rPr lang="ga-ie" sz="1100" b="0" i="0">
                <a:solidFill>
                  <a:srgbClr val="222222"/>
                </a:solidFill>
                <a:latin typeface="Arial"/>
                <a:ea typeface="Arial"/>
                <a:cs typeface="Arial"/>
                <a:sym typeface="Arial"/>
              </a:rPr>
              <a:t>  </a:t>
            </a:r>
            <a:endParaRPr sz="1100" b="0" i="0" u="sng" strike="noStrike">
              <a:solidFill>
                <a:schemeClr val="dk1"/>
              </a:solidFill>
              <a:latin typeface="Arial"/>
              <a:ea typeface="Arial"/>
              <a:cs typeface="Arial"/>
              <a:sym typeface="Arial"/>
            </a:endParaRPr>
          </a:p>
          <a:p>
            <a:pPr marL="0" lvl="0" indent="0" algn="l" rtl="0">
              <a:lnSpc>
                <a:spcPct val="100000"/>
              </a:lnSpc>
              <a:spcBef>
                <a:spcPts val="0"/>
              </a:spcBef>
              <a:spcAft>
                <a:spcPts val="0"/>
              </a:spcAft>
              <a:buSzPts val="1400"/>
              <a:buNone/>
            </a:pPr>
            <a:endParaRPr sz="1100" b="0" i="0" u="sng" strike="noStrike">
              <a:solidFill>
                <a:schemeClr val="dk1"/>
              </a:solidFill>
              <a:latin typeface="Arial"/>
              <a:ea typeface="Arial"/>
              <a:cs typeface="Arial"/>
              <a:sym typeface="Arial"/>
            </a:endParaRPr>
          </a:p>
          <a:p>
            <a:pPr marL="0" lvl="0" indent="0" algn="l" rtl="0">
              <a:lnSpc>
                <a:spcPct val="100000"/>
              </a:lnSpc>
              <a:spcBef>
                <a:spcPts val="0"/>
              </a:spcBef>
              <a:spcAft>
                <a:spcPts val="0"/>
              </a:spcAft>
              <a:buSzPts val="1400"/>
              <a:buNone/>
            </a:pPr>
            <a:r>
              <a:rPr lang="ga-ie" sz="1100" b="0" i="0" u="sng" strike="noStrike">
                <a:solidFill>
                  <a:schemeClr val="dk1"/>
                </a:solidFill>
                <a:latin typeface="Arial"/>
                <a:ea typeface="Arial"/>
                <a:cs typeface="Arial"/>
                <a:sym typeface="Arial"/>
              </a:rPr>
              <a:t>Go raibh maith agat</a:t>
            </a:r>
            <a:endParaRPr sz="1100" b="0">
              <a:solidFill>
                <a:schemeClr val="dk1"/>
              </a:solidFill>
              <a:latin typeface="Arial"/>
              <a:ea typeface="Arial"/>
              <a:cs typeface="Arial"/>
              <a:sym typeface="Arial"/>
            </a:endParaRPr>
          </a:p>
        </p:txBody>
      </p:sp>
      <p:sp>
        <p:nvSpPr>
          <p:cNvPr id="188" name="Google Shape;188;p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5"/>
        <p:cNvGrpSpPr/>
        <p:nvPr/>
      </p:nvGrpSpPr>
      <p:grpSpPr>
        <a:xfrm>
          <a:off x="0" y="0"/>
          <a:ext cx="0" cy="0"/>
          <a:chOff x="0" y="0"/>
          <a:chExt cx="0" cy="0"/>
        </a:xfrm>
      </p:grpSpPr>
      <p:sp>
        <p:nvSpPr>
          <p:cNvPr id="336" name="Google Shape;336;p5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7" name="Google Shape;337;p5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r>
              <a:rPr lang="ga-ie" sz="1100" b="1">
                <a:latin typeface="Arial"/>
                <a:ea typeface="Arial"/>
                <a:cs typeface="Arial"/>
                <a:sym typeface="Arial"/>
              </a:rPr>
              <a:t>Nótaí an mhúinteora</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Roinn an rang ina phéirí.</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Breathnóidh tú ar an aonad Pathways seo trí shúile an mhúinteora.</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6350" marR="659765" lvl="0" indent="-6350" algn="l" rtl="0">
              <a:lnSpc>
                <a:spcPct val="105000"/>
              </a:lnSpc>
              <a:spcBef>
                <a:spcPts val="0"/>
              </a:spcBef>
              <a:spcAft>
                <a:spcPts val="0"/>
              </a:spcAft>
              <a:buSzPts val="1400"/>
              <a:buNone/>
            </a:pPr>
            <a:r>
              <a:rPr lang="ga-ie" sz="1100" i="0">
                <a:solidFill>
                  <a:srgbClr val="000000"/>
                </a:solidFill>
                <a:latin typeface="Arial"/>
                <a:ea typeface="Arial"/>
                <a:cs typeface="Arial"/>
                <a:sym typeface="Arial"/>
              </a:rPr>
              <a:t>Cuir i gcuimhne don rang cad é a chlúdaigh siad san aonad seo, mar seo a leanas:</a:t>
            </a:r>
            <a:endParaRPr sz="1100" i="1">
              <a:solidFill>
                <a:srgbClr val="000000"/>
              </a:solidFill>
              <a:latin typeface="Arial"/>
              <a:ea typeface="Arial"/>
              <a:cs typeface="Arial"/>
              <a:sym typeface="Arial"/>
            </a:endParaRPr>
          </a:p>
          <a:p>
            <a:pPr marL="6350" marR="658495" lvl="0" indent="-6350" algn="l" rtl="0">
              <a:lnSpc>
                <a:spcPct val="108000"/>
              </a:lnSpc>
              <a:spcBef>
                <a:spcPts val="1295"/>
              </a:spcBef>
              <a:spcAft>
                <a:spcPts val="0"/>
              </a:spcAft>
              <a:buSzPts val="1400"/>
              <a:buNone/>
            </a:pPr>
            <a:r>
              <a:rPr lang="ga-ie" sz="1100" i="1">
                <a:solidFill>
                  <a:srgbClr val="000000"/>
                </a:solidFill>
                <a:latin typeface="Arial"/>
                <a:ea typeface="Arial"/>
                <a:cs typeface="Arial"/>
                <a:sym typeface="Arial"/>
              </a:rPr>
              <a:t>San aonad seo, d’fhoghlaimíomar faoi smaointe Paulo Freire maidir le teagasc, múinteoirí/mic léinn agus timpeallachtaí foghlama. Comhcheangail do dhá liosta de na tréithe nó na tréithe dearfacha pearsantachta a dhéanann oideachasóir maith. D’aithin tú do thréithe agus do thréithe dearfacha pearsantachta féin agus an chaoi a bhfuil siad seo mar chuid d’fhoireann uirlisí ar féidir leat leas a bhaint astu ar feadh do shaoil. D’oibrigh tú i d’aonar, i mbeirteanna, i ngrúpaí beaga agus mar rang iomlán, ag léamh, ag plé, ag scríobh, ag cur i láthair agus anois tá tú chun machnamh a dhéanamh.</a:t>
            </a:r>
            <a:endParaRPr/>
          </a:p>
          <a:p>
            <a:pPr marL="6350" marR="658495" lvl="0" indent="-6350" algn="l" rtl="0">
              <a:lnSpc>
                <a:spcPct val="108000"/>
              </a:lnSpc>
              <a:spcBef>
                <a:spcPts val="1270"/>
              </a:spcBef>
              <a:spcAft>
                <a:spcPts val="0"/>
              </a:spcAft>
              <a:buSzPts val="1400"/>
              <a:buNone/>
            </a:pPr>
            <a:endParaRPr sz="1100" i="1">
              <a:solidFill>
                <a:srgbClr val="000000"/>
              </a:solidFill>
              <a:latin typeface="Arial"/>
              <a:ea typeface="Arial"/>
              <a:cs typeface="Arial"/>
              <a:sym typeface="Arial"/>
            </a:endParaRPr>
          </a:p>
          <a:p>
            <a:pPr marL="6350" marR="658495" lvl="0" indent="-6350" algn="l" rtl="0">
              <a:lnSpc>
                <a:spcPct val="108000"/>
              </a:lnSpc>
              <a:spcBef>
                <a:spcPts val="1270"/>
              </a:spcBef>
              <a:spcAft>
                <a:spcPts val="0"/>
              </a:spcAft>
              <a:buSzPts val="1400"/>
              <a:buNone/>
            </a:pPr>
            <a:r>
              <a:rPr lang="ga-ie" sz="1100" i="1">
                <a:latin typeface="Arial"/>
                <a:ea typeface="Arial"/>
                <a:cs typeface="Arial"/>
                <a:sym typeface="Arial"/>
              </a:rPr>
              <a:t>Samhlaigh gur múinteoir tú. Iarradh ort an t-aonad Pathways seo a theagasc mar fhoireann an bhliain seo chugainn.</a:t>
            </a:r>
            <a:r>
              <a:rPr lang="ga-ie" sz="1100" i="0">
                <a:latin typeface="Arial"/>
                <a:ea typeface="Arial"/>
                <a:cs typeface="Arial"/>
                <a:sym typeface="Arial"/>
              </a:rPr>
              <a:t> </a:t>
            </a:r>
            <a:endParaRPr/>
          </a:p>
          <a:p>
            <a:pPr marL="0" lvl="0" indent="0" algn="l" rtl="0">
              <a:lnSpc>
                <a:spcPct val="100000"/>
              </a:lnSpc>
              <a:spcBef>
                <a:spcPts val="127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Is éard is teagasc foirne (nó comhtheagasc) ann nuair a dhéanann beirt mhúinteoirí nó oideachasóirí nó níos mó gníomhaíochtaí, ceachtanna nó aonaid a phleanáil, a mhúineadh agus a mheasúnú le chéile. </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b="1" i="0">
                <a:latin typeface="Arial"/>
                <a:ea typeface="Arial"/>
                <a:cs typeface="Arial"/>
                <a:sym typeface="Arial"/>
              </a:rPr>
              <a:t>NB: </a:t>
            </a:r>
            <a:r>
              <a:rPr lang="ga-ie" sz="1100" i="0">
                <a:latin typeface="Arial"/>
                <a:ea typeface="Arial"/>
                <a:cs typeface="Arial"/>
                <a:sym typeface="Arial"/>
              </a:rPr>
              <a:t>Is deis mhaith í seo chun aon eispéiris dhearfacha a bhí agat ar theagasc foirne a roinnt, nó labhairt faoin tábhacht a bhaineann le comhoibriú le comhghleacaithe sa mhúinteoireacht agus i bpoist nó i slite beatha eile a bhí agat san am a chuaigh thart.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3175" marR="377825" lvl="0" indent="-3175" algn="l" rtl="0">
              <a:lnSpc>
                <a:spcPct val="108000"/>
              </a:lnSpc>
              <a:spcBef>
                <a:spcPts val="0"/>
              </a:spcBef>
              <a:spcAft>
                <a:spcPts val="0"/>
              </a:spcAft>
              <a:buSzPts val="1400"/>
              <a:buNone/>
            </a:pPr>
            <a:r>
              <a:rPr lang="ga-ie" sz="1100" i="1">
                <a:solidFill>
                  <a:srgbClr val="000000"/>
                </a:solidFill>
                <a:latin typeface="Arial"/>
                <a:ea typeface="Arial"/>
                <a:cs typeface="Arial"/>
                <a:sym typeface="Arial"/>
              </a:rPr>
              <a:t>Le do pháirtí, pleanáil cad a dhéanfá arís agus cad a d’athrófá agus an t-aonad seo á mhúineadh agat an bhliain seo chugainn. Cuimhnigh, níl aon teagasc gan fhoghlaim, coinnigh do dhaltaí i gceartlár do chuid pleanála agus cinntigh go bhfuil cúiseanna fónta oideachais agat le do chinntí.</a:t>
            </a:r>
            <a:endParaRPr/>
          </a:p>
          <a:p>
            <a:pPr marL="0" lvl="0" indent="0" algn="l" rtl="0">
              <a:lnSpc>
                <a:spcPct val="100000"/>
              </a:lnSpc>
              <a:spcBef>
                <a:spcPts val="1280"/>
              </a:spcBef>
              <a:spcAft>
                <a:spcPts val="0"/>
              </a:spcAft>
              <a:buSzPts val="1400"/>
              <a:buNone/>
            </a:pPr>
            <a:endParaRPr sz="1100" i="1">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b="1" i="0">
                <a:latin typeface="Arial"/>
                <a:ea typeface="Arial"/>
                <a:cs typeface="Arial"/>
                <a:sym typeface="Arial"/>
              </a:rPr>
              <a:t>NB: </a:t>
            </a:r>
            <a:r>
              <a:rPr lang="ga-ie" sz="1100" i="0">
                <a:latin typeface="Arial"/>
                <a:ea typeface="Arial"/>
                <a:cs typeface="Arial"/>
                <a:sym typeface="Arial"/>
              </a:rPr>
              <a:t>Is deis mhaith í seo chun ceisteanna nó ráitis a chuireann tú ort féin go hiondúil a roinnt mar bhealach chun machnamh a dhéanamh ar cheachtanna nó aonaid foghlama agus chun iad a mheas.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Cuidigh le rogha péirí lena bplean a chur i láthair agus leis an réasúnaíocht taobh thiar dá bplean. </a:t>
            </a:r>
            <a:endParaRPr/>
          </a:p>
        </p:txBody>
      </p:sp>
      <p:sp>
        <p:nvSpPr>
          <p:cNvPr id="338" name="Google Shape;338;p5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rtlCol="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10</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6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r>
              <a:rPr lang="ga-ie" sz="1100" b="1">
                <a:solidFill>
                  <a:schemeClr val="dk1"/>
                </a:solidFill>
                <a:latin typeface="Arial"/>
                <a:ea typeface="Arial"/>
                <a:cs typeface="Arial"/>
                <a:sym typeface="Arial"/>
              </a:rPr>
              <a:t>Nótaí an mhúinteora</a:t>
            </a:r>
            <a:endParaRPr/>
          </a:p>
          <a:p>
            <a:pPr marL="0" lvl="0" indent="0" algn="l" rtl="0">
              <a:lnSpc>
                <a:spcPct val="100000"/>
              </a:lnSpc>
              <a:spcBef>
                <a:spcPts val="0"/>
              </a:spcBef>
              <a:spcAft>
                <a:spcPts val="0"/>
              </a:spcAft>
              <a:buSzPts val="1400"/>
              <a:buNone/>
            </a:pPr>
            <a:endParaRPr sz="1100">
              <a:solidFill>
                <a:schemeClr val="dk1"/>
              </a:solidFill>
              <a:latin typeface="Arial"/>
              <a:ea typeface="Arial"/>
              <a:cs typeface="Arial"/>
              <a:sym typeface="Arial"/>
            </a:endParaRPr>
          </a:p>
          <a:p>
            <a:pPr marL="0" lvl="0" indent="0" algn="l" rtl="0">
              <a:lnSpc>
                <a:spcPct val="100000"/>
              </a:lnSpc>
              <a:spcBef>
                <a:spcPts val="0"/>
              </a:spcBef>
              <a:spcAft>
                <a:spcPts val="0"/>
              </a:spcAft>
              <a:buSzPts val="1400"/>
              <a:buNone/>
            </a:pPr>
            <a:r>
              <a:rPr lang="ga-ie" sz="1100" b="0">
                <a:solidFill>
                  <a:schemeClr val="dk1"/>
                </a:solidFill>
                <a:latin typeface="Arial"/>
                <a:ea typeface="Arial"/>
                <a:cs typeface="Arial"/>
                <a:sym typeface="Arial"/>
              </a:rPr>
              <a:t>Léigh gach intinn foghlama os ard.</a:t>
            </a:r>
            <a:endParaRPr/>
          </a:p>
          <a:p>
            <a:pPr marL="0" lvl="0" indent="0" algn="l" rtl="0">
              <a:lnSpc>
                <a:spcPct val="100000"/>
              </a:lnSpc>
              <a:spcBef>
                <a:spcPts val="0"/>
              </a:spcBef>
              <a:spcAft>
                <a:spcPts val="0"/>
              </a:spcAft>
              <a:buSzPts val="1400"/>
              <a:buNone/>
            </a:pPr>
            <a:endParaRPr sz="1100" b="0">
              <a:solidFill>
                <a:schemeClr val="dk1"/>
              </a:solidFill>
              <a:latin typeface="Arial"/>
              <a:ea typeface="Arial"/>
              <a:cs typeface="Arial"/>
              <a:sym typeface="Arial"/>
            </a:endParaRPr>
          </a:p>
          <a:p>
            <a:pPr marL="0" lvl="0" indent="0" algn="l" rtl="0">
              <a:lnSpc>
                <a:spcPct val="100000"/>
              </a:lnSpc>
              <a:spcBef>
                <a:spcPts val="0"/>
              </a:spcBef>
              <a:spcAft>
                <a:spcPts val="0"/>
              </a:spcAft>
              <a:buSzPts val="1400"/>
              <a:buNone/>
            </a:pPr>
            <a:r>
              <a:rPr lang="ga-ie" sz="1100" b="0">
                <a:solidFill>
                  <a:schemeClr val="dk1"/>
                </a:solidFill>
                <a:latin typeface="Arial"/>
                <a:ea typeface="Arial"/>
                <a:cs typeface="Arial"/>
                <a:sym typeface="Arial"/>
              </a:rPr>
              <a:t>Iarr ar na daltaí ordóg a thabhairt duit má bhraitheann siad go bhfuil an rún foghlama bainte amach acu, ordóg anuas má tá tacaíocht fós ag teastáil uathu agus dorn mura bhfuil siad cinnte.Iarr ar na scoláirí ordóg a chur in airde má bhraitheann siad go bhfuil an intinn foghlama bainte amach acu, ordóg a chur síos má tá tacaíocht ag teastáil uathu gus dorn a thaispeáint mura bhfuil siad cinnte.</a:t>
            </a:r>
            <a:endParaRPr/>
          </a:p>
          <a:p>
            <a:pPr marL="0" lvl="0" indent="0" algn="l" rtl="0">
              <a:lnSpc>
                <a:spcPct val="100000"/>
              </a:lnSpc>
              <a:spcBef>
                <a:spcPts val="0"/>
              </a:spcBef>
              <a:spcAft>
                <a:spcPts val="0"/>
              </a:spcAft>
              <a:buSzPts val="1400"/>
              <a:buNone/>
            </a:pPr>
            <a:endParaRPr sz="1100">
              <a:solidFill>
                <a:schemeClr val="dk1"/>
              </a:solidFill>
              <a:latin typeface="Arial"/>
              <a:ea typeface="Arial"/>
              <a:cs typeface="Arial"/>
              <a:sym typeface="Arial"/>
            </a:endParaRPr>
          </a:p>
        </p:txBody>
      </p:sp>
      <p:sp>
        <p:nvSpPr>
          <p:cNvPr id="350" name="Google Shape;350;p6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9"/>
        <p:cNvGrpSpPr/>
        <p:nvPr/>
      </p:nvGrpSpPr>
      <p:grpSpPr>
        <a:xfrm>
          <a:off x="0" y="0"/>
          <a:ext cx="0" cy="0"/>
          <a:chOff x="0" y="0"/>
          <a:chExt cx="0" cy="0"/>
        </a:xfrm>
      </p:grpSpPr>
      <p:sp>
        <p:nvSpPr>
          <p:cNvPr id="360" name="Google Shape;360;p6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r>
              <a:rPr lang="ga-ie" sz="1100" b="1">
                <a:solidFill>
                  <a:schemeClr val="dk1"/>
                </a:solidFill>
                <a:latin typeface="Arial"/>
                <a:ea typeface="Arial"/>
                <a:cs typeface="Arial"/>
                <a:sym typeface="Arial"/>
              </a:rPr>
              <a:t>Nótaí an mhúinteora</a:t>
            </a:r>
            <a:endParaRPr sz="1100" b="0">
              <a:solidFill>
                <a:schemeClr val="dk1"/>
              </a:solidFill>
              <a:latin typeface="Arial"/>
              <a:ea typeface="Arial"/>
              <a:cs typeface="Arial"/>
              <a:sym typeface="Arial"/>
            </a:endParaRPr>
          </a:p>
          <a:p>
            <a:pPr marL="0" lvl="0" indent="0" algn="l" rtl="0">
              <a:lnSpc>
                <a:spcPct val="100000"/>
              </a:lnSpc>
              <a:spcBef>
                <a:spcPts val="0"/>
              </a:spcBef>
              <a:spcAft>
                <a:spcPts val="0"/>
              </a:spcAft>
              <a:buSzPts val="1400"/>
              <a:buNone/>
            </a:pPr>
            <a:endParaRPr sz="1100" b="0">
              <a:solidFill>
                <a:schemeClr val="dk1"/>
              </a:solidFill>
              <a:latin typeface="Arial"/>
              <a:ea typeface="Arial"/>
              <a:cs typeface="Arial"/>
              <a:sym typeface="Arial"/>
            </a:endParaRPr>
          </a:p>
          <a:p>
            <a:pPr marL="0" lvl="0" indent="0" algn="l" rtl="0">
              <a:lnSpc>
                <a:spcPct val="100000"/>
              </a:lnSpc>
              <a:spcBef>
                <a:spcPts val="0"/>
              </a:spcBef>
              <a:spcAft>
                <a:spcPts val="0"/>
              </a:spcAft>
              <a:buSzPts val="1400"/>
              <a:buNone/>
            </a:pPr>
            <a:r>
              <a:rPr lang="ga-ie" sz="1100" b="0">
                <a:solidFill>
                  <a:schemeClr val="dk1"/>
                </a:solidFill>
                <a:latin typeface="Arial"/>
                <a:ea typeface="Arial"/>
                <a:cs typeface="Arial"/>
                <a:sym typeface="Arial"/>
              </a:rPr>
              <a:t>Tá an ghníomhaíocht bhreise a mholtar ar an sleamhnán seo nasctha le Gníomhaíocht 3 (Sleamhnán 9) agus Gníomhaíocht 4 (Sleamhnán 10).</a:t>
            </a:r>
            <a:endParaRPr/>
          </a:p>
          <a:p>
            <a:pPr marL="0" marR="0" lvl="0" indent="0" algn="l" rtl="0">
              <a:lnSpc>
                <a:spcPct val="100000"/>
              </a:lnSpc>
              <a:spcBef>
                <a:spcPts val="0"/>
              </a:spcBef>
              <a:spcAft>
                <a:spcPts val="0"/>
              </a:spcAft>
              <a:buClr>
                <a:srgbClr val="000000"/>
              </a:buClr>
              <a:buSzPts val="1400"/>
              <a:buFont typeface="Arial"/>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endParaRPr sz="1100" b="0">
              <a:solidFill>
                <a:schemeClr val="dk1"/>
              </a:solidFill>
              <a:latin typeface="Arial"/>
              <a:ea typeface="Arial"/>
              <a:cs typeface="Arial"/>
              <a:sym typeface="Arial"/>
            </a:endParaRPr>
          </a:p>
        </p:txBody>
      </p:sp>
      <p:sp>
        <p:nvSpPr>
          <p:cNvPr id="361" name="Google Shape;361;p6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
        <p:cNvGrpSpPr/>
        <p:nvPr/>
      </p:nvGrpSpPr>
      <p:grpSpPr>
        <a:xfrm>
          <a:off x="0" y="0"/>
          <a:ext cx="0" cy="0"/>
          <a:chOff x="0" y="0"/>
          <a:chExt cx="0" cy="0"/>
        </a:xfrm>
      </p:grpSpPr>
      <p:sp>
        <p:nvSpPr>
          <p:cNvPr id="371" name="Google Shape;371;p6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endParaRPr/>
          </a:p>
        </p:txBody>
      </p:sp>
      <p:sp>
        <p:nvSpPr>
          <p:cNvPr id="372" name="Google Shape;372;p6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2"/>
        <p:cNvGrpSpPr/>
        <p:nvPr/>
      </p:nvGrpSpPr>
      <p:grpSpPr>
        <a:xfrm>
          <a:off x="0" y="0"/>
          <a:ext cx="0" cy="0"/>
          <a:chOff x="0" y="0"/>
          <a:chExt cx="0" cy="0"/>
        </a:xfrm>
      </p:grpSpPr>
      <p:sp>
        <p:nvSpPr>
          <p:cNvPr id="193" name="Google Shape;193;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endParaRPr/>
          </a:p>
        </p:txBody>
      </p:sp>
      <p:sp>
        <p:nvSpPr>
          <p:cNvPr id="194" name="Google Shape;194;p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Google Shape;203;p5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endParaRPr/>
          </a:p>
        </p:txBody>
      </p:sp>
      <p:sp>
        <p:nvSpPr>
          <p:cNvPr id="204" name="Google Shape;204;p5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4"/>
        <p:cNvGrpSpPr/>
        <p:nvPr/>
      </p:nvGrpSpPr>
      <p:grpSpPr>
        <a:xfrm>
          <a:off x="0" y="0"/>
          <a:ext cx="0" cy="0"/>
          <a:chOff x="0" y="0"/>
          <a:chExt cx="0" cy="0"/>
        </a:xfrm>
      </p:grpSpPr>
      <p:sp>
        <p:nvSpPr>
          <p:cNvPr id="225" name="Google Shape;225;p5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r>
              <a:rPr lang="ga-ie" sz="1100" b="1">
                <a:latin typeface="Arial"/>
                <a:ea typeface="Arial"/>
                <a:cs typeface="Arial"/>
                <a:sym typeface="Arial"/>
              </a:rPr>
              <a:t>Nótaí an mhúinteora (*Cliceáil le haghaidh 1 bheochan)</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Fiafraigh ar iarratasóir an sliocht atá ar an sleamhnán a léamh os ard.</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Fiafraigh díobh ar chuala éinne trácht ar Paulo Freire? Má tá, tabhair cuireadh do na mic léinn a mhíniú cé hé Freire.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Bhí Paulo Freire (1921-1997) ina n-oideachasóir agus fealsamh Brasaíleach Rugadh é i Recife sa Bhrasaíl. Tar éis dó cáiliú mar mhúinteoir, d’oibrigh sé in áiteanna ina raibh go leor bochtaineachta le daoine fásta nár fhoghlaim riamh léamh ná scríobh.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Chreid Freire gur iarr an t-oideachas traidisiúnta ar dhaltaí an méid a bhí foghlamtha acu a chur de ghlanmheabhair agus a athrá ach níor thacaigh sé leo a thuiscint. Chuir sé é seo i gcomparáid le daltaí a iompú ina gcoimeádáin a bhí le líonadh (ar a dtugtar coincheap baincéireachta oideachais Freire). D’áitigh Freire dá mhéad ama agus fuinnimh a chuireann mic léinn le faisnéis a stóráil, is ea is lú ama agus fuinnimh a bhí acu le bheith ina smaointeoirí criticiúla a d’fhéadfadh a aithint cad nach raibh ceart ina saol agus gníomhú chun athruithe dearfacha a dhéanamh dóibh féin agus do dhaoine eile. </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Ag brath ar do rang, b'fhéidir gur mhaith leat smaointeoirí criticiúla a shainiú mar dhaoine atá in ann smaoineamh go domhain, atá fiosrach, atá in ann anailís agus meastóireacht a dhéanamh agus atá cruthaitheach.</a:t>
            </a:r>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 </a:t>
            </a:r>
            <a:endParaRPr/>
          </a:p>
          <a:p>
            <a:pPr marL="0" marR="0" lvl="0" indent="0" algn="l" rtl="0">
              <a:lnSpc>
                <a:spcPct val="100000"/>
              </a:lnSpc>
              <a:spcBef>
                <a:spcPts val="0"/>
              </a:spcBef>
              <a:spcAft>
                <a:spcPts val="0"/>
              </a:spcAft>
              <a:buClr>
                <a:srgbClr val="000000"/>
              </a:buClr>
              <a:buSzPts val="1400"/>
              <a:buFont typeface="Arial"/>
              <a:buNone/>
            </a:pPr>
            <a:r>
              <a:rPr lang="ga-ie" sz="1100" i="1">
                <a:latin typeface="Arial"/>
                <a:ea typeface="Arial"/>
                <a:cs typeface="Arial"/>
                <a:sym typeface="Arial"/>
              </a:rPr>
              <a:t>Scríobh Freire go leor leabhar, agus is é an ceann is cáiliúla díobh ná </a:t>
            </a:r>
            <a:r>
              <a:rPr lang="ga-ie" sz="1100" i="0">
                <a:latin typeface="Arial"/>
                <a:ea typeface="Arial"/>
                <a:cs typeface="Arial"/>
                <a:sym typeface="Arial"/>
              </a:rPr>
              <a:t>Pedagogy of the Oppressed</a:t>
            </a:r>
            <a:r>
              <a:rPr lang="ga-ie" sz="1100" i="1">
                <a:latin typeface="Arial"/>
                <a:ea typeface="Arial"/>
                <a:cs typeface="Arial"/>
                <a:sym typeface="Arial"/>
              </a:rPr>
              <a:t>. Ciallaíonn oideolaíocht na modhanna múinte nó cuir chuige teagaisc; le bheith faoi Shórt ciallaíonn sé a bheith gan chumhacht trí chóireáil éagórach. Tagann ainm an leabhair seo ó smaoineamh Freire gur chóir go n-athródh an t-oideachas ionas go saorann sé (saor) daoine, ionas go mbeidh an chumhacht acu a bheith ina ndaoine féin.</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Roinn an rang ina phéirí.</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In éineacht le do pháirtí:</a:t>
            </a:r>
            <a:endParaRPr/>
          </a:p>
          <a:p>
            <a:pPr marL="171450" lvl="0" indent="-171450" algn="l" rtl="0">
              <a:lnSpc>
                <a:spcPct val="100000"/>
              </a:lnSpc>
              <a:spcBef>
                <a:spcPts val="0"/>
              </a:spcBef>
              <a:spcAft>
                <a:spcPts val="0"/>
              </a:spcAft>
              <a:buSzPts val="1400"/>
              <a:buFont typeface="Arial"/>
              <a:buChar char="•"/>
            </a:pPr>
            <a:r>
              <a:rPr lang="ga-ie" sz="1100" i="1">
                <a:latin typeface="Arial"/>
                <a:ea typeface="Arial"/>
                <a:cs typeface="Arial"/>
                <a:sym typeface="Arial"/>
              </a:rPr>
              <a:t>Cuir sliocht Paulo Freire ar an sleamhnán i d’fhocail féin.</a:t>
            </a:r>
            <a:endParaRPr/>
          </a:p>
          <a:p>
            <a:pPr marL="171450" lvl="0" indent="-171450" algn="l" rtl="0">
              <a:lnSpc>
                <a:spcPct val="100000"/>
              </a:lnSpc>
              <a:spcBef>
                <a:spcPts val="0"/>
              </a:spcBef>
              <a:spcAft>
                <a:spcPts val="0"/>
              </a:spcAft>
              <a:buSzPts val="1400"/>
              <a:buFont typeface="Arial"/>
              <a:buChar char="•"/>
            </a:pPr>
            <a:r>
              <a:rPr lang="ga-ie" sz="1100" i="1">
                <a:latin typeface="Arial"/>
                <a:ea typeface="Arial"/>
                <a:cs typeface="Arial"/>
                <a:sym typeface="Arial"/>
              </a:rPr>
              <a:t>Pléigh an aontaíonn nó nach n-aontaíonn tú le Freire agus cén fáth.</a:t>
            </a:r>
            <a:endParaRPr/>
          </a:p>
          <a:p>
            <a:pPr marL="171450" lvl="0" indent="-171450" algn="l" rtl="0">
              <a:lnSpc>
                <a:spcPct val="100000"/>
              </a:lnSpc>
              <a:spcBef>
                <a:spcPts val="0"/>
              </a:spcBef>
              <a:spcAft>
                <a:spcPts val="0"/>
              </a:spcAft>
              <a:buSzPts val="1400"/>
              <a:buFont typeface="Arial"/>
              <a:buChar char="•"/>
            </a:pPr>
            <a:r>
              <a:rPr lang="ga-ie" sz="1100" i="1">
                <a:latin typeface="Arial"/>
                <a:ea typeface="Arial"/>
                <a:cs typeface="Arial"/>
                <a:sym typeface="Arial"/>
              </a:rPr>
              <a:t>Pléigh cé acu an mbaineann/conas a bhaineann smaointe Freire le do shaol.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0">
                <a:latin typeface="Arial"/>
                <a:ea typeface="Arial"/>
                <a:cs typeface="Arial"/>
                <a:sym typeface="Arial"/>
              </a:rPr>
              <a:t>Faigh aiseolas ó rogha péirí.</a:t>
            </a:r>
            <a:endParaRPr/>
          </a:p>
          <a:p>
            <a:pPr marL="0" marR="0" lvl="0" indent="0" algn="l" rtl="0">
              <a:lnSpc>
                <a:spcPct val="100000"/>
              </a:lnSpc>
              <a:spcBef>
                <a:spcPts val="0"/>
              </a:spcBef>
              <a:spcAft>
                <a:spcPts val="0"/>
              </a:spcAft>
              <a:buClr>
                <a:srgbClr val="000000"/>
              </a:buClr>
              <a:buSzPts val="1400"/>
              <a:buFont typeface="Arial"/>
              <a:buNone/>
            </a:pPr>
            <a:endParaRPr sz="1100" i="0">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b="1" i="0">
                <a:latin typeface="Arial"/>
                <a:ea typeface="Arial"/>
                <a:cs typeface="Arial"/>
                <a:sym typeface="Arial"/>
              </a:rPr>
              <a:t>NB: </a:t>
            </a:r>
            <a:r>
              <a:rPr lang="ga-ie" sz="1100" i="0">
                <a:latin typeface="Arial"/>
                <a:ea typeface="Arial"/>
                <a:cs typeface="Arial"/>
                <a:sym typeface="Arial"/>
              </a:rPr>
              <a:t>Is deis mhaith é seo chun do chuid smaointe a roinnt ar ráiteas Freire agus labhairt faoin tionchar atá ag Freire (nó fealsamh oideachais ar bith eile) ar do shaol gairmiúil. </a:t>
            </a:r>
            <a:endParaRPr/>
          </a:p>
          <a:p>
            <a:pPr marL="0" marR="0" lvl="0" indent="0" algn="l" rtl="0">
              <a:lnSpc>
                <a:spcPct val="100000"/>
              </a:lnSpc>
              <a:spcBef>
                <a:spcPts val="0"/>
              </a:spcBef>
              <a:spcAft>
                <a:spcPts val="0"/>
              </a:spcAft>
              <a:buClr>
                <a:srgbClr val="000000"/>
              </a:buClr>
              <a:buSzPts val="1400"/>
              <a:buFont typeface="Arial"/>
              <a:buNone/>
            </a:pPr>
            <a:endParaRPr sz="1100" i="1">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1">
                <a:latin typeface="Arial"/>
                <a:ea typeface="Arial"/>
                <a:cs typeface="Arial"/>
                <a:sym typeface="Arial"/>
              </a:rPr>
              <a:t>I d’aonar, smaoinigh ar ghairm bheatha nó post a d’fhéadfadh gur mhaith leat a bheith agat agus tú níos sine. </a:t>
            </a:r>
            <a:endParaRPr/>
          </a:p>
          <a:p>
            <a:pPr marL="0" marR="0" lvl="0" indent="0" algn="l" rtl="0">
              <a:lnSpc>
                <a:spcPct val="100000"/>
              </a:lnSpc>
              <a:spcBef>
                <a:spcPts val="0"/>
              </a:spcBef>
              <a:spcAft>
                <a:spcPts val="0"/>
              </a:spcAft>
              <a:buClr>
                <a:srgbClr val="000000"/>
              </a:buClr>
              <a:buSzPts val="1400"/>
              <a:buFont typeface="Arial"/>
              <a:buNone/>
            </a:pPr>
            <a:endParaRPr sz="1100" i="1">
              <a:latin typeface="Arial"/>
              <a:ea typeface="Arial"/>
              <a:cs typeface="Arial"/>
              <a:sym typeface="Arial"/>
            </a:endParaRPr>
          </a:p>
          <a:p>
            <a:pPr marL="3175" marR="680085" lvl="0" indent="-3175" algn="l" rtl="0">
              <a:lnSpc>
                <a:spcPct val="108000"/>
              </a:lnSpc>
              <a:spcBef>
                <a:spcPts val="0"/>
              </a:spcBef>
              <a:spcAft>
                <a:spcPts val="0"/>
              </a:spcAft>
              <a:buSzPts val="1400"/>
              <a:buNone/>
            </a:pPr>
            <a:r>
              <a:rPr lang="ga-ie" sz="1100" i="1">
                <a:solidFill>
                  <a:srgbClr val="000000"/>
                </a:solidFill>
                <a:latin typeface="Arial"/>
                <a:ea typeface="Arial"/>
                <a:cs typeface="Arial"/>
                <a:sym typeface="Arial"/>
              </a:rPr>
              <a:t>Tóg amach do chóip/dialann nó píosa páipéir, agus peann/peann luaidhe.</a:t>
            </a:r>
            <a:endParaRPr/>
          </a:p>
          <a:p>
            <a:pPr marL="3175" marR="680085" lvl="0" indent="-3175" algn="l" rtl="0">
              <a:lnSpc>
                <a:spcPct val="108000"/>
              </a:lnSpc>
              <a:spcBef>
                <a:spcPts val="1255"/>
              </a:spcBef>
              <a:spcAft>
                <a:spcPts val="0"/>
              </a:spcAft>
              <a:buSzPts val="1400"/>
              <a:buNone/>
            </a:pPr>
            <a:r>
              <a:rPr lang="ga-ie" sz="1100" i="1">
                <a:solidFill>
                  <a:srgbClr val="000000"/>
                </a:solidFill>
                <a:latin typeface="Arial"/>
                <a:ea typeface="Arial"/>
                <a:cs typeface="Arial"/>
                <a:sym typeface="Arial"/>
              </a:rPr>
              <a:t> </a:t>
            </a:r>
            <a:endParaRPr/>
          </a:p>
          <a:p>
            <a:pPr marL="6350" marR="672465" lvl="0" indent="-6350" algn="l" rtl="0">
              <a:lnSpc>
                <a:spcPct val="108000"/>
              </a:lnSpc>
              <a:spcBef>
                <a:spcPts val="1255"/>
              </a:spcBef>
              <a:spcAft>
                <a:spcPts val="0"/>
              </a:spcAft>
              <a:buSzPts val="1400"/>
              <a:buNone/>
            </a:pPr>
            <a:r>
              <a:rPr lang="ga-ie" sz="1100" b="1" i="0">
                <a:solidFill>
                  <a:srgbClr val="000000"/>
                </a:solidFill>
                <a:latin typeface="Arial"/>
                <a:ea typeface="Arial"/>
                <a:cs typeface="Arial"/>
                <a:sym typeface="Arial"/>
              </a:rPr>
              <a:t>* Cliceáil </a:t>
            </a:r>
            <a:r>
              <a:rPr lang="ga-ie" sz="1100" i="0">
                <a:solidFill>
                  <a:srgbClr val="000000"/>
                </a:solidFill>
                <a:latin typeface="Arial"/>
                <a:ea typeface="Arial"/>
                <a:cs typeface="Arial"/>
                <a:sym typeface="Arial"/>
              </a:rPr>
              <a:t>chun abairt a thaispeáint do dhaltaí le críochnú</a:t>
            </a:r>
            <a:endParaRPr sz="1100" i="1">
              <a:solidFill>
                <a:srgbClr val="000000"/>
              </a:solidFill>
              <a:latin typeface="Arial"/>
              <a:ea typeface="Arial"/>
              <a:cs typeface="Arial"/>
              <a:sym typeface="Arial"/>
            </a:endParaRPr>
          </a:p>
          <a:p>
            <a:pPr marL="3175" marR="680085" lvl="0" indent="-3175" algn="l" rtl="0">
              <a:lnSpc>
                <a:spcPct val="108000"/>
              </a:lnSpc>
              <a:spcBef>
                <a:spcPts val="1280"/>
              </a:spcBef>
              <a:spcAft>
                <a:spcPts val="0"/>
              </a:spcAft>
              <a:buSzPts val="1400"/>
              <a:buNone/>
            </a:pPr>
            <a:endParaRPr sz="1100" i="1">
              <a:solidFill>
                <a:srgbClr val="000000"/>
              </a:solidFill>
              <a:latin typeface="Arial"/>
              <a:ea typeface="Arial"/>
              <a:cs typeface="Arial"/>
              <a:sym typeface="Arial"/>
            </a:endParaRPr>
          </a:p>
          <a:p>
            <a:pPr marL="3175" marR="680085" lvl="0" indent="-3175" algn="l" rtl="0">
              <a:lnSpc>
                <a:spcPct val="108000"/>
              </a:lnSpc>
              <a:spcBef>
                <a:spcPts val="1255"/>
              </a:spcBef>
              <a:spcAft>
                <a:spcPts val="0"/>
              </a:spcAft>
              <a:buSzPts val="1400"/>
              <a:buNone/>
            </a:pPr>
            <a:r>
              <a:rPr lang="ga-ie" sz="1100" i="1">
                <a:solidFill>
                  <a:srgbClr val="000000"/>
                </a:solidFill>
                <a:latin typeface="Arial"/>
                <a:ea typeface="Arial"/>
                <a:cs typeface="Arial"/>
                <a:sym typeface="Arial"/>
              </a:rPr>
              <a:t>Agus post nó slí bheatha ar leith ar intinn agat, líon isteach na bearnaí agus críochnaigh an chuid eile den abairt seo.</a:t>
            </a:r>
            <a:endParaRPr/>
          </a:p>
          <a:p>
            <a:pPr marL="0" marR="0" lvl="0" indent="0" algn="l" rtl="0">
              <a:lnSpc>
                <a:spcPct val="100000"/>
              </a:lnSpc>
              <a:spcBef>
                <a:spcPts val="1255"/>
              </a:spcBef>
              <a:spcAft>
                <a:spcPts val="0"/>
              </a:spcAft>
              <a:buClr>
                <a:srgbClr val="000000"/>
              </a:buClr>
              <a:buSzPts val="1400"/>
              <a:buFont typeface="Arial"/>
              <a:buNone/>
            </a:pPr>
            <a:endParaRPr sz="1100" i="0">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0">
                <a:latin typeface="Arial"/>
                <a:ea typeface="Arial"/>
                <a:cs typeface="Arial"/>
                <a:sym typeface="Arial"/>
              </a:rPr>
              <a:t>Ag brath ar do rang, b’fhéidir gur mhaith leat na samplaí seo a leanas a thabhairt:</a:t>
            </a:r>
            <a:endParaRPr/>
          </a:p>
          <a:p>
            <a:pPr marL="171450" marR="0" lvl="0" indent="-171450" algn="l" rtl="0">
              <a:lnSpc>
                <a:spcPct val="100000"/>
              </a:lnSpc>
              <a:spcBef>
                <a:spcPts val="0"/>
              </a:spcBef>
              <a:spcAft>
                <a:spcPts val="0"/>
              </a:spcAft>
              <a:buClr>
                <a:srgbClr val="000000"/>
              </a:buClr>
              <a:buSzPts val="1400"/>
              <a:buFont typeface="Arial"/>
              <a:buChar char="•"/>
            </a:pPr>
            <a:r>
              <a:rPr lang="ga-ie" sz="1100" i="0">
                <a:latin typeface="Arial"/>
                <a:ea typeface="Arial"/>
                <a:cs typeface="Arial"/>
                <a:sym typeface="Arial"/>
              </a:rPr>
              <a:t>Is é an rud a dhéanann </a:t>
            </a:r>
            <a:r>
              <a:rPr lang="ga-ie" sz="1100" i="0" u="sng">
                <a:latin typeface="Arial"/>
                <a:ea typeface="Arial"/>
                <a:cs typeface="Arial"/>
                <a:sym typeface="Arial"/>
              </a:rPr>
              <a:t>pluiméir</a:t>
            </a:r>
            <a:r>
              <a:rPr lang="ga-ie" sz="1100" i="0" u="none">
                <a:latin typeface="Arial"/>
                <a:ea typeface="Arial"/>
                <a:cs typeface="Arial"/>
                <a:sym typeface="Arial"/>
              </a:rPr>
              <a:t> </a:t>
            </a:r>
            <a:r>
              <a:rPr lang="ga-ie" sz="1100" i="0">
                <a:latin typeface="Arial"/>
                <a:ea typeface="Arial"/>
                <a:cs typeface="Arial"/>
                <a:sym typeface="Arial"/>
              </a:rPr>
              <a:t>chun </a:t>
            </a:r>
            <a:r>
              <a:rPr lang="ga-ie" sz="1100" i="0" u="sng">
                <a:latin typeface="Arial"/>
                <a:ea typeface="Arial"/>
                <a:cs typeface="Arial"/>
                <a:sym typeface="Arial"/>
              </a:rPr>
              <a:t>meaisíní níocháin agus leicneáin mhias a shocrú</a:t>
            </a:r>
            <a:r>
              <a:rPr lang="ga-ie" sz="1100" i="0" u="none">
                <a:latin typeface="Arial"/>
                <a:ea typeface="Arial"/>
                <a:cs typeface="Arial"/>
                <a:sym typeface="Arial"/>
              </a:rPr>
              <a:t> </a:t>
            </a:r>
            <a:r>
              <a:rPr lang="ga-ie" sz="1100" i="0">
                <a:latin typeface="Arial"/>
                <a:ea typeface="Arial"/>
                <a:cs typeface="Arial"/>
                <a:sym typeface="Arial"/>
              </a:rPr>
              <a:t>ná </a:t>
            </a:r>
            <a:r>
              <a:rPr lang="ga-ie" sz="1100" i="0" u="sng">
                <a:latin typeface="Arial"/>
                <a:ea typeface="Arial"/>
                <a:cs typeface="Arial"/>
                <a:sym typeface="Arial"/>
              </a:rPr>
              <a:t>cabhrú le daoine a gcuid éadaí agus miasa a choinneáil glan</a:t>
            </a:r>
            <a:r>
              <a:rPr lang="ga-ie" sz="1100" i="0">
                <a:latin typeface="Arial"/>
                <a:ea typeface="Arial"/>
                <a:cs typeface="Arial"/>
                <a:sym typeface="Arial"/>
              </a:rPr>
              <a:t>.</a:t>
            </a:r>
            <a:endParaRPr/>
          </a:p>
          <a:p>
            <a:pPr marL="171450" marR="0" lvl="0" indent="-171450" algn="l" rtl="0">
              <a:lnSpc>
                <a:spcPct val="100000"/>
              </a:lnSpc>
              <a:spcBef>
                <a:spcPts val="0"/>
              </a:spcBef>
              <a:spcAft>
                <a:spcPts val="0"/>
              </a:spcAft>
              <a:buClr>
                <a:srgbClr val="000000"/>
              </a:buClr>
              <a:buSzPts val="1400"/>
              <a:buFont typeface="Arial"/>
              <a:buChar char="•"/>
            </a:pPr>
            <a:r>
              <a:rPr lang="ga-ie" sz="1100" i="0">
                <a:latin typeface="Arial"/>
                <a:ea typeface="Arial"/>
                <a:cs typeface="Arial"/>
                <a:sym typeface="Arial"/>
              </a:rPr>
              <a:t>Is é an rud a dhéanann </a:t>
            </a:r>
            <a:r>
              <a:rPr lang="ga-ie" sz="1100" i="0" u="sng">
                <a:latin typeface="Arial"/>
                <a:ea typeface="Arial"/>
                <a:cs typeface="Arial"/>
                <a:sym typeface="Arial"/>
              </a:rPr>
              <a:t>altra</a:t>
            </a:r>
            <a:r>
              <a:rPr lang="ga-ie" sz="1100" i="0">
                <a:latin typeface="Arial"/>
                <a:ea typeface="Arial"/>
                <a:cs typeface="Arial"/>
                <a:sym typeface="Arial"/>
              </a:rPr>
              <a:t> chun </a:t>
            </a:r>
            <a:r>
              <a:rPr lang="ga-ie" sz="1100" i="0" u="sng">
                <a:latin typeface="Arial"/>
                <a:ea typeface="Arial"/>
                <a:cs typeface="Arial"/>
                <a:sym typeface="Arial"/>
              </a:rPr>
              <a:t>aire a thabhairt do dhaoine nuair a bhíonn siad tinn</a:t>
            </a:r>
            <a:r>
              <a:rPr lang="ga-ie" sz="1100" i="0">
                <a:latin typeface="Arial"/>
                <a:ea typeface="Arial"/>
                <a:cs typeface="Arial"/>
                <a:sym typeface="Arial"/>
              </a:rPr>
              <a:t> ná </a:t>
            </a:r>
            <a:r>
              <a:rPr lang="ga-ie" sz="1100" i="0" u="sng">
                <a:latin typeface="Arial"/>
                <a:ea typeface="Arial"/>
                <a:cs typeface="Arial"/>
                <a:sym typeface="Arial"/>
              </a:rPr>
              <a:t>iad a chompordú nuair is mó a bhíonn gá acu leis</a:t>
            </a:r>
            <a:r>
              <a:rPr lang="ga-ie" sz="1100" i="0">
                <a:latin typeface="Arial"/>
                <a:ea typeface="Arial"/>
                <a:cs typeface="Arial"/>
                <a:sym typeface="Arial"/>
              </a:rPr>
              <a:t>.</a:t>
            </a:r>
            <a:endParaRPr/>
          </a:p>
          <a:p>
            <a:pPr marL="0" marR="0" lvl="0" indent="0" algn="l" rtl="0">
              <a:lnSpc>
                <a:spcPct val="100000"/>
              </a:lnSpc>
              <a:spcBef>
                <a:spcPts val="0"/>
              </a:spcBef>
              <a:spcAft>
                <a:spcPts val="0"/>
              </a:spcAft>
              <a:buClr>
                <a:srgbClr val="000000"/>
              </a:buClr>
              <a:buSzPts val="1400"/>
              <a:buFont typeface="Arial"/>
              <a:buNone/>
            </a:pPr>
            <a:endParaRPr sz="1100" i="0">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0">
                <a:latin typeface="Arial"/>
                <a:ea typeface="Arial"/>
                <a:cs typeface="Arial"/>
                <a:sym typeface="Arial"/>
              </a:rPr>
              <a:t>Tabhair cuireadh do dhaltaí a gcuid abairtí críochnaithe a roinnt.</a:t>
            </a:r>
            <a:endParaRPr/>
          </a:p>
        </p:txBody>
      </p:sp>
      <p:sp>
        <p:nvSpPr>
          <p:cNvPr id="226" name="Google Shape;226;p54: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55: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4" name="Google Shape;244;p5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r>
              <a:rPr lang="ga-ie" sz="1100" b="1">
                <a:latin typeface="Arial"/>
                <a:ea typeface="Arial"/>
                <a:cs typeface="Arial"/>
                <a:sym typeface="Arial"/>
              </a:rPr>
              <a:t>Nótaí an mhúinteora</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3175" marR="680085" lvl="0" indent="-3175" algn="l" rtl="0">
              <a:lnSpc>
                <a:spcPct val="108000"/>
              </a:lnSpc>
              <a:spcBef>
                <a:spcPts val="0"/>
              </a:spcBef>
              <a:spcAft>
                <a:spcPts val="0"/>
              </a:spcAft>
              <a:buSzPts val="1400"/>
              <a:buNone/>
            </a:pPr>
            <a:r>
              <a:rPr lang="ga-ie" sz="1100" i="1">
                <a:solidFill>
                  <a:srgbClr val="000000"/>
                </a:solidFill>
                <a:latin typeface="Arial"/>
                <a:ea typeface="Arial"/>
                <a:cs typeface="Arial"/>
                <a:sym typeface="Arial"/>
              </a:rPr>
              <a:t>Tóg nóiméad leat féin le smaoineamh ar oideachasóir amháin a spreag tú nó a raibh tionchar dearfach aige ar do shaol. Ba cheart go mbeadh an ‘oideachasóir’ ina dhuine a chuir spéis ionat, a thacaigh leat nó a mhúin rud éigin duit a bhí úsáideach nó a raibh a fhios agat a chuideoidh leat, anois nó níos déanaí sa saol. D’fhéadfadh gur múinteoir bunscoile nó meánscoile a bheadh ​​i d’oideachasóir, ach d’fhéadfadh gur duine muinteartha nó cara é, ceannaire óige nó club spóirt srl. </a:t>
            </a:r>
            <a:endParaRPr/>
          </a:p>
          <a:p>
            <a:pPr marL="3175" marR="680085" lvl="0" indent="-3175" algn="l" rtl="0">
              <a:lnSpc>
                <a:spcPct val="108000"/>
              </a:lnSpc>
              <a:spcBef>
                <a:spcPts val="1255"/>
              </a:spcBef>
              <a:spcAft>
                <a:spcPts val="0"/>
              </a:spcAft>
              <a:buSzPts val="1400"/>
              <a:buNone/>
            </a:pPr>
            <a:endParaRPr sz="1100" i="1">
              <a:solidFill>
                <a:srgbClr val="000000"/>
              </a:solidFill>
              <a:latin typeface="Arial"/>
              <a:ea typeface="Arial"/>
              <a:cs typeface="Arial"/>
              <a:sym typeface="Arial"/>
            </a:endParaRPr>
          </a:p>
          <a:p>
            <a:pPr marL="3175" marR="680085" lvl="0" indent="-3175" algn="l" rtl="0">
              <a:lnSpc>
                <a:spcPct val="108000"/>
              </a:lnSpc>
              <a:spcBef>
                <a:spcPts val="1255"/>
              </a:spcBef>
              <a:spcAft>
                <a:spcPts val="0"/>
              </a:spcAft>
              <a:buSzPts val="1400"/>
              <a:buNone/>
            </a:pPr>
            <a:r>
              <a:rPr lang="ga-ie" sz="1100" i="1">
                <a:solidFill>
                  <a:srgbClr val="000000"/>
                </a:solidFill>
                <a:latin typeface="Arial"/>
                <a:ea typeface="Arial"/>
                <a:cs typeface="Arial"/>
                <a:sym typeface="Arial"/>
              </a:rPr>
              <a:t>Smaoinigh ar cad atá déanta ag an duine seo nó atá fós ag déanamh duit. Cén fáth a ndéanann siad é seo? Cad iad na saintréithe nó tréithe dearfacha pearsantachta atá acu a fhágann gur oideachasóir maith iad? </a:t>
            </a:r>
            <a:endParaRPr/>
          </a:p>
          <a:p>
            <a:pPr marL="6350" marR="672465" lvl="0" indent="-6350" algn="l" rtl="0">
              <a:lnSpc>
                <a:spcPct val="108000"/>
              </a:lnSpc>
              <a:spcBef>
                <a:spcPts val="1255"/>
              </a:spcBef>
              <a:spcAft>
                <a:spcPts val="0"/>
              </a:spcAft>
              <a:buSzPts val="1400"/>
              <a:buNone/>
            </a:pPr>
            <a:endParaRPr sz="1100" i="0">
              <a:solidFill>
                <a:srgbClr val="000000"/>
              </a:solidFill>
              <a:latin typeface="Arial"/>
              <a:ea typeface="Arial"/>
              <a:cs typeface="Arial"/>
              <a:sym typeface="Arial"/>
            </a:endParaRPr>
          </a:p>
          <a:p>
            <a:pPr marL="6350" marR="672465" lvl="0" indent="-6350" algn="l" rtl="0">
              <a:lnSpc>
                <a:spcPct val="108000"/>
              </a:lnSpc>
              <a:spcBef>
                <a:spcPts val="1280"/>
              </a:spcBef>
              <a:spcAft>
                <a:spcPts val="0"/>
              </a:spcAft>
              <a:buSzPts val="1400"/>
              <a:buNone/>
            </a:pPr>
            <a:r>
              <a:rPr lang="ga-ie" sz="1100" i="0">
                <a:solidFill>
                  <a:srgbClr val="000000"/>
                </a:solidFill>
                <a:latin typeface="Arial"/>
                <a:ea typeface="Arial"/>
                <a:cs typeface="Arial"/>
                <a:sym typeface="Arial"/>
              </a:rPr>
              <a:t>Ag brath ar do rang, b’fhéidir go spreagfá na daltaí lena gcuid smaointe a scríobh síos.</a:t>
            </a:r>
            <a:endParaRPr sz="1100" i="1">
              <a:solidFill>
                <a:srgbClr val="000000"/>
              </a:solidFill>
              <a:latin typeface="Arial"/>
              <a:ea typeface="Arial"/>
              <a:cs typeface="Arial"/>
              <a:sym typeface="Arial"/>
            </a:endParaRPr>
          </a:p>
          <a:p>
            <a:pPr marL="6350" marR="672465" lvl="0" indent="-6350" algn="l" rtl="0">
              <a:lnSpc>
                <a:spcPct val="108000"/>
              </a:lnSpc>
              <a:spcBef>
                <a:spcPts val="1280"/>
              </a:spcBef>
              <a:spcAft>
                <a:spcPts val="0"/>
              </a:spcAft>
              <a:buSzPts val="1400"/>
              <a:buNone/>
            </a:pPr>
            <a:endParaRPr sz="1100" i="0">
              <a:solidFill>
                <a:srgbClr val="000000"/>
              </a:solidFill>
              <a:latin typeface="Arial"/>
              <a:ea typeface="Arial"/>
              <a:cs typeface="Arial"/>
              <a:sym typeface="Arial"/>
            </a:endParaRPr>
          </a:p>
          <a:p>
            <a:pPr marL="6350" marR="672465" lvl="0" indent="-6350" algn="l" rtl="0">
              <a:lnSpc>
                <a:spcPct val="108000"/>
              </a:lnSpc>
              <a:spcBef>
                <a:spcPts val="1280"/>
              </a:spcBef>
              <a:spcAft>
                <a:spcPts val="0"/>
              </a:spcAft>
              <a:buSzPts val="1400"/>
              <a:buNone/>
            </a:pPr>
            <a:r>
              <a:rPr lang="ga-ie" sz="1100" i="0">
                <a:solidFill>
                  <a:srgbClr val="000000"/>
                </a:solidFill>
                <a:latin typeface="Arial"/>
                <a:ea typeface="Arial"/>
                <a:cs typeface="Arial"/>
                <a:sym typeface="Arial"/>
              </a:rPr>
              <a:t>Roinn an rang ina phéirí.</a:t>
            </a:r>
            <a:endParaRPr/>
          </a:p>
          <a:p>
            <a:pPr marL="6350" marR="672465" lvl="0" indent="-6350" algn="l" rtl="0">
              <a:lnSpc>
                <a:spcPct val="108000"/>
              </a:lnSpc>
              <a:spcBef>
                <a:spcPts val="1280"/>
              </a:spcBef>
              <a:spcAft>
                <a:spcPts val="0"/>
              </a:spcAft>
              <a:buSzPts val="1400"/>
              <a:buNone/>
            </a:pPr>
            <a:endParaRPr sz="1100" i="0">
              <a:solidFill>
                <a:srgbClr val="000000"/>
              </a:solidFill>
              <a:latin typeface="Arial"/>
              <a:ea typeface="Arial"/>
              <a:cs typeface="Arial"/>
              <a:sym typeface="Arial"/>
            </a:endParaRPr>
          </a:p>
          <a:p>
            <a:pPr marL="6350" marR="672465" lvl="0" indent="-6350" algn="l" rtl="0">
              <a:lnSpc>
                <a:spcPct val="108000"/>
              </a:lnSpc>
              <a:spcBef>
                <a:spcPts val="1280"/>
              </a:spcBef>
              <a:spcAft>
                <a:spcPts val="0"/>
              </a:spcAft>
              <a:buSzPts val="1400"/>
              <a:buNone/>
            </a:pPr>
            <a:r>
              <a:rPr lang="ga-ie" sz="1100" i="1">
                <a:solidFill>
                  <a:srgbClr val="000000"/>
                </a:solidFill>
                <a:latin typeface="Arial"/>
                <a:ea typeface="Arial"/>
                <a:cs typeface="Arial"/>
                <a:sym typeface="Arial"/>
              </a:rPr>
              <a:t>Roinn do scéal oideachasóra le do pháirtí. Cruthaigh liosta comhcheangailte de na tréithe nó tréithe pearsantachta dearfacha a dhéanann na daoine a roghnaigh tú mar </a:t>
            </a:r>
            <a:r>
              <a:rPr lang="ga-ie" sz="1100" i="1">
                <a:latin typeface="Arial"/>
                <a:ea typeface="Arial"/>
                <a:cs typeface="Arial"/>
                <a:sym typeface="Arial"/>
              </a:rPr>
              <a:t>oideachasóirí</a:t>
            </a:r>
            <a:r>
              <a:rPr lang="ga-ie" sz="1100" i="1">
                <a:solidFill>
                  <a:srgbClr val="000000"/>
                </a:solidFill>
                <a:latin typeface="Arial"/>
                <a:ea typeface="Arial"/>
                <a:cs typeface="Arial"/>
                <a:sym typeface="Arial"/>
              </a:rPr>
              <a:t> maithe.</a:t>
            </a:r>
            <a:endParaRPr/>
          </a:p>
          <a:p>
            <a:pPr marL="6350" marR="672465" lvl="0" indent="-6350" algn="l" rtl="0">
              <a:lnSpc>
                <a:spcPct val="108000"/>
              </a:lnSpc>
              <a:spcBef>
                <a:spcPts val="1280"/>
              </a:spcBef>
              <a:spcAft>
                <a:spcPts val="0"/>
              </a:spcAft>
              <a:buSzPts val="1400"/>
              <a:buNone/>
            </a:pPr>
            <a:endParaRPr sz="1100" i="1">
              <a:latin typeface="Arial"/>
              <a:ea typeface="Arial"/>
              <a:cs typeface="Arial"/>
              <a:sym typeface="Arial"/>
            </a:endParaRPr>
          </a:p>
          <a:p>
            <a:pPr marL="6350" marR="672465" lvl="0" indent="-6350" algn="l" rtl="0">
              <a:lnSpc>
                <a:spcPct val="108000"/>
              </a:lnSpc>
              <a:spcBef>
                <a:spcPts val="1280"/>
              </a:spcBef>
              <a:spcAft>
                <a:spcPts val="0"/>
              </a:spcAft>
              <a:buSzPts val="1400"/>
              <a:buNone/>
            </a:pPr>
            <a:r>
              <a:rPr lang="ga-ie" sz="1100" i="0">
                <a:latin typeface="Arial"/>
                <a:ea typeface="Arial"/>
                <a:cs typeface="Arial"/>
                <a:sym typeface="Arial"/>
              </a:rPr>
              <a:t>Iarr ar gach beirt dul le chéile.</a:t>
            </a:r>
            <a:endParaRPr/>
          </a:p>
          <a:p>
            <a:pPr marL="0" lvl="0" indent="0" algn="l" rtl="0">
              <a:lnSpc>
                <a:spcPct val="100000"/>
              </a:lnSpc>
              <a:spcBef>
                <a:spcPts val="128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I do ghrúpaí, roinn do chuid scéalta inspioráideacha/tionchar oideachasóra agus pléigh a gcuid tréithe nó tréithe pearsantachta dearfacha.</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Comhcheangail do dhá liosta de na tréithe nó na tréithe dearfacha pearsantachta a dhéanann oideachasóir maith.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Faigh aiseolas ó roinnt grúpaí.</a:t>
            </a:r>
            <a:endParaRPr/>
          </a:p>
        </p:txBody>
      </p:sp>
      <p:sp>
        <p:nvSpPr>
          <p:cNvPr id="245" name="Google Shape;245;p5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rtlCol="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5</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Google Shape;257;p5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8" name="Google Shape;258;p5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r>
              <a:rPr lang="ga-ie" sz="1100" b="1">
                <a:latin typeface="Arial"/>
                <a:ea typeface="Arial"/>
                <a:cs typeface="Arial"/>
                <a:sym typeface="Arial"/>
              </a:rPr>
              <a:t>Nótaí an mhúinteora</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Cuireadh na sleachta ar an sleamhnán seo suas ar na meáin shóisialta mar fhreagra ar iarratas ar dhaoine a gcuid scéalta a roinnt faoi na múinteoirí inspioráideacha ar chas siad leo ina saol.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Agus na sleachta seo á léamh againn, tabhair faoi deara aon tréithe dearfacha breise nó tréithe pearsantachta a luaitear nó a tharlaíonn duit.</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Iarr ar oibrithe deonacha na comharthaí athfhriotail ar an sleamhnán a léamh os ard.</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b="1" i="0">
                <a:latin typeface="Arial"/>
                <a:ea typeface="Arial"/>
                <a:cs typeface="Arial"/>
                <a:sym typeface="Arial"/>
              </a:rPr>
              <a:t>NB: </a:t>
            </a:r>
            <a:r>
              <a:rPr lang="ga-ie" sz="1100" i="0">
                <a:latin typeface="Arial"/>
                <a:ea typeface="Arial"/>
                <a:cs typeface="Arial"/>
                <a:sym typeface="Arial"/>
              </a:rPr>
              <a:t>Is deis mhaith é seo chun tréithe pearsantachta dearfacha/tréithe múinteoirí/oidí spreagthacha a d’fhéadfadh a bheith agat sa bhunscoil nó sa mheánscoil nó san ollscoil, nó i do shaol gairmiúil ó cháiligh tú, a roinnt.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I do ghrúpa, pléigh aon tréithe dearfacha breise nó tréithe pearsantachta agus aontaigh cé na cinn is cóir a chur le do liosta.</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Ag brath ar do rang, b’fhéidir go socrófá cuid de na tréithe nó tréithe pearsantachta seo a leanas, nó iad go léir, a roinnt agus cuireadh a thabhairt do dhaltaí aon cheann a bhaineann leis an liosta a chur leis:</a:t>
            </a:r>
            <a:endParaRPr/>
          </a:p>
          <a:p>
            <a:pPr marL="514350" lvl="0" indent="-285750" algn="l" rtl="0">
              <a:lnSpc>
                <a:spcPct val="107000"/>
              </a:lnSpc>
              <a:spcBef>
                <a:spcPts val="0"/>
              </a:spcBef>
              <a:spcAft>
                <a:spcPts val="0"/>
              </a:spcAft>
              <a:buSzPts val="1400"/>
              <a:buFont typeface="Arial"/>
              <a:buChar char="•"/>
            </a:pPr>
            <a:r>
              <a:rPr lang="ga-ie" sz="1100">
                <a:latin typeface="Arial"/>
                <a:ea typeface="Arial"/>
                <a:cs typeface="Arial"/>
                <a:sym typeface="Arial"/>
              </a:rPr>
              <a:t>sochaideartha</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comhbhách</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chumarsáidí (lena n-áirítear a bheith ina éisteoir maith)</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trócaireach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cruthaitheach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tiomanta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ionbhách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measartha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ionchais arda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tá spéis agat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foighneach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dearfach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ullmhaithe/eagraithe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measúil (ar dhaltaí agus múinteoirí eile)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tuiscint ar ghreann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cliste </a:t>
            </a:r>
            <a:endParaRPr/>
          </a:p>
          <a:p>
            <a:pPr marL="514350" lvl="0" indent="-285750" algn="l" rtl="0">
              <a:lnSpc>
                <a:spcPct val="107000"/>
              </a:lnSpc>
              <a:spcBef>
                <a:spcPts val="800"/>
              </a:spcBef>
              <a:spcAft>
                <a:spcPts val="0"/>
              </a:spcAft>
              <a:buSzPts val="1400"/>
              <a:buFont typeface="Arial"/>
              <a:buChar char="•"/>
            </a:pPr>
            <a:r>
              <a:rPr lang="ga-ie" sz="1100">
                <a:latin typeface="Arial"/>
                <a:ea typeface="Arial"/>
                <a:cs typeface="Arial"/>
                <a:sym typeface="Arial"/>
              </a:rPr>
              <a:t>tacúil</a:t>
            </a:r>
            <a:endParaRPr sz="1100">
              <a:latin typeface="Arial"/>
              <a:ea typeface="Arial"/>
              <a:cs typeface="Arial"/>
              <a:sym typeface="Arial"/>
            </a:endParaRPr>
          </a:p>
          <a:p>
            <a:pPr marL="0" lvl="0" indent="0" algn="l" rtl="0">
              <a:lnSpc>
                <a:spcPct val="100000"/>
              </a:lnSpc>
              <a:spcBef>
                <a:spcPts val="80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0" u="sng">
                <a:latin typeface="Arial"/>
                <a:ea typeface="Arial"/>
                <a:cs typeface="Arial"/>
                <a:sym typeface="Arial"/>
              </a:rPr>
              <a:t>Foinse:</a:t>
            </a:r>
            <a:r>
              <a:rPr lang="ga-ie" sz="1100" i="0">
                <a:latin typeface="Arial"/>
                <a:ea typeface="Arial"/>
                <a:cs typeface="Arial"/>
                <a:sym typeface="Arial"/>
              </a:rPr>
              <a:t> Sleachta ar sleamhnán oiriúnaithe ó fhotha Twitter (‘X’ anois) arna thionscnamh ag @JMcG_1 i mí Aibreáin 2021.</a:t>
            </a:r>
            <a:endParaRPr/>
          </a:p>
        </p:txBody>
      </p:sp>
      <p:sp>
        <p:nvSpPr>
          <p:cNvPr id="259" name="Google Shape;259;p5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rtlCol="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6</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1"/>
        <p:cNvGrpSpPr/>
        <p:nvPr/>
      </p:nvGrpSpPr>
      <p:grpSpPr>
        <a:xfrm>
          <a:off x="0" y="0"/>
          <a:ext cx="0" cy="0"/>
          <a:chOff x="0" y="0"/>
          <a:chExt cx="0" cy="0"/>
        </a:xfrm>
      </p:grpSpPr>
      <p:sp>
        <p:nvSpPr>
          <p:cNvPr id="282" name="Google Shape;282;p2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3" name="Google Shape;283;p2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r>
              <a:rPr lang="ga-ie" sz="1100" b="1">
                <a:latin typeface="Arial"/>
                <a:ea typeface="Arial"/>
                <a:cs typeface="Arial"/>
                <a:sym typeface="Arial"/>
              </a:rPr>
              <a:t>Nótaí an mhúinteora</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Táimid chun ‘Foireann Uirlisí Oideachais’ a chruthú le do liosta de na tréithe nó na tréithe dearfacha pearsantachta a dhéanann oideachasóir maith.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Beidh tú ag obair le chéile i do ghrúpa chun teacht ar analaí nó comparáid a dhéanamh idir uirlis (amhail na cinn ar an sleamhnán nó cinn eile a d’fhéadfadh a bheith ag tógálaí nó siúinéir) agus na 3-4 thréith nó tréithe pearsantachta is fearr ar do liosta .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Mar shampla, dá mbeadh ‘cumarsáid’ agat ar do liosta, seans go roghnófá an tóirse mar ‘Tá oideachasóir atá ina chumarsáid mhaith cosúil le tóirse toisc go lasann siad do thuiscint’. Nó, dá mbeadh ‘cinneadh’ agat ar do liosta, b’fhéidir go roghnódh tú casúr mar ‘Tá oideachasóir diongbháilte cosúil le casúr mar ní bhíonn siad ag siúl go fóill ach go bhfaigheann tú é’.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Ag brath ar do rang, b'fhéidir gur mhaith leat na huirlisí ar an sleamhnán a aithint agus cúpla uirlis bhreise a ainmniú. </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Éascaigh aiseolas, ag cur béime ar analaí cosúla/difriúla do na tréithe nó na tréithe pearsantachta céanna. </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Déan plé ranga uile a éascú, ag baint úsáide as na ceisteanna seo a leanas mar leideanna:</a:t>
            </a:r>
            <a:endParaRPr/>
          </a:p>
          <a:p>
            <a:pPr marL="171450" lvl="0" indent="-171450" algn="l" rtl="0">
              <a:lnSpc>
                <a:spcPct val="100000"/>
              </a:lnSpc>
              <a:spcBef>
                <a:spcPts val="0"/>
              </a:spcBef>
              <a:spcAft>
                <a:spcPts val="0"/>
              </a:spcAft>
              <a:buSzPts val="1400"/>
              <a:buFont typeface="Arial"/>
              <a:buChar char="•"/>
            </a:pPr>
            <a:r>
              <a:rPr lang="ga-ie" sz="1100" i="1">
                <a:latin typeface="Arial"/>
                <a:ea typeface="Arial"/>
                <a:cs typeface="Arial"/>
                <a:sym typeface="Arial"/>
              </a:rPr>
              <a:t>Cé mhéad agaibh ar thaitin leo teacht suas le hanalaí? Cén fáth? Cén fáth?</a:t>
            </a:r>
            <a:endParaRPr/>
          </a:p>
          <a:p>
            <a:pPr marL="171450" lvl="0" indent="-171450" algn="l" rtl="0">
              <a:lnSpc>
                <a:spcPct val="100000"/>
              </a:lnSpc>
              <a:spcBef>
                <a:spcPts val="0"/>
              </a:spcBef>
              <a:spcAft>
                <a:spcPts val="0"/>
              </a:spcAft>
              <a:buSzPts val="1400"/>
              <a:buFont typeface="Arial"/>
              <a:buChar char="•"/>
            </a:pPr>
            <a:r>
              <a:rPr lang="ga-ie" sz="1100" i="1">
                <a:latin typeface="Arial"/>
                <a:ea typeface="Arial"/>
                <a:cs typeface="Arial"/>
                <a:sym typeface="Arial"/>
              </a:rPr>
              <a:t>Cén fáth a gceapann tú gur iarr mé ort é seo a dhéanamh? </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1">
                <a:latin typeface="Arial"/>
                <a:ea typeface="Arial"/>
                <a:cs typeface="Arial"/>
                <a:sym typeface="Arial"/>
              </a:rPr>
              <a:t>Tá luach oideachais ag baint leis an gcur chuige teagaisc seo. De réir mar a d’oibrigh tú le chéile i ngrúpaí chun teacht ar analógacha, bíonn tú páirteach go gníomhach i do chuid foghlama a chiallaíonn gur mó an seans go gcuimhneoidh tú ar an méid a d’fhoghlaim tú, gur mó an seans go mbeidh tuiscint níos doimhne agat agus go mbeidh deis agat feabhas a chur ar do chuid foghlama. scileanna cumarsáide agus cruthaitheachta.</a:t>
            </a:r>
            <a:r>
              <a:rPr lang="ga-ie" sz="1100" i="0">
                <a:latin typeface="Arial"/>
                <a:ea typeface="Arial"/>
                <a:cs typeface="Arial"/>
                <a:sym typeface="Arial"/>
              </a:rPr>
              <a:t>  </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p:txBody>
      </p:sp>
      <p:sp>
        <p:nvSpPr>
          <p:cNvPr id="284" name="Google Shape;284;p2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rtlCol="0" anchor="b" anchorCtr="0">
            <a:noAutofit/>
          </a:bodyPr>
          <a:lstStyle/>
          <a:p>
            <a:pPr marL="0" marR="0" lvl="0" indent="0" algn="r" rtl="0">
              <a:lnSpc>
                <a:spcPct val="100000"/>
              </a:lnSpc>
              <a:spcBef>
                <a:spcPts val="0"/>
              </a:spcBef>
              <a:spcAft>
                <a:spcPts val="0"/>
              </a:spcAft>
              <a:buSzPts val="1200"/>
              <a:buNone/>
            </a:pPr>
            <a:fld id="{00000000-1234-1234-1234-123412341234}" type="slidenum">
              <a:rPr lang="en-US" sz="1200" b="0" i="0" u="none" strike="noStrike" cap="none">
                <a:solidFill>
                  <a:schemeClr val="dk1"/>
                </a:solidFill>
                <a:latin typeface="Calibri"/>
                <a:ea typeface="Calibri"/>
                <a:cs typeface="Calibri"/>
                <a:sym typeface="Calibri"/>
              </a:rPr>
              <a:t>7</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9"/>
        <p:cNvGrpSpPr/>
        <p:nvPr/>
      </p:nvGrpSpPr>
      <p:grpSpPr>
        <a:xfrm>
          <a:off x="0" y="0"/>
          <a:ext cx="0" cy="0"/>
          <a:chOff x="0" y="0"/>
          <a:chExt cx="0" cy="0"/>
        </a:xfrm>
      </p:grpSpPr>
      <p:sp>
        <p:nvSpPr>
          <p:cNvPr id="310" name="Google Shape;310;p5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r>
              <a:rPr lang="ga-ie" sz="1100" b="1">
                <a:solidFill>
                  <a:schemeClr val="dk1"/>
                </a:solidFill>
                <a:latin typeface="Arial"/>
                <a:ea typeface="Arial"/>
                <a:cs typeface="Arial"/>
                <a:sym typeface="Arial"/>
              </a:rPr>
              <a:t>Nótaí an mhúinteora</a:t>
            </a:r>
            <a:endParaRPr/>
          </a:p>
          <a:p>
            <a:pPr marL="0" marR="0" lvl="0" indent="0" algn="l" rtl="0">
              <a:lnSpc>
                <a:spcPct val="100000"/>
              </a:lnSpc>
              <a:spcBef>
                <a:spcPts val="0"/>
              </a:spcBef>
              <a:spcAft>
                <a:spcPts val="0"/>
              </a:spcAft>
              <a:buClr>
                <a:srgbClr val="000000"/>
              </a:buClr>
              <a:buSzPts val="1400"/>
              <a:buFont typeface="Arial"/>
              <a:buNone/>
            </a:pPr>
            <a:endParaRPr sz="1100" i="1">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1">
                <a:latin typeface="Arial"/>
                <a:ea typeface="Arial"/>
                <a:cs typeface="Arial"/>
                <a:sym typeface="Arial"/>
              </a:rPr>
              <a:t>Ar do shon féin, scríobh síos 3-5 de do thréithe nó de thréithe dearfacha pearsantachta. Má tá smaointe uait, iarr ar chara chun tacaíocht a fháil. </a:t>
            </a:r>
            <a:endParaRPr/>
          </a:p>
          <a:p>
            <a:pPr marL="0" marR="0" lvl="0" indent="0" algn="l" rtl="0">
              <a:lnSpc>
                <a:spcPct val="100000"/>
              </a:lnSpc>
              <a:spcBef>
                <a:spcPts val="0"/>
              </a:spcBef>
              <a:spcAft>
                <a:spcPts val="0"/>
              </a:spcAft>
              <a:buClr>
                <a:srgbClr val="000000"/>
              </a:buClr>
              <a:buSzPts val="1400"/>
              <a:buFont typeface="Arial"/>
              <a:buNone/>
            </a:pPr>
            <a:endParaRPr sz="1100" i="1">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1">
                <a:latin typeface="Arial"/>
                <a:ea typeface="Arial"/>
                <a:cs typeface="Arial"/>
                <a:sym typeface="Arial"/>
              </a:rPr>
              <a:t>Cuir na ceisteanna seo a leanas ort féin:</a:t>
            </a:r>
            <a:endParaRPr/>
          </a:p>
          <a:p>
            <a:pPr marL="171450" marR="0" lvl="0" indent="-171450" algn="l" rtl="0">
              <a:lnSpc>
                <a:spcPct val="100000"/>
              </a:lnSpc>
              <a:spcBef>
                <a:spcPts val="0"/>
              </a:spcBef>
              <a:spcAft>
                <a:spcPts val="0"/>
              </a:spcAft>
              <a:buClr>
                <a:srgbClr val="000000"/>
              </a:buClr>
              <a:buSzPts val="1400"/>
              <a:buFont typeface="Arial"/>
              <a:buChar char="•"/>
            </a:pPr>
            <a:r>
              <a:rPr lang="ga-ie" sz="1100" i="1">
                <a:latin typeface="Arial"/>
                <a:ea typeface="Arial"/>
                <a:cs typeface="Arial"/>
                <a:sym typeface="Arial"/>
              </a:rPr>
              <a:t>An léiríonn aon cheann de mo thréithe pearsantachta tréithe nó tréithe pearsantachta dea-oide? </a:t>
            </a:r>
            <a:endParaRPr/>
          </a:p>
          <a:p>
            <a:pPr marL="171450" marR="0" lvl="0" indent="-171450" algn="l" rtl="0">
              <a:lnSpc>
                <a:spcPct val="100000"/>
              </a:lnSpc>
              <a:spcBef>
                <a:spcPts val="0"/>
              </a:spcBef>
              <a:spcAft>
                <a:spcPts val="0"/>
              </a:spcAft>
              <a:buClr>
                <a:srgbClr val="000000"/>
              </a:buClr>
              <a:buSzPts val="1400"/>
              <a:buFont typeface="Arial"/>
              <a:buChar char="•"/>
            </a:pPr>
            <a:r>
              <a:rPr lang="ga-ie" sz="1100" i="1">
                <a:latin typeface="Arial"/>
                <a:ea typeface="Arial"/>
                <a:cs typeface="Arial"/>
                <a:sym typeface="Arial"/>
              </a:rPr>
              <a:t>An smaoineoinn ar bheith i mo mhúinteoir nó an bhfuil baint ag post/gairme eile a bhfuil spéis agam ann a bheith i m’oideachasóir cuid den am ar a laghad? Mar shampla, tá go leor post nó gairmeacha ann ina mbeadh orm a thaispeáint do dhuine eile conas rud éigin a dhéanamh, cur i láthair a bhaineann leis an obair a dhéanamh srl.</a:t>
            </a:r>
            <a:endParaRPr/>
          </a:p>
          <a:p>
            <a:pPr marL="171450" marR="0" lvl="0" indent="-171450" algn="l" rtl="0">
              <a:lnSpc>
                <a:spcPct val="100000"/>
              </a:lnSpc>
              <a:spcBef>
                <a:spcPts val="0"/>
              </a:spcBef>
              <a:spcAft>
                <a:spcPts val="0"/>
              </a:spcAft>
              <a:buClr>
                <a:srgbClr val="000000"/>
              </a:buClr>
              <a:buSzPts val="1400"/>
              <a:buFont typeface="Arial"/>
              <a:buChar char="•"/>
            </a:pPr>
            <a:r>
              <a:rPr lang="ga-ie" sz="1100" i="1">
                <a:latin typeface="Arial"/>
                <a:ea typeface="Arial"/>
                <a:cs typeface="Arial"/>
                <a:sym typeface="Arial"/>
              </a:rPr>
              <a:t>Cad iad na poist nó na gairmeacha eile ina bhféadfadh mo thréithe nó mo thréithe pearsantachta a bheith luachmhar? </a:t>
            </a:r>
            <a:endParaRPr sz="1100" i="0">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endParaRPr sz="1100" i="1">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1">
                <a:latin typeface="Arial"/>
                <a:ea typeface="Arial"/>
                <a:cs typeface="Arial"/>
                <a:sym typeface="Arial"/>
              </a:rPr>
              <a:t>Tá sé úsáideach smaoineamh ar na tréithe nó na tréithe pearsantachta seo mar chuid de na huirlisí i do fhoireann uirlisí. B’fhéidir go díríonn na huirlisí seo tú chuig post nó slí bheatha ar leith nó b’fhéidir gur féidir leo a bheith cabhrach i raon post nó slite beatha. Tá uirlisí eile agat go léir a d'fhéadfadh a bheith soiléir le himeacht ama, agus is féidir leat cinneadh a dhéanamh fiú uirlis ar leith a fhás nó a chothú. </a:t>
            </a:r>
            <a:endParaRPr/>
          </a:p>
        </p:txBody>
      </p:sp>
      <p:sp>
        <p:nvSpPr>
          <p:cNvPr id="311" name="Google Shape;311;p57: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5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rtlCol="0" anchor="t" anchorCtr="0">
            <a:noAutofit/>
          </a:bodyPr>
          <a:lstStyle/>
          <a:p>
            <a:pPr marL="0" lvl="0" indent="0" algn="l" rtl="0">
              <a:lnSpc>
                <a:spcPct val="100000"/>
              </a:lnSpc>
              <a:spcBef>
                <a:spcPts val="0"/>
              </a:spcBef>
              <a:spcAft>
                <a:spcPts val="0"/>
              </a:spcAft>
              <a:buSzPts val="1400"/>
              <a:buNone/>
            </a:pPr>
            <a:r>
              <a:rPr lang="ga-ie" sz="1100" b="1">
                <a:latin typeface="Arial"/>
                <a:ea typeface="Arial"/>
                <a:cs typeface="Arial"/>
                <a:sym typeface="Arial"/>
              </a:rPr>
              <a:t>Nótaí an mhúinteora</a:t>
            </a:r>
            <a:endParaRPr/>
          </a:p>
          <a:p>
            <a:pPr marL="0" lvl="0" indent="0" algn="l" rtl="0">
              <a:lnSpc>
                <a:spcPct val="100000"/>
              </a:lnSpc>
              <a:spcBef>
                <a:spcPts val="0"/>
              </a:spcBef>
              <a:spcAft>
                <a:spcPts val="0"/>
              </a:spcAft>
              <a:buSzPts val="1400"/>
              <a:buNone/>
            </a:pPr>
            <a:endParaRPr sz="1100" i="0">
              <a:latin typeface="Arial"/>
              <a:ea typeface="Arial"/>
              <a:cs typeface="Arial"/>
              <a:sym typeface="Arial"/>
            </a:endParaRPr>
          </a:p>
          <a:p>
            <a:pPr marL="0" lvl="0" indent="0" algn="l" rtl="0">
              <a:lnSpc>
                <a:spcPct val="100000"/>
              </a:lnSpc>
              <a:spcBef>
                <a:spcPts val="0"/>
              </a:spcBef>
              <a:spcAft>
                <a:spcPts val="0"/>
              </a:spcAft>
              <a:buSzPts val="1400"/>
              <a:buNone/>
            </a:pPr>
            <a:r>
              <a:rPr lang="ga-ie" sz="1100" i="0">
                <a:latin typeface="Arial"/>
                <a:ea typeface="Arial"/>
                <a:cs typeface="Arial"/>
                <a:sym typeface="Arial"/>
              </a:rPr>
              <a:t>Fiafraigh ar iarratasóir an sliocht atá ar an sleamhnán a léamh os ard.</a:t>
            </a:r>
            <a:endParaRPr/>
          </a:p>
          <a:p>
            <a:pPr marL="0" lvl="0" indent="0" algn="l" rtl="0">
              <a:lnSpc>
                <a:spcPct val="100000"/>
              </a:lnSpc>
              <a:spcBef>
                <a:spcPts val="0"/>
              </a:spcBef>
              <a:spcAft>
                <a:spcPts val="0"/>
              </a:spcAft>
              <a:buSzPts val="1400"/>
              <a:buNone/>
            </a:pPr>
            <a:endParaRPr sz="1100" i="1">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1">
                <a:latin typeface="Arial"/>
                <a:ea typeface="Arial"/>
                <a:cs typeface="Arial"/>
                <a:sym typeface="Arial"/>
              </a:rPr>
              <a:t>Ba mhian le Paulo Freire, ar bhuaileamar leis ag tús an aonaid seo, go mbeadh an t-oideachas faoi mhic léinn agus mhúinteoirí ag teacht le chéile i bplé nó i gcomhphlé faoina réaltacht reatha, faoin réaltacht a bhí uathu agus faoi conas an réaltacht inmhianaithe sin a bhaint amach. Chreid sé gur mhúin múinteoirí sa chineál seo timpeallacht foghlama, ach freisin d'fhoghlaim; agus, mic léinn a fhoghlaim, ach freisin mhúin. </a:t>
            </a:r>
            <a:r>
              <a:rPr lang="ga-ie" sz="1100" b="0" i="1">
                <a:solidFill>
                  <a:srgbClr val="000000"/>
                </a:solidFill>
                <a:highlight>
                  <a:srgbClr val="F3F2F2"/>
                </a:highlight>
                <a:latin typeface="Arial"/>
                <a:ea typeface="Arial"/>
                <a:cs typeface="Arial"/>
                <a:sym typeface="Arial"/>
              </a:rPr>
              <a:t>Chreid sé nach bhfuil ‘aon teagasc gan fhoghlaim’. Le go mbeidh an teagasc ag tarlú, ní mór don fhoghlaim a bheith ag tarlú freisin. </a:t>
            </a:r>
            <a:endParaRPr/>
          </a:p>
          <a:p>
            <a:pPr marL="0" lvl="0" indent="0" algn="l" rtl="0">
              <a:lnSpc>
                <a:spcPct val="100000"/>
              </a:lnSpc>
              <a:spcBef>
                <a:spcPts val="0"/>
              </a:spcBef>
              <a:spcAft>
                <a:spcPts val="0"/>
              </a:spcAft>
              <a:buSzPts val="1400"/>
              <a:buNone/>
            </a:pPr>
            <a:endParaRPr sz="1100" b="0" i="1">
              <a:solidFill>
                <a:srgbClr val="000000"/>
              </a:solidFill>
              <a:highlight>
                <a:srgbClr val="F3F2F2"/>
              </a:highlight>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b="1" i="0">
                <a:latin typeface="Arial"/>
                <a:ea typeface="Arial"/>
                <a:cs typeface="Arial"/>
                <a:sym typeface="Arial"/>
              </a:rPr>
              <a:t>NB: </a:t>
            </a:r>
            <a:r>
              <a:rPr lang="ga-ie" sz="1100" i="0">
                <a:latin typeface="Arial"/>
                <a:ea typeface="Arial"/>
                <a:cs typeface="Arial"/>
                <a:sym typeface="Arial"/>
              </a:rPr>
              <a:t>Is deis mhaith é seo chun sampla a roinnt d’am a d’fhoghlaim tú agus tú ag múineadh rud éigin. Más féidir, roinn sampla dearfach a bhaineann leis na scoláirí sa rang seo. </a:t>
            </a:r>
            <a:endParaRPr/>
          </a:p>
          <a:p>
            <a:pPr marL="0" lvl="0" indent="0" algn="l" rtl="0">
              <a:lnSpc>
                <a:spcPct val="100000"/>
              </a:lnSpc>
              <a:spcBef>
                <a:spcPts val="0"/>
              </a:spcBef>
              <a:spcAft>
                <a:spcPts val="0"/>
              </a:spcAft>
              <a:buSzPts val="1400"/>
              <a:buNone/>
            </a:pPr>
            <a:endParaRPr sz="1100" b="0" i="1">
              <a:solidFill>
                <a:srgbClr val="000000"/>
              </a:solidFill>
              <a:highlight>
                <a:srgbClr val="F3F2F2"/>
              </a:highlight>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1">
                <a:latin typeface="Arial"/>
                <a:ea typeface="Arial"/>
                <a:cs typeface="Arial"/>
                <a:sym typeface="Arial"/>
              </a:rPr>
              <a:t>Ar mhaith le haon duine sampla a roinnt de nuair a mhúin tú féin mar mhac léinn agus tú ag foghlaim rud éigin?</a:t>
            </a:r>
            <a:endParaRPr/>
          </a:p>
          <a:p>
            <a:pPr marL="0" marR="0" lvl="0" indent="0" algn="l" rtl="0">
              <a:lnSpc>
                <a:spcPct val="100000"/>
              </a:lnSpc>
              <a:spcBef>
                <a:spcPts val="0"/>
              </a:spcBef>
              <a:spcAft>
                <a:spcPts val="0"/>
              </a:spcAft>
              <a:buClr>
                <a:srgbClr val="000000"/>
              </a:buClr>
              <a:buSzPts val="1400"/>
              <a:buFont typeface="Arial"/>
              <a:buNone/>
            </a:pPr>
            <a:endParaRPr sz="1100" i="0">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0">
                <a:latin typeface="Arial"/>
                <a:ea typeface="Arial"/>
                <a:cs typeface="Arial"/>
                <a:sym typeface="Arial"/>
              </a:rPr>
              <a:t>Roinn an rang i ngrúpaí beaga.</a:t>
            </a:r>
            <a:endParaRPr/>
          </a:p>
          <a:p>
            <a:pPr marL="0" marR="0" lvl="0" indent="0" algn="l" rtl="0">
              <a:lnSpc>
                <a:spcPct val="100000"/>
              </a:lnSpc>
              <a:spcBef>
                <a:spcPts val="0"/>
              </a:spcBef>
              <a:spcAft>
                <a:spcPts val="0"/>
              </a:spcAft>
              <a:buClr>
                <a:srgbClr val="000000"/>
              </a:buClr>
              <a:buSzPts val="1400"/>
              <a:buFont typeface="Arial"/>
              <a:buNone/>
            </a:pPr>
            <a:endParaRPr sz="1100" i="0">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1">
                <a:latin typeface="Arial"/>
                <a:ea typeface="Arial"/>
                <a:cs typeface="Arial"/>
                <a:sym typeface="Arial"/>
              </a:rPr>
              <a:t>I do ghrúpa:</a:t>
            </a:r>
            <a:endParaRPr/>
          </a:p>
          <a:p>
            <a:pPr marL="171450" marR="0" lvl="0" indent="-171450" algn="l" rtl="0">
              <a:lnSpc>
                <a:spcPct val="100000"/>
              </a:lnSpc>
              <a:spcBef>
                <a:spcPts val="0"/>
              </a:spcBef>
              <a:spcAft>
                <a:spcPts val="0"/>
              </a:spcAft>
              <a:buClr>
                <a:srgbClr val="000000"/>
              </a:buClr>
              <a:buSzPts val="1400"/>
              <a:buFont typeface="Arial"/>
              <a:buChar char="•"/>
            </a:pPr>
            <a:r>
              <a:rPr lang="ga-ie" sz="1100" i="1">
                <a:latin typeface="Arial"/>
                <a:ea typeface="Arial"/>
                <a:cs typeface="Arial"/>
                <a:sym typeface="Arial"/>
              </a:rPr>
              <a:t>Cruthaigh líníocht de sheomra ranga ina múineann an múinteoir ach ina bhfoghlaimíonn sé freisin, agus ina bhfoghlaimíonn daltaí ach ina múineann siad freisin. Smaoinigh ar an chuma a bheadh ​​ar an seomra ranga - cén socrú atá i gceist leis na deasca/na cathaoireacha, cad atá ar na ballaí srl? Cad atá ag na daoine sa seomra ranga seo ag déanamh,ag éisteacht, ag féachaint, ag rá srl?</a:t>
            </a:r>
            <a:endParaRPr/>
          </a:p>
          <a:p>
            <a:pPr marL="171450" marR="0" lvl="0" indent="-82550" algn="l" rtl="0">
              <a:lnSpc>
                <a:spcPct val="100000"/>
              </a:lnSpc>
              <a:spcBef>
                <a:spcPts val="0"/>
              </a:spcBef>
              <a:spcAft>
                <a:spcPts val="0"/>
              </a:spcAft>
              <a:buClr>
                <a:srgbClr val="000000"/>
              </a:buClr>
              <a:buSzPts val="1400"/>
              <a:buFont typeface="Arial"/>
              <a:buNone/>
            </a:pPr>
            <a:endParaRPr sz="1100" i="1">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0">
                <a:latin typeface="Arial"/>
                <a:ea typeface="Arial"/>
                <a:cs typeface="Arial"/>
                <a:sym typeface="Arial"/>
              </a:rPr>
              <a:t>Tabhair cuireadh do dhaltaí a gcuid líníochtaí críochnaithe a thaispeáint.</a:t>
            </a:r>
            <a:endParaRPr/>
          </a:p>
          <a:p>
            <a:pPr marL="0" marR="0" lvl="0" indent="0" algn="l" rtl="0">
              <a:lnSpc>
                <a:spcPct val="100000"/>
              </a:lnSpc>
              <a:spcBef>
                <a:spcPts val="0"/>
              </a:spcBef>
              <a:spcAft>
                <a:spcPts val="0"/>
              </a:spcAft>
              <a:buClr>
                <a:srgbClr val="000000"/>
              </a:buClr>
              <a:buSzPts val="1400"/>
              <a:buFont typeface="Arial"/>
              <a:buNone/>
            </a:pPr>
            <a:endParaRPr sz="1100" i="0">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0">
                <a:latin typeface="Arial"/>
                <a:ea typeface="Arial"/>
                <a:cs typeface="Arial"/>
                <a:sym typeface="Arial"/>
              </a:rPr>
              <a:t>Déan plé ranga uile a éascú, ag baint úsáide as na ceisteanna seo a leanas mar leideanna:</a:t>
            </a:r>
            <a:endParaRPr/>
          </a:p>
          <a:p>
            <a:pPr marL="171450" marR="0" lvl="0" indent="-171450" algn="l" rtl="0">
              <a:lnSpc>
                <a:spcPct val="100000"/>
              </a:lnSpc>
              <a:spcBef>
                <a:spcPts val="0"/>
              </a:spcBef>
              <a:spcAft>
                <a:spcPts val="0"/>
              </a:spcAft>
              <a:buClr>
                <a:srgbClr val="000000"/>
              </a:buClr>
              <a:buSzPts val="1400"/>
              <a:buFont typeface="Arial"/>
              <a:buChar char="•"/>
            </a:pPr>
            <a:r>
              <a:rPr lang="ga-ie" sz="1100" i="1">
                <a:latin typeface="Arial"/>
                <a:ea typeface="Arial"/>
                <a:cs typeface="Arial"/>
                <a:sym typeface="Arial"/>
              </a:rPr>
              <a:t>Cad iad na buntáistí a bhaineann leis an gcineál timpeallachta foghlama a ndearna Freire cur síos air?</a:t>
            </a:r>
            <a:endParaRPr/>
          </a:p>
          <a:p>
            <a:pPr marL="171450" marR="0" lvl="0" indent="-171450" algn="l" rtl="0">
              <a:lnSpc>
                <a:spcPct val="100000"/>
              </a:lnSpc>
              <a:spcBef>
                <a:spcPts val="0"/>
              </a:spcBef>
              <a:spcAft>
                <a:spcPts val="0"/>
              </a:spcAft>
              <a:buClr>
                <a:srgbClr val="000000"/>
              </a:buClr>
              <a:buSzPts val="1400"/>
              <a:buFont typeface="Arial"/>
              <a:buChar char="•"/>
            </a:pPr>
            <a:r>
              <a:rPr lang="ga-ie" sz="1100" i="1">
                <a:latin typeface="Arial"/>
                <a:ea typeface="Arial"/>
                <a:cs typeface="Arial"/>
                <a:sym typeface="Arial"/>
              </a:rPr>
              <a:t>An bhfuil aon míbhuntáistí ann?</a:t>
            </a:r>
            <a:endParaRPr/>
          </a:p>
          <a:p>
            <a:pPr marL="171450" marR="0" lvl="0" indent="-171450" algn="l" rtl="0">
              <a:lnSpc>
                <a:spcPct val="100000"/>
              </a:lnSpc>
              <a:spcBef>
                <a:spcPts val="0"/>
              </a:spcBef>
              <a:spcAft>
                <a:spcPts val="0"/>
              </a:spcAft>
              <a:buClr>
                <a:srgbClr val="000000"/>
              </a:buClr>
              <a:buSzPts val="1400"/>
              <a:buFont typeface="Arial"/>
              <a:buChar char="•"/>
            </a:pPr>
            <a:r>
              <a:rPr lang="ga-ie" sz="1100" i="1">
                <a:latin typeface="Arial"/>
                <a:ea typeface="Arial"/>
                <a:cs typeface="Arial"/>
                <a:sym typeface="Arial"/>
              </a:rPr>
              <a:t>Ar mhaith leat a bheith i do dhalta sa timpeallacht foghlama seo? Cén fáth?</a:t>
            </a:r>
            <a:endParaRPr/>
          </a:p>
          <a:p>
            <a:pPr marL="171450" marR="0" lvl="0" indent="-171450" algn="l" rtl="0">
              <a:lnSpc>
                <a:spcPct val="100000"/>
              </a:lnSpc>
              <a:spcBef>
                <a:spcPts val="0"/>
              </a:spcBef>
              <a:spcAft>
                <a:spcPts val="0"/>
              </a:spcAft>
              <a:buClr>
                <a:srgbClr val="000000"/>
              </a:buClr>
              <a:buSzPts val="1400"/>
              <a:buFont typeface="Arial"/>
              <a:buChar char="•"/>
            </a:pPr>
            <a:r>
              <a:rPr lang="ga-ie" sz="1100" i="1">
                <a:latin typeface="Arial"/>
                <a:ea typeface="Arial"/>
                <a:cs typeface="Arial"/>
                <a:sym typeface="Arial"/>
              </a:rPr>
              <a:t>Ar mhaith leat a bheith i do mhúinteoir sa timpeallacht foghlama seo? Cén fáth?</a:t>
            </a:r>
            <a:endParaRPr/>
          </a:p>
          <a:p>
            <a:pPr marL="0" marR="0" lvl="0" indent="0" algn="l" rtl="0">
              <a:lnSpc>
                <a:spcPct val="100000"/>
              </a:lnSpc>
              <a:spcBef>
                <a:spcPts val="0"/>
              </a:spcBef>
              <a:spcAft>
                <a:spcPts val="0"/>
              </a:spcAft>
              <a:buClr>
                <a:srgbClr val="000000"/>
              </a:buClr>
              <a:buSzPts val="1400"/>
              <a:buFont typeface="Arial"/>
              <a:buNone/>
            </a:pPr>
            <a:endParaRPr sz="1100" i="1">
              <a:latin typeface="Arial"/>
              <a:ea typeface="Arial"/>
              <a:cs typeface="Arial"/>
              <a:sym typeface="Arial"/>
            </a:endParaRPr>
          </a:p>
          <a:p>
            <a:pPr marL="0" marR="0" lvl="0" indent="0" algn="l" rtl="0">
              <a:lnSpc>
                <a:spcPct val="100000"/>
              </a:lnSpc>
              <a:spcBef>
                <a:spcPts val="0"/>
              </a:spcBef>
              <a:spcAft>
                <a:spcPts val="0"/>
              </a:spcAft>
              <a:buClr>
                <a:srgbClr val="000000"/>
              </a:buClr>
              <a:buSzPts val="1400"/>
              <a:buFont typeface="Arial"/>
              <a:buNone/>
            </a:pPr>
            <a:r>
              <a:rPr lang="ga-ie" sz="1100" i="0">
                <a:latin typeface="Arial"/>
                <a:ea typeface="Arial"/>
                <a:cs typeface="Arial"/>
                <a:sym typeface="Arial"/>
              </a:rPr>
              <a:t>Ag brath ar do rang, b'fhéidir gur mhaith leat a fhiafraí freisin conas a chuirtear an timpeallacht foghlama seo i gcomparáid leis an timpeallacht i do scoil.</a:t>
            </a:r>
            <a:endParaRPr/>
          </a:p>
        </p:txBody>
      </p:sp>
      <p:sp>
        <p:nvSpPr>
          <p:cNvPr id="323" name="Google Shape;323;p58: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 Id="rId4" Type="http://schemas.openxmlformats.org/officeDocument/2006/relationships/image" Target="../media/image19.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4.png"/><Relationship Id="rId1" Type="http://schemas.openxmlformats.org/officeDocument/2006/relationships/slideMaster" Target="../slideMasters/slideMaster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Master" Target="../slideMasters/slideMaster2.xml"/><Relationship Id="rId5" Type="http://schemas.openxmlformats.org/officeDocument/2006/relationships/image" Target="../media/image19.png"/><Relationship Id="rId4"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0.png"/><Relationship Id="rId1" Type="http://schemas.openxmlformats.org/officeDocument/2006/relationships/slideMaster" Target="../slideMasters/slideMaster2.xml"/><Relationship Id="rId4" Type="http://schemas.openxmlformats.org/officeDocument/2006/relationships/image" Target="../media/image19.png"/></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3.png"/><Relationship Id="rId1" Type="http://schemas.openxmlformats.org/officeDocument/2006/relationships/slideMaster" Target="../slideMasters/slideMaster2.xml"/><Relationship Id="rId4" Type="http://schemas.openxmlformats.org/officeDocument/2006/relationships/image" Target="../media/image19.png"/></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8.png"/><Relationship Id="rId1" Type="http://schemas.openxmlformats.org/officeDocument/2006/relationships/slideMaster" Target="../slideMasters/slideMaster2.xml"/><Relationship Id="rId5" Type="http://schemas.openxmlformats.org/officeDocument/2006/relationships/image" Target="../media/image19.png"/><Relationship Id="rId4" Type="http://schemas.openxmlformats.org/officeDocument/2006/relationships/image" Target="../media/image2.png"/></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13.png"/><Relationship Id="rId1" Type="http://schemas.openxmlformats.org/officeDocument/2006/relationships/slideMaster" Target="../slideMasters/slideMaster2.xml"/><Relationship Id="rId4" Type="http://schemas.openxmlformats.org/officeDocument/2006/relationships/image" Target="../media/image19.png"/></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2.xml"/><Relationship Id="rId5" Type="http://schemas.openxmlformats.org/officeDocument/2006/relationships/image" Target="../media/image19.png"/><Relationship Id="rId4" Type="http://schemas.openxmlformats.org/officeDocument/2006/relationships/image" Target="../media/image2.png"/></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Master" Target="../slideMasters/slideMaster2.xml"/><Relationship Id="rId4" Type="http://schemas.openxmlformats.org/officeDocument/2006/relationships/image" Target="../media/image19.png"/></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2.xml"/><Relationship Id="rId5" Type="http://schemas.openxmlformats.org/officeDocument/2006/relationships/image" Target="../media/image19.png"/><Relationship Id="rId4" Type="http://schemas.openxmlformats.org/officeDocument/2006/relationships/image" Target="../media/image2.png"/></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Master" Target="../slideMasters/slideMaster2.xml"/><Relationship Id="rId4" Type="http://schemas.openxmlformats.org/officeDocument/2006/relationships/image" Target="../media/image19.png"/></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Master" Target="../slideMasters/slideMaster2.xml"/><Relationship Id="rId5" Type="http://schemas.openxmlformats.org/officeDocument/2006/relationships/image" Target="../media/image19.png"/><Relationship Id="rId4" Type="http://schemas.openxmlformats.org/officeDocument/2006/relationships/image" Target="../media/image2.png"/></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8" Type="http://schemas.openxmlformats.org/officeDocument/2006/relationships/image" Target="../media/image26.png"/><Relationship Id="rId3" Type="http://schemas.openxmlformats.org/officeDocument/2006/relationships/image" Target="../media/image2.png"/><Relationship Id="rId7" Type="http://schemas.openxmlformats.org/officeDocument/2006/relationships/image" Target="../media/image16.png"/><Relationship Id="rId2" Type="http://schemas.openxmlformats.org/officeDocument/2006/relationships/image" Target="../media/image14.png"/><Relationship Id="rId1" Type="http://schemas.openxmlformats.org/officeDocument/2006/relationships/slideMaster" Target="../slideMasters/slideMaster2.xml"/><Relationship Id="rId6" Type="http://schemas.openxmlformats.org/officeDocument/2006/relationships/image" Target="../media/image25.png"/><Relationship Id="rId5" Type="http://schemas.openxmlformats.org/officeDocument/2006/relationships/image" Target="../media/image13.png"/><Relationship Id="rId4" Type="http://schemas.openxmlformats.org/officeDocument/2006/relationships/image" Target="../media/image19.pn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image" Target="../media/image27.png"/><Relationship Id="rId1" Type="http://schemas.openxmlformats.org/officeDocument/2006/relationships/slideMaster" Target="../slideMasters/slideMaster2.xml"/><Relationship Id="rId4" Type="http://schemas.openxmlformats.org/officeDocument/2006/relationships/image" Target="../media/image19.pn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28.png"/><Relationship Id="rId1" Type="http://schemas.openxmlformats.org/officeDocument/2006/relationships/slideMaster" Target="../slideMasters/slideMaster2.xml"/><Relationship Id="rId4" Type="http://schemas.openxmlformats.org/officeDocument/2006/relationships/image" Target="../media/image19.png"/></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4.png"/><Relationship Id="rId1" Type="http://schemas.openxmlformats.org/officeDocument/2006/relationships/slideMaster" Target="../slideMasters/slideMaster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15"/>
        <p:cNvGrpSpPr/>
        <p:nvPr/>
      </p:nvGrpSpPr>
      <p:grpSpPr>
        <a:xfrm>
          <a:off x="0" y="0"/>
          <a:ext cx="0" cy="0"/>
          <a:chOff x="0" y="0"/>
          <a:chExt cx="0" cy="0"/>
        </a:xfrm>
      </p:grpSpPr>
      <p:sp>
        <p:nvSpPr>
          <p:cNvPr id="16" name="Google Shape;16;p31"/>
          <p:cNvSpPr txBox="1">
            <a:spLocks noGrp="1"/>
          </p:cNvSpPr>
          <p:nvPr>
            <p:ph type="ctrTitle"/>
          </p:nvPr>
        </p:nvSpPr>
        <p:spPr>
          <a:xfrm>
            <a:off x="547817" y="1122363"/>
            <a:ext cx="9144000" cy="2387600"/>
          </a:xfrm>
          <a:prstGeom prst="rect">
            <a:avLst/>
          </a:prstGeom>
          <a:noFill/>
          <a:ln>
            <a:noFill/>
          </a:ln>
        </p:spPr>
        <p:txBody>
          <a:bodyPr spcFirstLastPara="1" wrap="square" lIns="91425" tIns="45700" rIns="91425" bIns="45700" rtlCol="0" anchor="b" anchorCtr="0">
            <a:normAutofit/>
          </a:bodyPr>
          <a:lstStyle>
            <a:lvl1pPr lvl="0" algn="l">
              <a:lnSpc>
                <a:spcPct val="90000"/>
              </a:lnSpc>
              <a:spcBef>
                <a:spcPts val="0"/>
              </a:spcBef>
              <a:spcAft>
                <a:spcPts val="0"/>
              </a:spcAft>
              <a:buClr>
                <a:srgbClr val="FF826A"/>
              </a:buClr>
              <a:buSzPts val="6000"/>
              <a:buFont typeface="Arial Black"/>
              <a:buNone/>
              <a:defRPr sz="6000">
                <a:solidFill>
                  <a:srgbClr val="FF826A"/>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rtl="0"/>
            <a:endParaRPr/>
          </a:p>
        </p:txBody>
      </p:sp>
      <p:sp>
        <p:nvSpPr>
          <p:cNvPr id="17" name="Google Shape;17;p31"/>
          <p:cNvSpPr txBox="1">
            <a:spLocks noGrp="1"/>
          </p:cNvSpPr>
          <p:nvPr>
            <p:ph type="subTitle" idx="1"/>
          </p:nvPr>
        </p:nvSpPr>
        <p:spPr>
          <a:xfrm>
            <a:off x="547817" y="3602038"/>
            <a:ext cx="9144000" cy="1655762"/>
          </a:xfrm>
          <a:prstGeom prst="rect">
            <a:avLst/>
          </a:prstGeom>
          <a:noFill/>
          <a:ln>
            <a:noFill/>
          </a:ln>
        </p:spPr>
        <p:txBody>
          <a:bodyPr spcFirstLastPara="1" wrap="square" lIns="91425" tIns="45700" rIns="91425" bIns="45700" rtlCol="0" anchor="t" anchorCtr="0">
            <a:normAutofit/>
          </a:bodyPr>
          <a:lstStyle>
            <a:lvl1pPr lvl="0" algn="l">
              <a:lnSpc>
                <a:spcPct val="90000"/>
              </a:lnSpc>
              <a:spcBef>
                <a:spcPts val="1000"/>
              </a:spcBef>
              <a:spcAft>
                <a:spcPts val="0"/>
              </a:spcAft>
              <a:buClr>
                <a:srgbClr val="E1C6F3"/>
              </a:buClr>
              <a:buSzPts val="2800"/>
              <a:buNone/>
              <a:defRPr sz="2800" b="1">
                <a:solidFill>
                  <a:srgbClr val="E1C6F3"/>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pPr rtl="0"/>
            <a:endParaRPr/>
          </a:p>
        </p:txBody>
      </p:sp>
      <p:sp>
        <p:nvSpPr>
          <p:cNvPr id="18" name="Google Shape;18;p31"/>
          <p:cNvSpPr txBox="1"/>
          <p:nvPr/>
        </p:nvSpPr>
        <p:spPr>
          <a:xfrm>
            <a:off x="547817" y="6311900"/>
            <a:ext cx="9144000" cy="519906"/>
          </a:xfrm>
          <a:prstGeom prst="rect">
            <a:avLst/>
          </a:prstGeom>
          <a:noFill/>
          <a:ln>
            <a:noFill/>
          </a:ln>
        </p:spPr>
        <p:txBody>
          <a:bodyPr spcFirstLastPara="1" wrap="square" lIns="91425" tIns="45700" rIns="91425" bIns="45700" rtlCol="0" anchor="t" anchorCtr="0">
            <a:normAutofit/>
          </a:bodyPr>
          <a:lstStyle/>
          <a:p>
            <a:pPr marL="0" marR="0" lvl="0" indent="0" algn="l" rtl="0">
              <a:lnSpc>
                <a:spcPct val="90000"/>
              </a:lnSpc>
              <a:spcBef>
                <a:spcPts val="0"/>
              </a:spcBef>
              <a:spcAft>
                <a:spcPts val="0"/>
              </a:spcAft>
              <a:buClr>
                <a:schemeClr val="lt1"/>
              </a:buClr>
              <a:buSzPts val="1800"/>
              <a:buFont typeface="Arial"/>
              <a:buNone/>
            </a:pPr>
            <a:r>
              <a:rPr lang="ga-ie" sz="1800" b="1" i="0" u="none" strike="noStrike" cap="none" dirty="0">
                <a:solidFill>
                  <a:schemeClr val="lt1"/>
                </a:solidFill>
                <a:latin typeface="Arial"/>
                <a:ea typeface="Arial"/>
                <a:cs typeface="Arial"/>
                <a:sym typeface="Arial"/>
              </a:rPr>
              <a:t>2024</a:t>
            </a:r>
            <a:endParaRPr sz="1800" b="1" i="0" u="none" strike="noStrike" cap="none" dirty="0">
              <a:solidFill>
                <a:schemeClr val="lt1"/>
              </a:solidFill>
              <a:latin typeface="Arial"/>
              <a:ea typeface="Arial"/>
              <a:cs typeface="Arial"/>
              <a:sym typeface="Arial"/>
            </a:endParaRPr>
          </a:p>
        </p:txBody>
      </p:sp>
      <p:pic>
        <p:nvPicPr>
          <p:cNvPr id="19" name="Google Shape;19;p31" descr="Logo, company name&#10;&#10;Description automatically generated"/>
          <p:cNvPicPr preferRelativeResize="0"/>
          <p:nvPr/>
        </p:nvPicPr>
        <p:blipFill rotWithShape="1">
          <a:blip r:embed="rId3">
            <a:alphaModFix/>
          </a:blip>
          <a:srcRect/>
          <a:stretch/>
        </p:blipFill>
        <p:spPr>
          <a:xfrm>
            <a:off x="11299568" y="5579656"/>
            <a:ext cx="892432" cy="794264"/>
          </a:xfrm>
          <a:prstGeom prst="rect">
            <a:avLst/>
          </a:prstGeom>
          <a:noFill/>
          <a:ln>
            <a:noFill/>
          </a:ln>
        </p:spPr>
      </p:pic>
      <p:pic>
        <p:nvPicPr>
          <p:cNvPr id="20" name="Google Shape;20;p31" descr="Higher Education Authority"/>
          <p:cNvPicPr preferRelativeResize="0"/>
          <p:nvPr/>
        </p:nvPicPr>
        <p:blipFill rotWithShape="1">
          <a:blip r:embed="rId4">
            <a:alphaModFix/>
          </a:blip>
          <a:srcRect t="39063" b="36577"/>
          <a:stretch/>
        </p:blipFill>
        <p:spPr>
          <a:xfrm>
            <a:off x="10383329" y="6313190"/>
            <a:ext cx="1753284" cy="427086"/>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5_Title and Content">
  <p:cSld name="15_Title and Content">
    <p:bg>
      <p:bgPr>
        <a:blipFill>
          <a:blip r:embed="rId2">
            <a:alphaModFix/>
          </a:blip>
          <a:stretch>
            <a:fillRect/>
          </a:stretch>
        </a:blipFill>
        <a:effectLst/>
      </p:bgPr>
    </p:bg>
    <p:spTree>
      <p:nvGrpSpPr>
        <p:cNvPr id="1" name="Shape 71"/>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19_Title and Content">
  <p:cSld name="19_Title and Content">
    <p:bg>
      <p:bgPr>
        <a:solidFill>
          <a:srgbClr val="9C3FD8"/>
        </a:solidFill>
        <a:effectLst/>
      </p:bgPr>
    </p:bg>
    <p:spTree>
      <p:nvGrpSpPr>
        <p:cNvPr id="1" name="Shape 72"/>
        <p:cNvGrpSpPr/>
        <p:nvPr/>
      </p:nvGrpSpPr>
      <p:grpSpPr>
        <a:xfrm>
          <a:off x="0" y="0"/>
          <a:ext cx="0" cy="0"/>
          <a:chOff x="0" y="0"/>
          <a:chExt cx="0" cy="0"/>
        </a:xfrm>
      </p:grpSpPr>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Slide" type="title">
  <p:cSld name="TITLE">
    <p:bg>
      <p:bgPr>
        <a:blipFill>
          <a:blip r:embed="rId2">
            <a:alphaModFix/>
          </a:blip>
          <a:stretch>
            <a:fillRect/>
          </a:stretch>
        </a:blipFill>
        <a:effectLst/>
      </p:bgPr>
    </p:bg>
    <p:spTree>
      <p:nvGrpSpPr>
        <p:cNvPr id="1" name="Shape 73"/>
        <p:cNvGrpSpPr/>
        <p:nvPr/>
      </p:nvGrpSpPr>
      <p:grpSpPr>
        <a:xfrm>
          <a:off x="0" y="0"/>
          <a:ext cx="0" cy="0"/>
          <a:chOff x="0" y="0"/>
          <a:chExt cx="0" cy="0"/>
        </a:xfrm>
      </p:grpSpPr>
      <p:sp>
        <p:nvSpPr>
          <p:cNvPr id="74" name="Google Shape;74;p68"/>
          <p:cNvSpPr txBox="1">
            <a:spLocks noGrp="1"/>
          </p:cNvSpPr>
          <p:nvPr>
            <p:ph type="ctrTitle"/>
          </p:nvPr>
        </p:nvSpPr>
        <p:spPr>
          <a:xfrm>
            <a:off x="547817" y="1122363"/>
            <a:ext cx="9144000" cy="2387600"/>
          </a:xfrm>
          <a:prstGeom prst="rect">
            <a:avLst/>
          </a:prstGeom>
          <a:noFill/>
          <a:ln>
            <a:noFill/>
          </a:ln>
        </p:spPr>
        <p:txBody>
          <a:bodyPr spcFirstLastPara="1" wrap="square" lIns="91425" tIns="45700" rIns="91425" bIns="45700" rtlCol="0" anchor="b" anchorCtr="0">
            <a:normAutofit/>
          </a:bodyPr>
          <a:lstStyle>
            <a:lvl1pPr lvl="0" algn="l">
              <a:lnSpc>
                <a:spcPct val="90000"/>
              </a:lnSpc>
              <a:spcBef>
                <a:spcPts val="0"/>
              </a:spcBef>
              <a:spcAft>
                <a:spcPts val="0"/>
              </a:spcAft>
              <a:buClr>
                <a:srgbClr val="FF826A"/>
              </a:buClr>
              <a:buSzPts val="6000"/>
              <a:buFont typeface="Arial Black"/>
              <a:buNone/>
              <a:defRPr sz="6000">
                <a:solidFill>
                  <a:srgbClr val="FF826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sp>
        <p:nvSpPr>
          <p:cNvPr id="75" name="Google Shape;75;p68"/>
          <p:cNvSpPr txBox="1">
            <a:spLocks noGrp="1"/>
          </p:cNvSpPr>
          <p:nvPr>
            <p:ph type="subTitle" idx="1"/>
          </p:nvPr>
        </p:nvSpPr>
        <p:spPr>
          <a:xfrm>
            <a:off x="547817" y="3602038"/>
            <a:ext cx="9144000" cy="1655762"/>
          </a:xfrm>
          <a:prstGeom prst="rect">
            <a:avLst/>
          </a:prstGeom>
          <a:noFill/>
          <a:ln>
            <a:noFill/>
          </a:ln>
        </p:spPr>
        <p:txBody>
          <a:bodyPr spcFirstLastPara="1" wrap="square" lIns="91425" tIns="45700" rIns="91425" bIns="45700" rtlCol="0" anchor="t" anchorCtr="0">
            <a:normAutofit/>
          </a:bodyPr>
          <a:lstStyle>
            <a:lvl1pPr lvl="0" algn="l">
              <a:lnSpc>
                <a:spcPct val="90000"/>
              </a:lnSpc>
              <a:spcBef>
                <a:spcPts val="1000"/>
              </a:spcBef>
              <a:spcAft>
                <a:spcPts val="0"/>
              </a:spcAft>
              <a:buClr>
                <a:srgbClr val="E1C6F3"/>
              </a:buClr>
              <a:buSzPts val="2800"/>
              <a:buNone/>
              <a:defRPr sz="2800" b="1">
                <a:solidFill>
                  <a:srgbClr val="E1C6F3"/>
                </a:solidFill>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pPr rtl="0"/>
            <a:endParaRPr/>
          </a:p>
        </p:txBody>
      </p:sp>
      <p:pic>
        <p:nvPicPr>
          <p:cNvPr id="76" name="Google Shape;76;p68" descr="Logo, company name&#10;&#10;Description automatically generated"/>
          <p:cNvPicPr preferRelativeResize="0"/>
          <p:nvPr/>
        </p:nvPicPr>
        <p:blipFill rotWithShape="1">
          <a:blip r:embed="rId3">
            <a:alphaModFix/>
          </a:blip>
          <a:srcRect/>
          <a:stretch/>
        </p:blipFill>
        <p:spPr>
          <a:xfrm>
            <a:off x="10352216" y="5914768"/>
            <a:ext cx="892432" cy="794264"/>
          </a:xfrm>
          <a:prstGeom prst="rect">
            <a:avLst/>
          </a:prstGeom>
          <a:noFill/>
          <a:ln>
            <a:noFill/>
          </a:ln>
        </p:spPr>
      </p:pic>
      <p:pic>
        <p:nvPicPr>
          <p:cNvPr id="77" name="Google Shape;77;p68" descr="A picture containing text&#10;&#10;Description automatically generated"/>
          <p:cNvPicPr preferRelativeResize="0"/>
          <p:nvPr/>
        </p:nvPicPr>
        <p:blipFill rotWithShape="1">
          <a:blip r:embed="rId4">
            <a:alphaModFix/>
          </a:blip>
          <a:srcRect/>
          <a:stretch/>
        </p:blipFill>
        <p:spPr>
          <a:xfrm>
            <a:off x="11353800" y="6003925"/>
            <a:ext cx="615950" cy="615950"/>
          </a:xfrm>
          <a:prstGeom prst="rect">
            <a:avLst/>
          </a:prstGeom>
          <a:noFill/>
          <a:ln>
            <a:noFill/>
          </a:ln>
        </p:spPr>
      </p:pic>
      <p:sp>
        <p:nvSpPr>
          <p:cNvPr id="78" name="Google Shape;78;p68"/>
          <p:cNvSpPr txBox="1"/>
          <p:nvPr/>
        </p:nvSpPr>
        <p:spPr>
          <a:xfrm>
            <a:off x="547817" y="6311900"/>
            <a:ext cx="9144000" cy="519906"/>
          </a:xfrm>
          <a:prstGeom prst="rect">
            <a:avLst/>
          </a:prstGeom>
          <a:noFill/>
          <a:ln>
            <a:noFill/>
          </a:ln>
        </p:spPr>
        <p:txBody>
          <a:bodyPr spcFirstLastPara="1" wrap="square" lIns="91425" tIns="45700" rIns="91425" bIns="45700" rtlCol="0" anchor="t" anchorCtr="0">
            <a:normAutofit/>
          </a:bodyPr>
          <a:lstStyle/>
          <a:p>
            <a:pPr marL="0" marR="0" lvl="0" indent="0" algn="l" rtl="0">
              <a:lnSpc>
                <a:spcPct val="90000"/>
              </a:lnSpc>
              <a:spcBef>
                <a:spcPts val="0"/>
              </a:spcBef>
              <a:spcAft>
                <a:spcPts val="0"/>
              </a:spcAft>
              <a:buClr>
                <a:srgbClr val="000000"/>
              </a:buClr>
              <a:buSzPts val="1800"/>
              <a:buFont typeface="Arial"/>
              <a:buNone/>
            </a:pPr>
            <a:r>
              <a:rPr lang="ga-ie" sz="1800" b="1" i="0" u="none" strike="noStrike" cap="none">
                <a:solidFill>
                  <a:schemeClr val="lt1"/>
                </a:solidFill>
                <a:latin typeface="Arial"/>
                <a:ea typeface="Arial"/>
                <a:cs typeface="Arial"/>
                <a:sym typeface="Arial"/>
              </a:rPr>
              <a:t>Click to edit Master subtitle style</a:t>
            </a:r>
            <a:endParaRPr sz="1800" b="1"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5_Title and Content">
  <p:cSld name="5_Title and Content">
    <p:bg>
      <p:bgPr>
        <a:solidFill>
          <a:schemeClr val="lt1"/>
        </a:solidFill>
        <a:effectLst/>
      </p:bgPr>
    </p:bg>
    <p:spTree>
      <p:nvGrpSpPr>
        <p:cNvPr id="1" name="Shape 79"/>
        <p:cNvGrpSpPr/>
        <p:nvPr/>
      </p:nvGrpSpPr>
      <p:grpSpPr>
        <a:xfrm>
          <a:off x="0" y="0"/>
          <a:ext cx="0" cy="0"/>
          <a:chOff x="0" y="0"/>
          <a:chExt cx="0" cy="0"/>
        </a:xfrm>
      </p:grpSpPr>
      <p:pic>
        <p:nvPicPr>
          <p:cNvPr id="80" name="Google Shape;80;p69" descr="A picture containing text, silhouette&#10;&#10;Description automatically generated"/>
          <p:cNvPicPr preferRelativeResize="0"/>
          <p:nvPr/>
        </p:nvPicPr>
        <p:blipFill rotWithShape="1">
          <a:blip r:embed="rId2">
            <a:alphaModFix/>
          </a:blip>
          <a:srcRect/>
          <a:stretch/>
        </p:blipFill>
        <p:spPr>
          <a:xfrm>
            <a:off x="9069860" y="815574"/>
            <a:ext cx="2892944" cy="1831420"/>
          </a:xfrm>
          <a:prstGeom prst="rect">
            <a:avLst/>
          </a:prstGeom>
          <a:noFill/>
          <a:ln>
            <a:noFill/>
          </a:ln>
        </p:spPr>
      </p:pic>
      <p:pic>
        <p:nvPicPr>
          <p:cNvPr id="81" name="Google Shape;81;p69"/>
          <p:cNvPicPr preferRelativeResize="0"/>
          <p:nvPr/>
        </p:nvPicPr>
        <p:blipFill rotWithShape="1">
          <a:blip r:embed="rId3">
            <a:alphaModFix/>
          </a:blip>
          <a:srcRect/>
          <a:stretch/>
        </p:blipFill>
        <p:spPr>
          <a:xfrm>
            <a:off x="222422" y="227825"/>
            <a:ext cx="8822724" cy="545372"/>
          </a:xfrm>
          <a:prstGeom prst="rect">
            <a:avLst/>
          </a:prstGeom>
          <a:noFill/>
          <a:ln>
            <a:noFill/>
          </a:ln>
        </p:spPr>
      </p:pic>
      <p:sp>
        <p:nvSpPr>
          <p:cNvPr id="82" name="Google Shape;82;p69"/>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rgbClr val="5DC973"/>
              </a:buClr>
              <a:buSzPts val="1800"/>
              <a:buFont typeface="Arial"/>
              <a:buNone/>
              <a:defRPr sz="1800" b="1" i="0">
                <a:solidFill>
                  <a:srgbClr val="5DC973"/>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sp>
        <p:nvSpPr>
          <p:cNvPr id="83" name="Google Shape;83;p69"/>
          <p:cNvSpPr txBox="1">
            <a:spLocks noGrp="1"/>
          </p:cNvSpPr>
          <p:nvPr>
            <p:ph type="body" idx="1"/>
          </p:nvPr>
        </p:nvSpPr>
        <p:spPr>
          <a:xfrm>
            <a:off x="356287" y="874155"/>
            <a:ext cx="8441724" cy="1634267"/>
          </a:xfrm>
          <a:prstGeom prst="rect">
            <a:avLst/>
          </a:prstGeom>
          <a:noFill/>
          <a:ln>
            <a:noFill/>
          </a:ln>
        </p:spPr>
        <p:txBody>
          <a:bodyPr spcFirstLastPara="1" wrap="square" lIns="91425" tIns="45700" rIns="91425" bIns="45700" rtlCol="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84" name="Google Shape;84;p69"/>
          <p:cNvPicPr preferRelativeResize="0"/>
          <p:nvPr/>
        </p:nvPicPr>
        <p:blipFill rotWithShape="1">
          <a:blip r:embed="rId4">
            <a:alphaModFix/>
          </a:blip>
          <a:srcRect/>
          <a:stretch/>
        </p:blipFill>
        <p:spPr>
          <a:xfrm>
            <a:off x="349445" y="2763512"/>
            <a:ext cx="8441724" cy="3866663"/>
          </a:xfrm>
          <a:prstGeom prst="rect">
            <a:avLst/>
          </a:prstGeom>
          <a:noFill/>
          <a:ln>
            <a:noFill/>
          </a:ln>
        </p:spPr>
      </p:pic>
      <p:pic>
        <p:nvPicPr>
          <p:cNvPr id="85" name="Google Shape;85;p69" descr="Shape, rectangle&#10;&#10;Description automatically generated"/>
          <p:cNvPicPr preferRelativeResize="0"/>
          <p:nvPr/>
        </p:nvPicPr>
        <p:blipFill rotWithShape="1">
          <a:blip r:embed="rId5">
            <a:alphaModFix/>
          </a:blip>
          <a:srcRect/>
          <a:stretch/>
        </p:blipFill>
        <p:spPr>
          <a:xfrm>
            <a:off x="9179011" y="217487"/>
            <a:ext cx="2801568" cy="545372"/>
          </a:xfrm>
          <a:prstGeom prst="rect">
            <a:avLst/>
          </a:prstGeom>
          <a:noFill/>
          <a:ln>
            <a:noFill/>
          </a:ln>
        </p:spPr>
      </p:pic>
      <p:sp>
        <p:nvSpPr>
          <p:cNvPr id="86" name="Google Shape;86;p69"/>
          <p:cNvSpPr txBox="1"/>
          <p:nvPr/>
        </p:nvSpPr>
        <p:spPr>
          <a:xfrm>
            <a:off x="9306698" y="324019"/>
            <a:ext cx="2529015" cy="352983"/>
          </a:xfrm>
          <a:prstGeom prst="rect">
            <a:avLst/>
          </a:prstGeom>
          <a:noFill/>
          <a:ln>
            <a:noFill/>
          </a:ln>
        </p:spPr>
        <p:txBody>
          <a:bodyPr spcFirstLastPara="1" wrap="square" lIns="91425" tIns="45700" rIns="91425" bIns="45700" rtlCol="0" anchor="ctr" anchorCtr="0">
            <a:normAutofit/>
          </a:bodyPr>
          <a:lstStyle/>
          <a:p>
            <a:pPr marL="0" marR="0" lvl="0" indent="0" algn="l" rtl="0">
              <a:lnSpc>
                <a:spcPct val="90000"/>
              </a:lnSpc>
              <a:spcBef>
                <a:spcPts val="0"/>
              </a:spcBef>
              <a:spcAft>
                <a:spcPts val="0"/>
              </a:spcAft>
              <a:buClr>
                <a:srgbClr val="000000"/>
              </a:buClr>
              <a:buSzPts val="1800"/>
              <a:buFont typeface="Arial"/>
              <a:buNone/>
            </a:pPr>
            <a:r>
              <a:rPr lang="ga-ie" sz="1800" b="1" i="0" u="none" strike="noStrike" cap="none">
                <a:solidFill>
                  <a:schemeClr val="lt1"/>
                </a:solidFill>
                <a:latin typeface="Arial"/>
                <a:ea typeface="Arial"/>
                <a:cs typeface="Arial"/>
                <a:sym typeface="Arial"/>
              </a:rPr>
              <a:t>Duration:</a:t>
            </a:r>
            <a:endParaRPr sz="1800" b="1" i="0" u="none" strike="noStrike" cap="none">
              <a:solidFill>
                <a:schemeClr val="lt1"/>
              </a:solidFill>
              <a:latin typeface="Arial"/>
              <a:ea typeface="Arial"/>
              <a:cs typeface="Arial"/>
              <a:sym typeface="Arial"/>
            </a:endParaRPr>
          </a:p>
        </p:txBody>
      </p:sp>
      <p:sp>
        <p:nvSpPr>
          <p:cNvPr id="87" name="Google Shape;87;p69"/>
          <p:cNvSpPr txBox="1"/>
          <p:nvPr/>
        </p:nvSpPr>
        <p:spPr>
          <a:xfrm>
            <a:off x="9179011" y="971098"/>
            <a:ext cx="1361303" cy="1413755"/>
          </a:xfrm>
          <a:prstGeom prst="rect">
            <a:avLst/>
          </a:prstGeom>
          <a:noFill/>
          <a:ln>
            <a:noFill/>
          </a:ln>
        </p:spPr>
        <p:txBody>
          <a:bodyPr spcFirstLastPara="1" wrap="square" lIns="91425" tIns="45700" rIns="91425" bIns="45700" rtlCol="0" anchor="ctr" anchorCtr="0">
            <a:normAutofit/>
          </a:bodyPr>
          <a:lstStyle/>
          <a:p>
            <a:pPr marL="0" marR="0" lvl="0" indent="0" algn="l" rtl="0">
              <a:lnSpc>
                <a:spcPct val="90000"/>
              </a:lnSpc>
              <a:spcBef>
                <a:spcPts val="0"/>
              </a:spcBef>
              <a:spcAft>
                <a:spcPts val="0"/>
              </a:spcAft>
              <a:buClr>
                <a:srgbClr val="000000"/>
              </a:buClr>
              <a:buSzPts val="1800"/>
              <a:buFont typeface="Arial"/>
              <a:buNone/>
            </a:pPr>
            <a:r>
              <a:rPr lang="ga-ie" sz="1800" b="1" i="0" u="none" strike="noStrike" cap="none">
                <a:solidFill>
                  <a:srgbClr val="01334E"/>
                </a:solidFill>
                <a:latin typeface="Arial"/>
                <a:ea typeface="Arial"/>
                <a:cs typeface="Arial"/>
                <a:sym typeface="Arial"/>
              </a:rPr>
              <a:t>Click to edit Master title style</a:t>
            </a:r>
            <a:endParaRPr sz="1800" b="1" i="0" u="none" strike="noStrike" cap="none">
              <a:solidFill>
                <a:srgbClr val="01334E"/>
              </a:solidFill>
              <a:latin typeface="Arial"/>
              <a:ea typeface="Arial"/>
              <a:cs typeface="Arial"/>
              <a:sym typeface="Arial"/>
            </a:endParaRPr>
          </a:p>
        </p:txBody>
      </p:sp>
      <p:pic>
        <p:nvPicPr>
          <p:cNvPr id="88" name="Google Shape;88;p69" descr="Shape, square&#10;&#10;Description automatically generated"/>
          <p:cNvPicPr preferRelativeResize="0"/>
          <p:nvPr/>
        </p:nvPicPr>
        <p:blipFill rotWithShape="1">
          <a:blip r:embed="rId6">
            <a:alphaModFix/>
          </a:blip>
          <a:srcRect/>
          <a:stretch/>
        </p:blipFill>
        <p:spPr>
          <a:xfrm>
            <a:off x="8990272" y="2699709"/>
            <a:ext cx="2990307" cy="4002650"/>
          </a:xfrm>
          <a:prstGeom prst="rect">
            <a:avLst/>
          </a:prstGeom>
          <a:noFill/>
          <a:ln>
            <a:noFill/>
          </a:ln>
        </p:spPr>
      </p:pic>
      <p:sp>
        <p:nvSpPr>
          <p:cNvPr id="89" name="Google Shape;89;p69"/>
          <p:cNvSpPr txBox="1">
            <a:spLocks noGrp="1"/>
          </p:cNvSpPr>
          <p:nvPr>
            <p:ph type="body" idx="2"/>
          </p:nvPr>
        </p:nvSpPr>
        <p:spPr>
          <a:xfrm>
            <a:off x="9179011" y="3140562"/>
            <a:ext cx="2485767" cy="2341605"/>
          </a:xfrm>
          <a:prstGeom prst="rect">
            <a:avLst/>
          </a:prstGeom>
          <a:noFill/>
          <a:ln>
            <a:noFill/>
          </a:ln>
        </p:spPr>
        <p:txBody>
          <a:bodyPr spcFirstLastPara="1" wrap="square" lIns="91425" tIns="45700" rIns="91425" bIns="45700" rtlCol="0" anchor="t" anchorCtr="0">
            <a:noAutofit/>
          </a:bodyPr>
          <a:lstStyle>
            <a:lvl1pPr marL="457200" lvl="0" indent="-355600" algn="l">
              <a:lnSpc>
                <a:spcPct val="90000"/>
              </a:lnSpc>
              <a:spcBef>
                <a:spcPts val="1000"/>
              </a:spcBef>
              <a:spcAft>
                <a:spcPts val="0"/>
              </a:spcAft>
              <a:buClr>
                <a:srgbClr val="01334E"/>
              </a:buClr>
              <a:buSzPts val="2000"/>
              <a:buChar char="•"/>
              <a:defRPr sz="2000">
                <a:solidFill>
                  <a:srgbClr val="01334E"/>
                </a:solidFill>
              </a:defRPr>
            </a:lvl1pPr>
            <a:lvl2pPr marL="914400" lvl="1" indent="-342900" algn="l">
              <a:lnSpc>
                <a:spcPct val="90000"/>
              </a:lnSpc>
              <a:spcBef>
                <a:spcPts val="500"/>
              </a:spcBef>
              <a:spcAft>
                <a:spcPts val="0"/>
              </a:spcAft>
              <a:buClr>
                <a:srgbClr val="01334E"/>
              </a:buClr>
              <a:buSzPts val="1800"/>
              <a:buChar char="•"/>
              <a:defRPr sz="1800">
                <a:solidFill>
                  <a:srgbClr val="01334E"/>
                </a:solidFill>
              </a:defRPr>
            </a:lvl2pPr>
            <a:lvl3pPr marL="1371600" lvl="2" indent="-330200" algn="l">
              <a:lnSpc>
                <a:spcPct val="90000"/>
              </a:lnSpc>
              <a:spcBef>
                <a:spcPts val="500"/>
              </a:spcBef>
              <a:spcAft>
                <a:spcPts val="0"/>
              </a:spcAft>
              <a:buClr>
                <a:srgbClr val="01334E"/>
              </a:buClr>
              <a:buSzPts val="1600"/>
              <a:buChar char="•"/>
              <a:defRPr sz="1600">
                <a:solidFill>
                  <a:srgbClr val="01334E"/>
                </a:solidFill>
              </a:defRPr>
            </a:lvl3pPr>
            <a:lvl4pPr marL="1828800" lvl="3" indent="-317500" algn="l">
              <a:lnSpc>
                <a:spcPct val="90000"/>
              </a:lnSpc>
              <a:spcBef>
                <a:spcPts val="500"/>
              </a:spcBef>
              <a:spcAft>
                <a:spcPts val="0"/>
              </a:spcAft>
              <a:buClr>
                <a:srgbClr val="01334E"/>
              </a:buClr>
              <a:buSzPts val="1400"/>
              <a:buChar char="•"/>
              <a:defRPr sz="1400">
                <a:solidFill>
                  <a:srgbClr val="01334E"/>
                </a:solidFill>
              </a:defRPr>
            </a:lvl4pPr>
            <a:lvl5pPr marL="2286000" lvl="4" indent="-317500" algn="l">
              <a:lnSpc>
                <a:spcPct val="90000"/>
              </a:lnSpc>
              <a:spcBef>
                <a:spcPts val="500"/>
              </a:spcBef>
              <a:spcAft>
                <a:spcPts val="0"/>
              </a:spcAft>
              <a:buClr>
                <a:srgbClr val="01334E"/>
              </a:buClr>
              <a:buSzPts val="1400"/>
              <a:buChar char="•"/>
              <a:defRPr sz="14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6_Title and Content">
  <p:cSld name="6_Title and Content">
    <p:bg>
      <p:bgPr>
        <a:blipFill>
          <a:blip r:embed="rId2">
            <a:alphaModFix/>
          </a:blip>
          <a:stretch>
            <a:fillRect/>
          </a:stretch>
        </a:blipFill>
        <a:effectLst/>
      </p:bgPr>
    </p:bg>
    <p:spTree>
      <p:nvGrpSpPr>
        <p:cNvPr id="1" name="Shape 90"/>
        <p:cNvGrpSpPr/>
        <p:nvPr/>
      </p:nvGrpSpPr>
      <p:grpSpPr>
        <a:xfrm>
          <a:off x="0" y="0"/>
          <a:ext cx="0" cy="0"/>
          <a:chOff x="0" y="0"/>
          <a:chExt cx="0" cy="0"/>
        </a:xfrm>
      </p:grpSpPr>
      <p:pic>
        <p:nvPicPr>
          <p:cNvPr id="91" name="Google Shape;91;p70"/>
          <p:cNvPicPr preferRelativeResize="0"/>
          <p:nvPr/>
        </p:nvPicPr>
        <p:blipFill rotWithShape="1">
          <a:blip r:embed="rId3">
            <a:alphaModFix/>
          </a:blip>
          <a:srcRect/>
          <a:stretch/>
        </p:blipFill>
        <p:spPr>
          <a:xfrm>
            <a:off x="222421" y="228198"/>
            <a:ext cx="11454713" cy="544625"/>
          </a:xfrm>
          <a:prstGeom prst="rect">
            <a:avLst/>
          </a:prstGeom>
          <a:noFill/>
          <a:ln>
            <a:noFill/>
          </a:ln>
        </p:spPr>
      </p:pic>
      <p:sp>
        <p:nvSpPr>
          <p:cNvPr id="92" name="Google Shape;92;p70"/>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sp>
        <p:nvSpPr>
          <p:cNvPr id="93" name="Google Shape;93;p70"/>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rtlCol="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94" name="Google Shape;94;p70" descr="Logo, company name&#10;&#10;Description automatically generated"/>
          <p:cNvPicPr preferRelativeResize="0"/>
          <p:nvPr/>
        </p:nvPicPr>
        <p:blipFill rotWithShape="1">
          <a:blip r:embed="rId4">
            <a:alphaModFix/>
          </a:blip>
          <a:srcRect/>
          <a:stretch/>
        </p:blipFill>
        <p:spPr>
          <a:xfrm>
            <a:off x="11215559" y="5086866"/>
            <a:ext cx="892432" cy="794264"/>
          </a:xfrm>
          <a:prstGeom prst="rect">
            <a:avLst/>
          </a:prstGeom>
          <a:noFill/>
          <a:ln>
            <a:noFill/>
          </a:ln>
        </p:spPr>
      </p:pic>
      <p:pic>
        <p:nvPicPr>
          <p:cNvPr id="95" name="Google Shape;95;p70" descr="A picture containing text&#10;&#10;Description automatically generated"/>
          <p:cNvPicPr preferRelativeResize="0"/>
          <p:nvPr/>
        </p:nvPicPr>
        <p:blipFill rotWithShape="1">
          <a:blip r:embed="rId5">
            <a:alphaModFix/>
          </a:blip>
          <a:srcRect/>
          <a:stretch/>
        </p:blipFill>
        <p:spPr>
          <a:xfrm>
            <a:off x="11353800" y="6003925"/>
            <a:ext cx="615950" cy="61595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14_Title and Content">
  <p:cSld name="14_Title and Content">
    <p:bg>
      <p:bgPr>
        <a:blipFill>
          <a:blip r:embed="rId2">
            <a:alphaModFix/>
          </a:blip>
          <a:stretch>
            <a:fillRect/>
          </a:stretch>
        </a:blipFill>
        <a:effectLst/>
      </p:bgPr>
    </p:bg>
    <p:spTree>
      <p:nvGrpSpPr>
        <p:cNvPr id="1" name="Shape 96"/>
        <p:cNvGrpSpPr/>
        <p:nvPr/>
      </p:nvGrpSpPr>
      <p:grpSpPr>
        <a:xfrm>
          <a:off x="0" y="0"/>
          <a:ext cx="0" cy="0"/>
          <a:chOff x="0" y="0"/>
          <a:chExt cx="0" cy="0"/>
        </a:xfrm>
      </p:grpSpPr>
      <p:pic>
        <p:nvPicPr>
          <p:cNvPr id="97" name="Google Shape;97;p71" descr="Logo, company name&#10;&#10;Description automatically generated"/>
          <p:cNvPicPr preferRelativeResize="0"/>
          <p:nvPr/>
        </p:nvPicPr>
        <p:blipFill rotWithShape="1">
          <a:blip r:embed="rId3">
            <a:alphaModFix/>
          </a:blip>
          <a:srcRect/>
          <a:stretch/>
        </p:blipFill>
        <p:spPr>
          <a:xfrm>
            <a:off x="11215559" y="5086866"/>
            <a:ext cx="892432" cy="794264"/>
          </a:xfrm>
          <a:prstGeom prst="rect">
            <a:avLst/>
          </a:prstGeom>
          <a:noFill/>
          <a:ln>
            <a:noFill/>
          </a:ln>
        </p:spPr>
      </p:pic>
      <p:pic>
        <p:nvPicPr>
          <p:cNvPr id="98" name="Google Shape;98;p71" descr="A picture containing text&#10;&#10;Description automatically generated"/>
          <p:cNvPicPr preferRelativeResize="0"/>
          <p:nvPr/>
        </p:nvPicPr>
        <p:blipFill rotWithShape="1">
          <a:blip r:embed="rId4">
            <a:alphaModFix/>
          </a:blip>
          <a:srcRect/>
          <a:stretch/>
        </p:blipFill>
        <p:spPr>
          <a:xfrm>
            <a:off x="11353800" y="6003925"/>
            <a:ext cx="615950" cy="61595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rgbClr val="E1C6F3">
            <a:alpha val="29803"/>
          </a:srgbClr>
        </a:solidFill>
        <a:effectLst/>
      </p:bgPr>
    </p:bg>
    <p:spTree>
      <p:nvGrpSpPr>
        <p:cNvPr id="1" name="Shape 99"/>
        <p:cNvGrpSpPr/>
        <p:nvPr/>
      </p:nvGrpSpPr>
      <p:grpSpPr>
        <a:xfrm>
          <a:off x="0" y="0"/>
          <a:ext cx="0" cy="0"/>
          <a:chOff x="0" y="0"/>
          <a:chExt cx="0" cy="0"/>
        </a:xfrm>
      </p:grpSpPr>
      <p:pic>
        <p:nvPicPr>
          <p:cNvPr id="100" name="Google Shape;100;p72"/>
          <p:cNvPicPr preferRelativeResize="0"/>
          <p:nvPr/>
        </p:nvPicPr>
        <p:blipFill rotWithShape="1">
          <a:blip r:embed="rId2">
            <a:alphaModFix/>
          </a:blip>
          <a:srcRect/>
          <a:stretch/>
        </p:blipFill>
        <p:spPr>
          <a:xfrm>
            <a:off x="222431" y="228198"/>
            <a:ext cx="11454693" cy="544625"/>
          </a:xfrm>
          <a:prstGeom prst="rect">
            <a:avLst/>
          </a:prstGeom>
          <a:noFill/>
          <a:ln>
            <a:noFill/>
          </a:ln>
        </p:spPr>
      </p:pic>
      <p:sp>
        <p:nvSpPr>
          <p:cNvPr id="101" name="Google Shape;101;p72"/>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sp>
        <p:nvSpPr>
          <p:cNvPr id="102" name="Google Shape;102;p72"/>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rtlCol="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103" name="Google Shape;103;p72"/>
          <p:cNvPicPr preferRelativeResize="0"/>
          <p:nvPr/>
        </p:nvPicPr>
        <p:blipFill rotWithShape="1">
          <a:blip r:embed="rId3">
            <a:alphaModFix/>
          </a:blip>
          <a:srcRect/>
          <a:stretch/>
        </p:blipFill>
        <p:spPr>
          <a:xfrm>
            <a:off x="11215559" y="5086866"/>
            <a:ext cx="892431" cy="794264"/>
          </a:xfrm>
          <a:prstGeom prst="rect">
            <a:avLst/>
          </a:prstGeom>
          <a:noFill/>
          <a:ln>
            <a:noFill/>
          </a:ln>
        </p:spPr>
      </p:pic>
      <p:pic>
        <p:nvPicPr>
          <p:cNvPr id="104" name="Google Shape;104;p72" descr="A picture containing text&#10;&#10;Description automatically generated"/>
          <p:cNvPicPr preferRelativeResize="0"/>
          <p:nvPr/>
        </p:nvPicPr>
        <p:blipFill rotWithShape="1">
          <a:blip r:embed="rId4">
            <a:alphaModFix/>
          </a:blip>
          <a:srcRect/>
          <a:stretch/>
        </p:blipFill>
        <p:spPr>
          <a:xfrm>
            <a:off x="11353800" y="6003925"/>
            <a:ext cx="615950" cy="615950"/>
          </a:xfrm>
          <a:prstGeom prst="rect">
            <a:avLst/>
          </a:prstGeom>
          <a:noFill/>
          <a:ln>
            <a:noFill/>
          </a:ln>
        </p:spPr>
      </p:pic>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7_Title and Content">
  <p:cSld name="7_Title and Content">
    <p:bg>
      <p:bgPr>
        <a:blipFill>
          <a:blip r:embed="rId2">
            <a:alphaModFix/>
          </a:blip>
          <a:stretch>
            <a:fillRect/>
          </a:stretch>
        </a:blipFill>
        <a:effectLst/>
      </p:bgPr>
    </p:bg>
    <p:spTree>
      <p:nvGrpSpPr>
        <p:cNvPr id="1" name="Shape 105"/>
        <p:cNvGrpSpPr/>
        <p:nvPr/>
      </p:nvGrpSpPr>
      <p:grpSpPr>
        <a:xfrm>
          <a:off x="0" y="0"/>
          <a:ext cx="0" cy="0"/>
          <a:chOff x="0" y="0"/>
          <a:chExt cx="0" cy="0"/>
        </a:xfrm>
      </p:grpSpPr>
      <p:pic>
        <p:nvPicPr>
          <p:cNvPr id="106" name="Google Shape;106;p73"/>
          <p:cNvPicPr preferRelativeResize="0"/>
          <p:nvPr/>
        </p:nvPicPr>
        <p:blipFill rotWithShape="1">
          <a:blip r:embed="rId3">
            <a:alphaModFix/>
          </a:blip>
          <a:srcRect/>
          <a:stretch/>
        </p:blipFill>
        <p:spPr>
          <a:xfrm>
            <a:off x="222431" y="228198"/>
            <a:ext cx="11454693" cy="544625"/>
          </a:xfrm>
          <a:prstGeom prst="rect">
            <a:avLst/>
          </a:prstGeom>
          <a:noFill/>
          <a:ln>
            <a:noFill/>
          </a:ln>
        </p:spPr>
      </p:pic>
      <p:sp>
        <p:nvSpPr>
          <p:cNvPr id="107" name="Google Shape;107;p73"/>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sp>
        <p:nvSpPr>
          <p:cNvPr id="108" name="Google Shape;108;p73"/>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rtlCol="0" anchor="t" anchorCtr="0">
            <a:noAutofit/>
          </a:bodyPr>
          <a:lstStyle>
            <a:lvl1pPr marL="457200" lvl="0" indent="-381000" algn="l">
              <a:lnSpc>
                <a:spcPct val="90000"/>
              </a:lnSpc>
              <a:spcBef>
                <a:spcPts val="1000"/>
              </a:spcBef>
              <a:spcAft>
                <a:spcPts val="0"/>
              </a:spcAft>
              <a:buClr>
                <a:schemeClr val="lt1"/>
              </a:buClr>
              <a:buSzPts val="2400"/>
              <a:buChar char="•"/>
              <a:defRPr sz="2400">
                <a:solidFill>
                  <a:schemeClr val="lt1"/>
                </a:solidFill>
              </a:defRPr>
            </a:lvl1pPr>
            <a:lvl2pPr marL="914400" lvl="1" indent="-355600" algn="l">
              <a:lnSpc>
                <a:spcPct val="90000"/>
              </a:lnSpc>
              <a:spcBef>
                <a:spcPts val="500"/>
              </a:spcBef>
              <a:spcAft>
                <a:spcPts val="0"/>
              </a:spcAft>
              <a:buClr>
                <a:schemeClr val="lt1"/>
              </a:buClr>
              <a:buSzPts val="2000"/>
              <a:buChar char="•"/>
              <a:defRPr sz="2000">
                <a:solidFill>
                  <a:schemeClr val="lt1"/>
                </a:solidFill>
              </a:defRPr>
            </a:lvl2pPr>
            <a:lvl3pPr marL="1371600" lvl="2" indent="-342900" algn="l">
              <a:lnSpc>
                <a:spcPct val="90000"/>
              </a:lnSpc>
              <a:spcBef>
                <a:spcPts val="500"/>
              </a:spcBef>
              <a:spcAft>
                <a:spcPts val="0"/>
              </a:spcAft>
              <a:buClr>
                <a:schemeClr val="lt1"/>
              </a:buClr>
              <a:buSzPts val="1800"/>
              <a:buChar char="•"/>
              <a:defRPr sz="1800">
                <a:solidFill>
                  <a:schemeClr val="lt1"/>
                </a:solidFill>
              </a:defRPr>
            </a:lvl3pPr>
            <a:lvl4pPr marL="1828800" lvl="3" indent="-330200" algn="l">
              <a:lnSpc>
                <a:spcPct val="90000"/>
              </a:lnSpc>
              <a:spcBef>
                <a:spcPts val="500"/>
              </a:spcBef>
              <a:spcAft>
                <a:spcPts val="0"/>
              </a:spcAft>
              <a:buClr>
                <a:schemeClr val="lt1"/>
              </a:buClr>
              <a:buSzPts val="1600"/>
              <a:buChar char="•"/>
              <a:defRPr sz="1600">
                <a:solidFill>
                  <a:schemeClr val="lt1"/>
                </a:solidFill>
              </a:defRPr>
            </a:lvl4pPr>
            <a:lvl5pPr marL="2286000" lvl="4" indent="-330200" algn="l">
              <a:lnSpc>
                <a:spcPct val="90000"/>
              </a:lnSpc>
              <a:spcBef>
                <a:spcPts val="500"/>
              </a:spcBef>
              <a:spcAft>
                <a:spcPts val="0"/>
              </a:spcAft>
              <a:buClr>
                <a:schemeClr val="lt1"/>
              </a:buClr>
              <a:buSzPts val="1600"/>
              <a:buChar char="•"/>
              <a:defRPr sz="16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109" name="Google Shape;109;p73" descr="Logo, company name&#10;&#10;Description automatically generated"/>
          <p:cNvPicPr preferRelativeResize="0"/>
          <p:nvPr/>
        </p:nvPicPr>
        <p:blipFill rotWithShape="1">
          <a:blip r:embed="rId4">
            <a:alphaModFix/>
          </a:blip>
          <a:srcRect/>
          <a:stretch/>
        </p:blipFill>
        <p:spPr>
          <a:xfrm>
            <a:off x="11215559" y="5086866"/>
            <a:ext cx="892432" cy="794264"/>
          </a:xfrm>
          <a:prstGeom prst="rect">
            <a:avLst/>
          </a:prstGeom>
          <a:noFill/>
          <a:ln>
            <a:noFill/>
          </a:ln>
        </p:spPr>
      </p:pic>
      <p:pic>
        <p:nvPicPr>
          <p:cNvPr id="110" name="Google Shape;110;p73" descr="A picture containing text&#10;&#10;Description automatically generated"/>
          <p:cNvPicPr preferRelativeResize="0"/>
          <p:nvPr/>
        </p:nvPicPr>
        <p:blipFill rotWithShape="1">
          <a:blip r:embed="rId5">
            <a:alphaModFix/>
          </a:blip>
          <a:srcRect/>
          <a:stretch/>
        </p:blipFill>
        <p:spPr>
          <a:xfrm>
            <a:off x="11353800" y="6003925"/>
            <a:ext cx="615950" cy="615950"/>
          </a:xfrm>
          <a:prstGeom prst="rect">
            <a:avLst/>
          </a:prstGeom>
          <a:noFill/>
          <a:ln>
            <a:noFill/>
          </a:ln>
        </p:spPr>
      </p:pic>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8_Title and Content">
  <p:cSld name="8_Title and Content">
    <p:bg>
      <p:bgPr>
        <a:solidFill>
          <a:schemeClr val="lt1"/>
        </a:solidFill>
        <a:effectLst/>
      </p:bgPr>
    </p:bg>
    <p:spTree>
      <p:nvGrpSpPr>
        <p:cNvPr id="1" name="Shape 111"/>
        <p:cNvGrpSpPr/>
        <p:nvPr/>
      </p:nvGrpSpPr>
      <p:grpSpPr>
        <a:xfrm>
          <a:off x="0" y="0"/>
          <a:ext cx="0" cy="0"/>
          <a:chOff x="0" y="0"/>
          <a:chExt cx="0" cy="0"/>
        </a:xfrm>
      </p:grpSpPr>
      <p:pic>
        <p:nvPicPr>
          <p:cNvPr id="112" name="Google Shape;112;p74"/>
          <p:cNvPicPr preferRelativeResize="0"/>
          <p:nvPr/>
        </p:nvPicPr>
        <p:blipFill rotWithShape="1">
          <a:blip r:embed="rId2">
            <a:alphaModFix/>
          </a:blip>
          <a:srcRect/>
          <a:stretch/>
        </p:blipFill>
        <p:spPr>
          <a:xfrm>
            <a:off x="222431" y="228198"/>
            <a:ext cx="11454693" cy="544624"/>
          </a:xfrm>
          <a:prstGeom prst="rect">
            <a:avLst/>
          </a:prstGeom>
          <a:noFill/>
          <a:ln>
            <a:noFill/>
          </a:ln>
        </p:spPr>
      </p:pic>
      <p:sp>
        <p:nvSpPr>
          <p:cNvPr id="113" name="Google Shape;113;p7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sp>
        <p:nvSpPr>
          <p:cNvPr id="114" name="Google Shape;114;p74"/>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rtlCol="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115" name="Google Shape;115;p74"/>
          <p:cNvPicPr preferRelativeResize="0"/>
          <p:nvPr/>
        </p:nvPicPr>
        <p:blipFill rotWithShape="1">
          <a:blip r:embed="rId3">
            <a:alphaModFix/>
          </a:blip>
          <a:srcRect/>
          <a:stretch/>
        </p:blipFill>
        <p:spPr>
          <a:xfrm>
            <a:off x="11215559" y="5086866"/>
            <a:ext cx="892431" cy="794264"/>
          </a:xfrm>
          <a:prstGeom prst="rect">
            <a:avLst/>
          </a:prstGeom>
          <a:noFill/>
          <a:ln>
            <a:noFill/>
          </a:ln>
        </p:spPr>
      </p:pic>
      <p:pic>
        <p:nvPicPr>
          <p:cNvPr id="116" name="Google Shape;116;p74" descr="A picture containing text&#10;&#10;Description automatically generated"/>
          <p:cNvPicPr preferRelativeResize="0"/>
          <p:nvPr/>
        </p:nvPicPr>
        <p:blipFill rotWithShape="1">
          <a:blip r:embed="rId4">
            <a:alphaModFix/>
          </a:blip>
          <a:srcRect/>
          <a:stretch/>
        </p:blipFill>
        <p:spPr>
          <a:xfrm>
            <a:off x="11353800" y="6003925"/>
            <a:ext cx="615950" cy="615950"/>
          </a:xfrm>
          <a:prstGeom prst="rect">
            <a:avLst/>
          </a:prstGeom>
          <a:noFill/>
          <a:ln>
            <a:noFill/>
          </a:ln>
        </p:spPr>
      </p:pic>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20_Title and Content">
  <p:cSld name="20_Title and Content">
    <p:bg>
      <p:bgPr>
        <a:solidFill>
          <a:schemeClr val="lt1"/>
        </a:solidFill>
        <a:effectLst/>
      </p:bgPr>
    </p:bg>
    <p:spTree>
      <p:nvGrpSpPr>
        <p:cNvPr id="1" name="Shape 117"/>
        <p:cNvGrpSpPr/>
        <p:nvPr/>
      </p:nvGrpSpPr>
      <p:grpSpPr>
        <a:xfrm>
          <a:off x="0" y="0"/>
          <a:ext cx="0" cy="0"/>
          <a:chOff x="0" y="0"/>
          <a:chExt cx="0" cy="0"/>
        </a:xfrm>
      </p:grpSpPr>
      <p:pic>
        <p:nvPicPr>
          <p:cNvPr id="118" name="Google Shape;118;p75"/>
          <p:cNvPicPr preferRelativeResize="0"/>
          <p:nvPr/>
        </p:nvPicPr>
        <p:blipFill rotWithShape="1">
          <a:blip r:embed="rId2">
            <a:alphaModFix/>
          </a:blip>
          <a:srcRect/>
          <a:stretch/>
        </p:blipFill>
        <p:spPr>
          <a:xfrm>
            <a:off x="11215559" y="5086866"/>
            <a:ext cx="892431" cy="794264"/>
          </a:xfrm>
          <a:prstGeom prst="rect">
            <a:avLst/>
          </a:prstGeom>
          <a:noFill/>
          <a:ln>
            <a:noFill/>
          </a:ln>
        </p:spPr>
      </p:pic>
      <p:pic>
        <p:nvPicPr>
          <p:cNvPr id="119" name="Google Shape;119;p75" descr="A picture containing text&#10;&#10;Description automatically generated"/>
          <p:cNvPicPr preferRelativeResize="0"/>
          <p:nvPr/>
        </p:nvPicPr>
        <p:blipFill rotWithShape="1">
          <a:blip r:embed="rId3">
            <a:alphaModFix/>
          </a:blip>
          <a:srcRect/>
          <a:stretch/>
        </p:blipFill>
        <p:spPr>
          <a:xfrm>
            <a:off x="11353800" y="6003925"/>
            <a:ext cx="615950" cy="61595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5_Title and Content">
  <p:cSld name="5_Title and Content">
    <p:bg>
      <p:bgPr>
        <a:solidFill>
          <a:schemeClr val="lt1"/>
        </a:solidFill>
        <a:effectLst/>
      </p:bgPr>
    </p:bg>
    <p:spTree>
      <p:nvGrpSpPr>
        <p:cNvPr id="1" name="Shape 21"/>
        <p:cNvGrpSpPr/>
        <p:nvPr/>
      </p:nvGrpSpPr>
      <p:grpSpPr>
        <a:xfrm>
          <a:off x="0" y="0"/>
          <a:ext cx="0" cy="0"/>
          <a:chOff x="0" y="0"/>
          <a:chExt cx="0" cy="0"/>
        </a:xfrm>
      </p:grpSpPr>
      <p:pic>
        <p:nvPicPr>
          <p:cNvPr id="22" name="Google Shape;22;p32" descr="A picture containing text, silhouette&#10;&#10;Description automatically generated"/>
          <p:cNvPicPr preferRelativeResize="0"/>
          <p:nvPr/>
        </p:nvPicPr>
        <p:blipFill rotWithShape="1">
          <a:blip r:embed="rId2">
            <a:alphaModFix/>
          </a:blip>
          <a:srcRect/>
          <a:stretch/>
        </p:blipFill>
        <p:spPr>
          <a:xfrm>
            <a:off x="8972497" y="815574"/>
            <a:ext cx="2990307" cy="1831420"/>
          </a:xfrm>
          <a:prstGeom prst="rect">
            <a:avLst/>
          </a:prstGeom>
          <a:noFill/>
          <a:ln>
            <a:noFill/>
          </a:ln>
        </p:spPr>
      </p:pic>
      <p:sp>
        <p:nvSpPr>
          <p:cNvPr id="23" name="Google Shape;23;p32"/>
          <p:cNvSpPr txBox="1">
            <a:spLocks noGrp="1"/>
          </p:cNvSpPr>
          <p:nvPr>
            <p:ph type="title"/>
          </p:nvPr>
        </p:nvSpPr>
        <p:spPr>
          <a:xfrm>
            <a:off x="356287" y="328054"/>
            <a:ext cx="8290756"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rgbClr val="5DC973"/>
              </a:buClr>
              <a:buSzPts val="1800"/>
              <a:buFont typeface="Arial"/>
              <a:buNone/>
              <a:defRPr sz="1800" b="1" i="0">
                <a:solidFill>
                  <a:srgbClr val="5DC973"/>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rtl="0"/>
            <a:endParaRPr/>
          </a:p>
        </p:txBody>
      </p:sp>
      <p:sp>
        <p:nvSpPr>
          <p:cNvPr id="24" name="Google Shape;24;p32"/>
          <p:cNvSpPr txBox="1">
            <a:spLocks noGrp="1"/>
          </p:cNvSpPr>
          <p:nvPr>
            <p:ph type="body" idx="1"/>
          </p:nvPr>
        </p:nvSpPr>
        <p:spPr>
          <a:xfrm>
            <a:off x="356287" y="874155"/>
            <a:ext cx="8441724" cy="1634267"/>
          </a:xfrm>
          <a:prstGeom prst="rect">
            <a:avLst/>
          </a:prstGeom>
          <a:noFill/>
          <a:ln>
            <a:noFill/>
          </a:ln>
        </p:spPr>
        <p:txBody>
          <a:bodyPr spcFirstLastPara="1" wrap="square" lIns="91425" tIns="45700" rIns="91425" bIns="45700" rtlCol="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25" name="Google Shape;25;p32"/>
          <p:cNvPicPr preferRelativeResize="0"/>
          <p:nvPr/>
        </p:nvPicPr>
        <p:blipFill rotWithShape="1">
          <a:blip r:embed="rId3">
            <a:alphaModFix/>
          </a:blip>
          <a:srcRect/>
          <a:stretch/>
        </p:blipFill>
        <p:spPr>
          <a:xfrm rot="10800000">
            <a:off x="229190" y="681036"/>
            <a:ext cx="8561973" cy="2942696"/>
          </a:xfrm>
          <a:prstGeom prst="rect">
            <a:avLst/>
          </a:prstGeom>
          <a:noFill/>
          <a:ln>
            <a:noFill/>
          </a:ln>
        </p:spPr>
      </p:pic>
      <p:pic>
        <p:nvPicPr>
          <p:cNvPr id="26" name="Google Shape;26;p32" descr="Shape, rectangle&#10;&#10;Description automatically generated"/>
          <p:cNvPicPr preferRelativeResize="0"/>
          <p:nvPr/>
        </p:nvPicPr>
        <p:blipFill rotWithShape="1">
          <a:blip r:embed="rId4">
            <a:alphaModFix/>
          </a:blip>
          <a:srcRect/>
          <a:stretch/>
        </p:blipFill>
        <p:spPr>
          <a:xfrm>
            <a:off x="8990272" y="217487"/>
            <a:ext cx="2990307" cy="545372"/>
          </a:xfrm>
          <a:prstGeom prst="rect">
            <a:avLst/>
          </a:prstGeom>
          <a:noFill/>
          <a:ln>
            <a:noFill/>
          </a:ln>
        </p:spPr>
      </p:pic>
      <p:sp>
        <p:nvSpPr>
          <p:cNvPr id="27" name="Google Shape;27;p32"/>
          <p:cNvSpPr txBox="1"/>
          <p:nvPr/>
        </p:nvSpPr>
        <p:spPr>
          <a:xfrm>
            <a:off x="9179011" y="971098"/>
            <a:ext cx="1361303" cy="1413755"/>
          </a:xfrm>
          <a:prstGeom prst="rect">
            <a:avLst/>
          </a:prstGeom>
          <a:noFill/>
          <a:ln>
            <a:noFill/>
          </a:ln>
        </p:spPr>
        <p:txBody>
          <a:bodyPr spcFirstLastPara="1" wrap="square" lIns="91425" tIns="45700" rIns="91425" bIns="45700" rtlCol="0" anchor="ctr" anchorCtr="0">
            <a:normAutofit/>
          </a:bodyPr>
          <a:lstStyle/>
          <a:p>
            <a:pPr marL="0" marR="0" lvl="0" indent="0" algn="l" rtl="0">
              <a:lnSpc>
                <a:spcPct val="90000"/>
              </a:lnSpc>
              <a:spcBef>
                <a:spcPts val="0"/>
              </a:spcBef>
              <a:spcAft>
                <a:spcPts val="0"/>
              </a:spcAft>
              <a:buClr>
                <a:srgbClr val="01334E"/>
              </a:buClr>
              <a:buSzPts val="1800"/>
              <a:buFont typeface="Arial"/>
              <a:buNone/>
            </a:pPr>
            <a:endParaRPr sz="1800" b="1" i="0" u="none" strike="noStrike" cap="none">
              <a:solidFill>
                <a:srgbClr val="01334E"/>
              </a:solidFill>
              <a:latin typeface="Arial"/>
              <a:ea typeface="Arial"/>
              <a:cs typeface="Arial"/>
              <a:sym typeface="Arial"/>
            </a:endParaRPr>
          </a:p>
        </p:txBody>
      </p:sp>
      <p:pic>
        <p:nvPicPr>
          <p:cNvPr id="28" name="Google Shape;28;p32" descr="Shape, square&#10;&#10;Description automatically generated"/>
          <p:cNvPicPr preferRelativeResize="0"/>
          <p:nvPr/>
        </p:nvPicPr>
        <p:blipFill rotWithShape="1">
          <a:blip r:embed="rId5">
            <a:alphaModFix/>
          </a:blip>
          <a:srcRect/>
          <a:stretch/>
        </p:blipFill>
        <p:spPr>
          <a:xfrm>
            <a:off x="8990272" y="2699709"/>
            <a:ext cx="2990307" cy="4002650"/>
          </a:xfrm>
          <a:prstGeom prst="rect">
            <a:avLst/>
          </a:prstGeom>
          <a:noFill/>
          <a:ln>
            <a:noFill/>
          </a:ln>
        </p:spPr>
      </p:pic>
      <p:sp>
        <p:nvSpPr>
          <p:cNvPr id="29" name="Google Shape;29;p32"/>
          <p:cNvSpPr txBox="1">
            <a:spLocks noGrp="1"/>
          </p:cNvSpPr>
          <p:nvPr>
            <p:ph type="body" idx="2"/>
          </p:nvPr>
        </p:nvSpPr>
        <p:spPr>
          <a:xfrm>
            <a:off x="9179011" y="3140562"/>
            <a:ext cx="2485767" cy="2341605"/>
          </a:xfrm>
          <a:prstGeom prst="rect">
            <a:avLst/>
          </a:prstGeom>
          <a:noFill/>
          <a:ln>
            <a:noFill/>
          </a:ln>
        </p:spPr>
        <p:txBody>
          <a:bodyPr spcFirstLastPara="1" wrap="square" lIns="91425" tIns="45700" rIns="91425" bIns="45700" rtlCol="0" anchor="t" anchorCtr="0">
            <a:noAutofit/>
          </a:bodyPr>
          <a:lstStyle>
            <a:lvl1pPr marL="457200" lvl="0" indent="-355600" algn="l">
              <a:lnSpc>
                <a:spcPct val="90000"/>
              </a:lnSpc>
              <a:spcBef>
                <a:spcPts val="1000"/>
              </a:spcBef>
              <a:spcAft>
                <a:spcPts val="0"/>
              </a:spcAft>
              <a:buClr>
                <a:srgbClr val="01334E"/>
              </a:buClr>
              <a:buSzPts val="2000"/>
              <a:buChar char="•"/>
              <a:defRPr sz="2000">
                <a:solidFill>
                  <a:srgbClr val="01334E"/>
                </a:solidFill>
              </a:defRPr>
            </a:lvl1pPr>
            <a:lvl2pPr marL="914400" lvl="1" indent="-342900" algn="l">
              <a:lnSpc>
                <a:spcPct val="90000"/>
              </a:lnSpc>
              <a:spcBef>
                <a:spcPts val="500"/>
              </a:spcBef>
              <a:spcAft>
                <a:spcPts val="0"/>
              </a:spcAft>
              <a:buClr>
                <a:srgbClr val="01334E"/>
              </a:buClr>
              <a:buSzPts val="1800"/>
              <a:buChar char="•"/>
              <a:defRPr sz="1800">
                <a:solidFill>
                  <a:srgbClr val="01334E"/>
                </a:solidFill>
              </a:defRPr>
            </a:lvl2pPr>
            <a:lvl3pPr marL="1371600" lvl="2" indent="-330200" algn="l">
              <a:lnSpc>
                <a:spcPct val="90000"/>
              </a:lnSpc>
              <a:spcBef>
                <a:spcPts val="500"/>
              </a:spcBef>
              <a:spcAft>
                <a:spcPts val="0"/>
              </a:spcAft>
              <a:buClr>
                <a:srgbClr val="01334E"/>
              </a:buClr>
              <a:buSzPts val="1600"/>
              <a:buChar char="•"/>
              <a:defRPr sz="1600">
                <a:solidFill>
                  <a:srgbClr val="01334E"/>
                </a:solidFill>
              </a:defRPr>
            </a:lvl3pPr>
            <a:lvl4pPr marL="1828800" lvl="3" indent="-317500" algn="l">
              <a:lnSpc>
                <a:spcPct val="90000"/>
              </a:lnSpc>
              <a:spcBef>
                <a:spcPts val="500"/>
              </a:spcBef>
              <a:spcAft>
                <a:spcPts val="0"/>
              </a:spcAft>
              <a:buClr>
                <a:srgbClr val="01334E"/>
              </a:buClr>
              <a:buSzPts val="1400"/>
              <a:buChar char="•"/>
              <a:defRPr sz="1400">
                <a:solidFill>
                  <a:srgbClr val="01334E"/>
                </a:solidFill>
              </a:defRPr>
            </a:lvl4pPr>
            <a:lvl5pPr marL="2286000" lvl="4" indent="-317500" algn="l">
              <a:lnSpc>
                <a:spcPct val="90000"/>
              </a:lnSpc>
              <a:spcBef>
                <a:spcPts val="500"/>
              </a:spcBef>
              <a:spcAft>
                <a:spcPts val="0"/>
              </a:spcAft>
              <a:buClr>
                <a:srgbClr val="01334E"/>
              </a:buClr>
              <a:buSzPts val="1400"/>
              <a:buChar char="•"/>
              <a:defRPr sz="14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30" name="Google Shape;30;p32"/>
          <p:cNvPicPr preferRelativeResize="0"/>
          <p:nvPr/>
        </p:nvPicPr>
        <p:blipFill rotWithShape="1">
          <a:blip r:embed="rId6">
            <a:alphaModFix/>
          </a:blip>
          <a:srcRect/>
          <a:stretch/>
        </p:blipFill>
        <p:spPr>
          <a:xfrm>
            <a:off x="222422" y="227825"/>
            <a:ext cx="8568747" cy="545372"/>
          </a:xfrm>
          <a:prstGeom prst="rect">
            <a:avLst/>
          </a:prstGeom>
          <a:noFill/>
          <a:ln>
            <a:noFill/>
          </a:ln>
        </p:spPr>
      </p:pic>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9_Title and Content">
  <p:cSld name="9_Title and Content">
    <p:bg>
      <p:bgPr>
        <a:blipFill>
          <a:blip r:embed="rId2">
            <a:alphaModFix/>
          </a:blip>
          <a:stretch>
            <a:fillRect/>
          </a:stretch>
        </a:blipFill>
        <a:effectLst/>
      </p:bgPr>
    </p:bg>
    <p:spTree>
      <p:nvGrpSpPr>
        <p:cNvPr id="1" name="Shape 120"/>
        <p:cNvGrpSpPr/>
        <p:nvPr/>
      </p:nvGrpSpPr>
      <p:grpSpPr>
        <a:xfrm>
          <a:off x="0" y="0"/>
          <a:ext cx="0" cy="0"/>
          <a:chOff x="0" y="0"/>
          <a:chExt cx="0" cy="0"/>
        </a:xfrm>
      </p:grpSpPr>
      <p:pic>
        <p:nvPicPr>
          <p:cNvPr id="121" name="Google Shape;121;p76"/>
          <p:cNvPicPr preferRelativeResize="0"/>
          <p:nvPr/>
        </p:nvPicPr>
        <p:blipFill rotWithShape="1">
          <a:blip r:embed="rId3">
            <a:alphaModFix/>
          </a:blip>
          <a:srcRect/>
          <a:stretch/>
        </p:blipFill>
        <p:spPr>
          <a:xfrm>
            <a:off x="222431" y="228198"/>
            <a:ext cx="11454693" cy="544625"/>
          </a:xfrm>
          <a:prstGeom prst="rect">
            <a:avLst/>
          </a:prstGeom>
          <a:noFill/>
          <a:ln>
            <a:noFill/>
          </a:ln>
        </p:spPr>
      </p:pic>
      <p:sp>
        <p:nvSpPr>
          <p:cNvPr id="122" name="Google Shape;122;p76"/>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sp>
        <p:nvSpPr>
          <p:cNvPr id="123" name="Google Shape;123;p76"/>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rtlCol="0" anchor="t" anchorCtr="0">
            <a:noAutofit/>
          </a:bodyPr>
          <a:lstStyle>
            <a:lvl1pPr marL="457200" lvl="0" indent="-381000" algn="l">
              <a:lnSpc>
                <a:spcPct val="90000"/>
              </a:lnSpc>
              <a:spcBef>
                <a:spcPts val="1000"/>
              </a:spcBef>
              <a:spcAft>
                <a:spcPts val="0"/>
              </a:spcAft>
              <a:buClr>
                <a:schemeClr val="lt1"/>
              </a:buClr>
              <a:buSzPts val="2400"/>
              <a:buChar char="•"/>
              <a:defRPr sz="2400">
                <a:solidFill>
                  <a:schemeClr val="lt1"/>
                </a:solidFill>
              </a:defRPr>
            </a:lvl1pPr>
            <a:lvl2pPr marL="914400" lvl="1" indent="-355600" algn="l">
              <a:lnSpc>
                <a:spcPct val="90000"/>
              </a:lnSpc>
              <a:spcBef>
                <a:spcPts val="500"/>
              </a:spcBef>
              <a:spcAft>
                <a:spcPts val="0"/>
              </a:spcAft>
              <a:buClr>
                <a:schemeClr val="lt1"/>
              </a:buClr>
              <a:buSzPts val="2000"/>
              <a:buChar char="•"/>
              <a:defRPr sz="2000">
                <a:solidFill>
                  <a:schemeClr val="lt1"/>
                </a:solidFill>
              </a:defRPr>
            </a:lvl2pPr>
            <a:lvl3pPr marL="1371600" lvl="2" indent="-342900" algn="l">
              <a:lnSpc>
                <a:spcPct val="90000"/>
              </a:lnSpc>
              <a:spcBef>
                <a:spcPts val="500"/>
              </a:spcBef>
              <a:spcAft>
                <a:spcPts val="0"/>
              </a:spcAft>
              <a:buClr>
                <a:schemeClr val="lt1"/>
              </a:buClr>
              <a:buSzPts val="1800"/>
              <a:buChar char="•"/>
              <a:defRPr sz="1800">
                <a:solidFill>
                  <a:schemeClr val="lt1"/>
                </a:solidFill>
              </a:defRPr>
            </a:lvl3pPr>
            <a:lvl4pPr marL="1828800" lvl="3" indent="-330200" algn="l">
              <a:lnSpc>
                <a:spcPct val="90000"/>
              </a:lnSpc>
              <a:spcBef>
                <a:spcPts val="500"/>
              </a:spcBef>
              <a:spcAft>
                <a:spcPts val="0"/>
              </a:spcAft>
              <a:buClr>
                <a:schemeClr val="lt1"/>
              </a:buClr>
              <a:buSzPts val="1600"/>
              <a:buChar char="•"/>
              <a:defRPr sz="1600">
                <a:solidFill>
                  <a:schemeClr val="lt1"/>
                </a:solidFill>
              </a:defRPr>
            </a:lvl4pPr>
            <a:lvl5pPr marL="2286000" lvl="4" indent="-330200" algn="l">
              <a:lnSpc>
                <a:spcPct val="90000"/>
              </a:lnSpc>
              <a:spcBef>
                <a:spcPts val="500"/>
              </a:spcBef>
              <a:spcAft>
                <a:spcPts val="0"/>
              </a:spcAft>
              <a:buClr>
                <a:schemeClr val="lt1"/>
              </a:buClr>
              <a:buSzPts val="1600"/>
              <a:buChar char="•"/>
              <a:defRPr sz="16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124" name="Google Shape;124;p76" descr="Logo, company name&#10;&#10;Description automatically generated"/>
          <p:cNvPicPr preferRelativeResize="0"/>
          <p:nvPr/>
        </p:nvPicPr>
        <p:blipFill rotWithShape="1">
          <a:blip r:embed="rId4">
            <a:alphaModFix/>
          </a:blip>
          <a:srcRect/>
          <a:stretch/>
        </p:blipFill>
        <p:spPr>
          <a:xfrm>
            <a:off x="11215559" y="5086866"/>
            <a:ext cx="892432" cy="794264"/>
          </a:xfrm>
          <a:prstGeom prst="rect">
            <a:avLst/>
          </a:prstGeom>
          <a:noFill/>
          <a:ln>
            <a:noFill/>
          </a:ln>
        </p:spPr>
      </p:pic>
      <p:pic>
        <p:nvPicPr>
          <p:cNvPr id="125" name="Google Shape;125;p76" descr="A picture containing text&#10;&#10;Description automatically generated"/>
          <p:cNvPicPr preferRelativeResize="0"/>
          <p:nvPr/>
        </p:nvPicPr>
        <p:blipFill rotWithShape="1">
          <a:blip r:embed="rId5">
            <a:alphaModFix/>
          </a:blip>
          <a:srcRect/>
          <a:stretch/>
        </p:blipFill>
        <p:spPr>
          <a:xfrm>
            <a:off x="11353800" y="6003925"/>
            <a:ext cx="615950" cy="615950"/>
          </a:xfrm>
          <a:prstGeom prst="rect">
            <a:avLst/>
          </a:prstGeom>
          <a:noFill/>
          <a:ln>
            <a:noFill/>
          </a:ln>
        </p:spPr>
      </p:pic>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bg>
      <p:bgPr>
        <a:blipFill>
          <a:blip r:embed="rId2">
            <a:alphaModFix/>
          </a:blip>
          <a:stretch>
            <a:fillRect/>
          </a:stretch>
        </a:blipFill>
        <a:effectLst/>
      </p:bgPr>
    </p:bg>
    <p:spTree>
      <p:nvGrpSpPr>
        <p:cNvPr id="1" name="Shape 126"/>
        <p:cNvGrpSpPr/>
        <p:nvPr/>
      </p:nvGrpSpPr>
      <p:grpSpPr>
        <a:xfrm>
          <a:off x="0" y="0"/>
          <a:ext cx="0" cy="0"/>
          <a:chOff x="0" y="0"/>
          <a:chExt cx="0" cy="0"/>
        </a:xfrm>
      </p:grpSpPr>
      <p:pic>
        <p:nvPicPr>
          <p:cNvPr id="127" name="Google Shape;127;p77" descr="Logo, company name&#10;&#10;Description automatically generated"/>
          <p:cNvPicPr preferRelativeResize="0"/>
          <p:nvPr/>
        </p:nvPicPr>
        <p:blipFill rotWithShape="1">
          <a:blip r:embed="rId3">
            <a:alphaModFix/>
          </a:blip>
          <a:srcRect/>
          <a:stretch/>
        </p:blipFill>
        <p:spPr>
          <a:xfrm>
            <a:off x="11215559" y="5086866"/>
            <a:ext cx="892432" cy="794264"/>
          </a:xfrm>
          <a:prstGeom prst="rect">
            <a:avLst/>
          </a:prstGeom>
          <a:noFill/>
          <a:ln>
            <a:noFill/>
          </a:ln>
        </p:spPr>
      </p:pic>
      <p:pic>
        <p:nvPicPr>
          <p:cNvPr id="128" name="Google Shape;128;p77" descr="A picture containing text&#10;&#10;Description automatically generated"/>
          <p:cNvPicPr preferRelativeResize="0"/>
          <p:nvPr/>
        </p:nvPicPr>
        <p:blipFill rotWithShape="1">
          <a:blip r:embed="rId4">
            <a:alphaModFix/>
          </a:blip>
          <a:srcRect/>
          <a:stretch/>
        </p:blipFill>
        <p:spPr>
          <a:xfrm>
            <a:off x="11353800" y="6003925"/>
            <a:ext cx="615950" cy="615950"/>
          </a:xfrm>
          <a:prstGeom prst="rect">
            <a:avLst/>
          </a:prstGeom>
          <a:noFill/>
          <a:ln>
            <a:noFill/>
          </a:ln>
        </p:spPr>
      </p:pic>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bg>
      <p:bgPr>
        <a:blipFill>
          <a:blip r:embed="rId2">
            <a:alphaModFix/>
          </a:blip>
          <a:stretch>
            <a:fillRect/>
          </a:stretch>
        </a:blipFill>
        <a:effectLst/>
      </p:bgPr>
    </p:bg>
    <p:spTree>
      <p:nvGrpSpPr>
        <p:cNvPr id="1" name="Shape 129"/>
        <p:cNvGrpSpPr/>
        <p:nvPr/>
      </p:nvGrpSpPr>
      <p:grpSpPr>
        <a:xfrm>
          <a:off x="0" y="0"/>
          <a:ext cx="0" cy="0"/>
          <a:chOff x="0" y="0"/>
          <a:chExt cx="0" cy="0"/>
        </a:xfrm>
      </p:grpSpPr>
      <p:pic>
        <p:nvPicPr>
          <p:cNvPr id="130" name="Google Shape;130;p78"/>
          <p:cNvPicPr preferRelativeResize="0"/>
          <p:nvPr/>
        </p:nvPicPr>
        <p:blipFill rotWithShape="1">
          <a:blip r:embed="rId3">
            <a:alphaModFix/>
          </a:blip>
          <a:srcRect/>
          <a:stretch/>
        </p:blipFill>
        <p:spPr>
          <a:xfrm>
            <a:off x="222431" y="228198"/>
            <a:ext cx="11454693" cy="544624"/>
          </a:xfrm>
          <a:prstGeom prst="rect">
            <a:avLst/>
          </a:prstGeom>
          <a:noFill/>
          <a:ln>
            <a:noFill/>
          </a:ln>
        </p:spPr>
      </p:pic>
      <p:sp>
        <p:nvSpPr>
          <p:cNvPr id="131" name="Google Shape;131;p7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rgbClr val="01334E"/>
              </a:buClr>
              <a:buSzPts val="1800"/>
              <a:buFont typeface="Arial"/>
              <a:buNone/>
              <a:defRPr sz="1800" b="1" i="0">
                <a:solidFill>
                  <a:srgbClr val="01334E"/>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pic>
        <p:nvPicPr>
          <p:cNvPr id="132" name="Google Shape;132;p78" descr="Logo, company name&#10;&#10;Description automatically generated"/>
          <p:cNvPicPr preferRelativeResize="0"/>
          <p:nvPr/>
        </p:nvPicPr>
        <p:blipFill rotWithShape="1">
          <a:blip r:embed="rId4">
            <a:alphaModFix/>
          </a:blip>
          <a:srcRect/>
          <a:stretch/>
        </p:blipFill>
        <p:spPr>
          <a:xfrm>
            <a:off x="11215559" y="5086866"/>
            <a:ext cx="892432" cy="794264"/>
          </a:xfrm>
          <a:prstGeom prst="rect">
            <a:avLst/>
          </a:prstGeom>
          <a:noFill/>
          <a:ln>
            <a:noFill/>
          </a:ln>
        </p:spPr>
      </p:pic>
      <p:pic>
        <p:nvPicPr>
          <p:cNvPr id="133" name="Google Shape;133;p78" descr="A picture containing text&#10;&#10;Description automatically generated"/>
          <p:cNvPicPr preferRelativeResize="0"/>
          <p:nvPr/>
        </p:nvPicPr>
        <p:blipFill rotWithShape="1">
          <a:blip r:embed="rId5">
            <a:alphaModFix/>
          </a:blip>
          <a:srcRect/>
          <a:stretch/>
        </p:blipFill>
        <p:spPr>
          <a:xfrm>
            <a:off x="11353800" y="6003925"/>
            <a:ext cx="615950" cy="615950"/>
          </a:xfrm>
          <a:prstGeom prst="rect">
            <a:avLst/>
          </a:prstGeom>
          <a:noFill/>
          <a:ln>
            <a:noFill/>
          </a:ln>
        </p:spPr>
      </p:pic>
      <p:sp>
        <p:nvSpPr>
          <p:cNvPr id="134" name="Google Shape;134;p78"/>
          <p:cNvSpPr txBox="1"/>
          <p:nvPr/>
        </p:nvSpPr>
        <p:spPr>
          <a:xfrm>
            <a:off x="547817" y="1122363"/>
            <a:ext cx="9144000" cy="2387600"/>
          </a:xfrm>
          <a:prstGeom prst="rect">
            <a:avLst/>
          </a:prstGeom>
          <a:noFill/>
          <a:ln>
            <a:noFill/>
          </a:ln>
        </p:spPr>
        <p:txBody>
          <a:bodyPr spcFirstLastPara="1" wrap="square" lIns="91425" tIns="45700" rIns="91425" bIns="45700" rtlCol="0" anchor="b" anchorCtr="0">
            <a:normAutofit/>
          </a:bodyPr>
          <a:lstStyle/>
          <a:p>
            <a:pPr marL="0" marR="0" lvl="0" indent="0" algn="l" rtl="0">
              <a:lnSpc>
                <a:spcPct val="90000"/>
              </a:lnSpc>
              <a:spcBef>
                <a:spcPts val="0"/>
              </a:spcBef>
              <a:spcAft>
                <a:spcPts val="0"/>
              </a:spcAft>
              <a:buClr>
                <a:srgbClr val="000000"/>
              </a:buClr>
              <a:buSzPts val="6000"/>
              <a:buFont typeface="Arial"/>
              <a:buNone/>
            </a:pPr>
            <a:endParaRPr sz="6000" b="1" i="0" u="none" strike="noStrike" cap="none">
              <a:solidFill>
                <a:srgbClr val="FF826A"/>
              </a:solidFill>
              <a:latin typeface="Arial Black"/>
              <a:ea typeface="Arial Black"/>
              <a:cs typeface="Arial Black"/>
              <a:sym typeface="Arial Black"/>
            </a:endParaRPr>
          </a:p>
        </p:txBody>
      </p:sp>
      <p:sp>
        <p:nvSpPr>
          <p:cNvPr id="135" name="Google Shape;135;p78"/>
          <p:cNvSpPr txBox="1">
            <a:spLocks noGrp="1"/>
          </p:cNvSpPr>
          <p:nvPr>
            <p:ph type="body" idx="1"/>
          </p:nvPr>
        </p:nvSpPr>
        <p:spPr>
          <a:xfrm>
            <a:off x="1294134" y="1934796"/>
            <a:ext cx="5657651" cy="2227263"/>
          </a:xfrm>
          <a:prstGeom prst="rect">
            <a:avLst/>
          </a:prstGeom>
          <a:noFill/>
          <a:ln>
            <a:noFill/>
          </a:ln>
        </p:spPr>
        <p:txBody>
          <a:bodyPr spcFirstLastPara="1" wrap="square" lIns="91425" tIns="45700" rIns="91425" bIns="45700" rtlCol="0" anchor="t" anchorCtr="0">
            <a:normAutofit/>
          </a:bodyPr>
          <a:lstStyle>
            <a:lvl1pPr marL="457200" lvl="0" indent="-228600" algn="l">
              <a:lnSpc>
                <a:spcPct val="90000"/>
              </a:lnSpc>
              <a:spcBef>
                <a:spcPts val="1000"/>
              </a:spcBef>
              <a:spcAft>
                <a:spcPts val="0"/>
              </a:spcAft>
              <a:buClr>
                <a:srgbClr val="01334E"/>
              </a:buClr>
              <a:buSzPts val="4000"/>
              <a:buNone/>
              <a:defRPr sz="4000" b="1" i="0">
                <a:solidFill>
                  <a:srgbClr val="01334E"/>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matchingName="17_Title and Content">
  <p:cSld name="17_Title and Content">
    <p:bg>
      <p:bgPr>
        <a:blipFill>
          <a:blip r:embed="rId2">
            <a:alphaModFix/>
          </a:blip>
          <a:stretch>
            <a:fillRect/>
          </a:stretch>
        </a:blipFill>
        <a:effectLst/>
      </p:bgPr>
    </p:bg>
    <p:spTree>
      <p:nvGrpSpPr>
        <p:cNvPr id="1" name="Shape 136"/>
        <p:cNvGrpSpPr/>
        <p:nvPr/>
      </p:nvGrpSpPr>
      <p:grpSpPr>
        <a:xfrm>
          <a:off x="0" y="0"/>
          <a:ext cx="0" cy="0"/>
          <a:chOff x="0" y="0"/>
          <a:chExt cx="0" cy="0"/>
        </a:xfrm>
      </p:grpSpPr>
      <p:pic>
        <p:nvPicPr>
          <p:cNvPr id="137" name="Google Shape;137;p79" descr="Logo, company name&#10;&#10;Description automatically generated"/>
          <p:cNvPicPr preferRelativeResize="0"/>
          <p:nvPr/>
        </p:nvPicPr>
        <p:blipFill rotWithShape="1">
          <a:blip r:embed="rId3">
            <a:alphaModFix/>
          </a:blip>
          <a:srcRect/>
          <a:stretch/>
        </p:blipFill>
        <p:spPr>
          <a:xfrm>
            <a:off x="11215559" y="5086866"/>
            <a:ext cx="892432" cy="794264"/>
          </a:xfrm>
          <a:prstGeom prst="rect">
            <a:avLst/>
          </a:prstGeom>
          <a:noFill/>
          <a:ln>
            <a:noFill/>
          </a:ln>
        </p:spPr>
      </p:pic>
      <p:pic>
        <p:nvPicPr>
          <p:cNvPr id="138" name="Google Shape;138;p79" descr="A picture containing text&#10;&#10;Description automatically generated"/>
          <p:cNvPicPr preferRelativeResize="0"/>
          <p:nvPr/>
        </p:nvPicPr>
        <p:blipFill rotWithShape="1">
          <a:blip r:embed="rId4">
            <a:alphaModFix/>
          </a:blip>
          <a:srcRect/>
          <a:stretch/>
        </p:blipFill>
        <p:spPr>
          <a:xfrm>
            <a:off x="11353800" y="6003925"/>
            <a:ext cx="615950" cy="615950"/>
          </a:xfrm>
          <a:prstGeom prst="rect">
            <a:avLst/>
          </a:prstGeom>
          <a:noFill/>
          <a:ln>
            <a:noFill/>
          </a:ln>
        </p:spPr>
      </p:pic>
      <p:sp>
        <p:nvSpPr>
          <p:cNvPr id="139" name="Google Shape;139;p79"/>
          <p:cNvSpPr txBox="1"/>
          <p:nvPr/>
        </p:nvSpPr>
        <p:spPr>
          <a:xfrm>
            <a:off x="547817" y="1122363"/>
            <a:ext cx="9144000" cy="2387600"/>
          </a:xfrm>
          <a:prstGeom prst="rect">
            <a:avLst/>
          </a:prstGeom>
          <a:noFill/>
          <a:ln>
            <a:noFill/>
          </a:ln>
        </p:spPr>
        <p:txBody>
          <a:bodyPr spcFirstLastPara="1" wrap="square" lIns="91425" tIns="45700" rIns="91425" bIns="45700" rtlCol="0" anchor="b" anchorCtr="0">
            <a:normAutofit/>
          </a:bodyPr>
          <a:lstStyle/>
          <a:p>
            <a:pPr marL="0" marR="0" lvl="0" indent="0" algn="l" rtl="0">
              <a:lnSpc>
                <a:spcPct val="90000"/>
              </a:lnSpc>
              <a:spcBef>
                <a:spcPts val="0"/>
              </a:spcBef>
              <a:spcAft>
                <a:spcPts val="0"/>
              </a:spcAft>
              <a:buClr>
                <a:srgbClr val="000000"/>
              </a:buClr>
              <a:buSzPts val="6000"/>
              <a:buFont typeface="Arial"/>
              <a:buNone/>
            </a:pPr>
            <a:endParaRPr sz="6000" b="1" i="0" u="none" strike="noStrike" cap="none">
              <a:solidFill>
                <a:srgbClr val="FF826A"/>
              </a:solidFill>
              <a:latin typeface="Arial Black"/>
              <a:ea typeface="Arial Black"/>
              <a:cs typeface="Arial Black"/>
              <a:sym typeface="Arial Black"/>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matchingName="11_Title and Content">
  <p:cSld name="11_Title and Content">
    <p:bg>
      <p:bgPr>
        <a:solidFill>
          <a:srgbClr val="5DC973"/>
        </a:solidFill>
        <a:effectLst/>
      </p:bgPr>
    </p:bg>
    <p:spTree>
      <p:nvGrpSpPr>
        <p:cNvPr id="1" name="Shape 140"/>
        <p:cNvGrpSpPr/>
        <p:nvPr/>
      </p:nvGrpSpPr>
      <p:grpSpPr>
        <a:xfrm>
          <a:off x="0" y="0"/>
          <a:ext cx="0" cy="0"/>
          <a:chOff x="0" y="0"/>
          <a:chExt cx="0" cy="0"/>
        </a:xfrm>
      </p:grpSpPr>
      <p:pic>
        <p:nvPicPr>
          <p:cNvPr id="141" name="Google Shape;141;p80"/>
          <p:cNvPicPr preferRelativeResize="0"/>
          <p:nvPr/>
        </p:nvPicPr>
        <p:blipFill rotWithShape="1">
          <a:blip r:embed="rId2">
            <a:alphaModFix/>
          </a:blip>
          <a:srcRect/>
          <a:stretch/>
        </p:blipFill>
        <p:spPr>
          <a:xfrm>
            <a:off x="222431" y="228198"/>
            <a:ext cx="11454693" cy="544624"/>
          </a:xfrm>
          <a:prstGeom prst="rect">
            <a:avLst/>
          </a:prstGeom>
          <a:noFill/>
          <a:ln>
            <a:noFill/>
          </a:ln>
        </p:spPr>
      </p:pic>
      <p:sp>
        <p:nvSpPr>
          <p:cNvPr id="142" name="Google Shape;142;p80"/>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rgbClr val="01334E"/>
              </a:buClr>
              <a:buSzPts val="1800"/>
              <a:buFont typeface="Arial"/>
              <a:buNone/>
              <a:defRPr sz="1800" b="1" i="0">
                <a:solidFill>
                  <a:srgbClr val="01334E"/>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pic>
        <p:nvPicPr>
          <p:cNvPr id="143" name="Google Shape;143;p80" descr="Shape, square&#10;&#10;Description automatically generated"/>
          <p:cNvPicPr preferRelativeResize="0"/>
          <p:nvPr/>
        </p:nvPicPr>
        <p:blipFill rotWithShape="1">
          <a:blip r:embed="rId3">
            <a:alphaModFix/>
          </a:blip>
          <a:srcRect/>
          <a:stretch/>
        </p:blipFill>
        <p:spPr>
          <a:xfrm>
            <a:off x="222431" y="1503710"/>
            <a:ext cx="5528062" cy="3743217"/>
          </a:xfrm>
          <a:prstGeom prst="rect">
            <a:avLst/>
          </a:prstGeom>
          <a:noFill/>
          <a:ln>
            <a:noFill/>
          </a:ln>
        </p:spPr>
      </p:pic>
      <p:sp>
        <p:nvSpPr>
          <p:cNvPr id="144" name="Google Shape;144;p80"/>
          <p:cNvSpPr txBox="1">
            <a:spLocks noGrp="1"/>
          </p:cNvSpPr>
          <p:nvPr>
            <p:ph type="body" idx="1"/>
          </p:nvPr>
        </p:nvSpPr>
        <p:spPr>
          <a:xfrm>
            <a:off x="642549" y="1929138"/>
            <a:ext cx="4695569" cy="2835876"/>
          </a:xfrm>
          <a:prstGeom prst="rect">
            <a:avLst/>
          </a:prstGeom>
          <a:noFill/>
          <a:ln>
            <a:noFill/>
          </a:ln>
        </p:spPr>
        <p:txBody>
          <a:bodyPr spcFirstLastPara="1" wrap="square" lIns="91425" tIns="45700" rIns="91425" bIns="45700" rtlCol="0" anchor="t" anchorCtr="0">
            <a:noAutofit/>
          </a:bodyPr>
          <a:lstStyle>
            <a:lvl1pPr marL="457200" lvl="0" indent="-355600" algn="l">
              <a:lnSpc>
                <a:spcPct val="90000"/>
              </a:lnSpc>
              <a:spcBef>
                <a:spcPts val="1000"/>
              </a:spcBef>
              <a:spcAft>
                <a:spcPts val="0"/>
              </a:spcAft>
              <a:buClr>
                <a:srgbClr val="01334E"/>
              </a:buClr>
              <a:buSzPts val="2000"/>
              <a:buChar char="•"/>
              <a:defRPr sz="2000">
                <a:solidFill>
                  <a:srgbClr val="01334E"/>
                </a:solidFill>
              </a:defRPr>
            </a:lvl1pPr>
            <a:lvl2pPr marL="914400" lvl="1" indent="-342900" algn="l">
              <a:lnSpc>
                <a:spcPct val="90000"/>
              </a:lnSpc>
              <a:spcBef>
                <a:spcPts val="500"/>
              </a:spcBef>
              <a:spcAft>
                <a:spcPts val="0"/>
              </a:spcAft>
              <a:buClr>
                <a:srgbClr val="01334E"/>
              </a:buClr>
              <a:buSzPts val="1800"/>
              <a:buChar char="•"/>
              <a:defRPr sz="1800">
                <a:solidFill>
                  <a:srgbClr val="01334E"/>
                </a:solidFill>
              </a:defRPr>
            </a:lvl2pPr>
            <a:lvl3pPr marL="1371600" lvl="2" indent="-330200" algn="l">
              <a:lnSpc>
                <a:spcPct val="90000"/>
              </a:lnSpc>
              <a:spcBef>
                <a:spcPts val="500"/>
              </a:spcBef>
              <a:spcAft>
                <a:spcPts val="0"/>
              </a:spcAft>
              <a:buClr>
                <a:srgbClr val="01334E"/>
              </a:buClr>
              <a:buSzPts val="1600"/>
              <a:buChar char="•"/>
              <a:defRPr sz="1600">
                <a:solidFill>
                  <a:srgbClr val="01334E"/>
                </a:solidFill>
              </a:defRPr>
            </a:lvl3pPr>
            <a:lvl4pPr marL="1828800" lvl="3" indent="-317500" algn="l">
              <a:lnSpc>
                <a:spcPct val="90000"/>
              </a:lnSpc>
              <a:spcBef>
                <a:spcPts val="500"/>
              </a:spcBef>
              <a:spcAft>
                <a:spcPts val="0"/>
              </a:spcAft>
              <a:buClr>
                <a:srgbClr val="01334E"/>
              </a:buClr>
              <a:buSzPts val="1400"/>
              <a:buChar char="•"/>
              <a:defRPr sz="1400">
                <a:solidFill>
                  <a:srgbClr val="01334E"/>
                </a:solidFill>
              </a:defRPr>
            </a:lvl4pPr>
            <a:lvl5pPr marL="2286000" lvl="4" indent="-317500" algn="l">
              <a:lnSpc>
                <a:spcPct val="90000"/>
              </a:lnSpc>
              <a:spcBef>
                <a:spcPts val="500"/>
              </a:spcBef>
              <a:spcAft>
                <a:spcPts val="0"/>
              </a:spcAft>
              <a:buClr>
                <a:srgbClr val="01334E"/>
              </a:buClr>
              <a:buSzPts val="1400"/>
              <a:buChar char="•"/>
              <a:defRPr sz="14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145" name="Google Shape;145;p80" descr="Logo, company name&#10;&#10;Description automatically generated"/>
          <p:cNvPicPr preferRelativeResize="0"/>
          <p:nvPr/>
        </p:nvPicPr>
        <p:blipFill rotWithShape="1">
          <a:blip r:embed="rId4">
            <a:alphaModFix/>
          </a:blip>
          <a:srcRect/>
          <a:stretch/>
        </p:blipFill>
        <p:spPr>
          <a:xfrm>
            <a:off x="234777" y="5924695"/>
            <a:ext cx="892432" cy="794264"/>
          </a:xfrm>
          <a:prstGeom prst="rect">
            <a:avLst/>
          </a:prstGeom>
          <a:noFill/>
          <a:ln>
            <a:noFill/>
          </a:ln>
        </p:spPr>
      </p:pic>
      <p:pic>
        <p:nvPicPr>
          <p:cNvPr id="146" name="Google Shape;146;p80" descr="A picture containing text&#10;&#10;Description automatically generated"/>
          <p:cNvPicPr preferRelativeResize="0"/>
          <p:nvPr/>
        </p:nvPicPr>
        <p:blipFill rotWithShape="1">
          <a:blip r:embed="rId5">
            <a:alphaModFix/>
          </a:blip>
          <a:srcRect/>
          <a:stretch/>
        </p:blipFill>
        <p:spPr>
          <a:xfrm>
            <a:off x="1236361" y="6013852"/>
            <a:ext cx="615950" cy="615950"/>
          </a:xfrm>
          <a:prstGeom prst="rect">
            <a:avLst/>
          </a:prstGeom>
          <a:noFill/>
          <a:ln>
            <a:noFill/>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matchingName="3_Title and Content">
  <p:cSld name="3_Title and Content">
    <p:bg>
      <p:bgPr>
        <a:solidFill>
          <a:srgbClr val="01334E"/>
        </a:solidFill>
        <a:effectLst/>
      </p:bgPr>
    </p:bg>
    <p:spTree>
      <p:nvGrpSpPr>
        <p:cNvPr id="1" name="Shape 147"/>
        <p:cNvGrpSpPr/>
        <p:nvPr/>
      </p:nvGrpSpPr>
      <p:grpSpPr>
        <a:xfrm>
          <a:off x="0" y="0"/>
          <a:ext cx="0" cy="0"/>
          <a:chOff x="0" y="0"/>
          <a:chExt cx="0" cy="0"/>
        </a:xfrm>
      </p:grpSpPr>
      <p:pic>
        <p:nvPicPr>
          <p:cNvPr id="148" name="Google Shape;148;p81" descr="Logo, company name&#10;&#10;Description automatically generated"/>
          <p:cNvPicPr preferRelativeResize="0"/>
          <p:nvPr/>
        </p:nvPicPr>
        <p:blipFill rotWithShape="1">
          <a:blip r:embed="rId2">
            <a:alphaModFix/>
          </a:blip>
          <a:srcRect/>
          <a:stretch/>
        </p:blipFill>
        <p:spPr>
          <a:xfrm>
            <a:off x="10352216" y="5924695"/>
            <a:ext cx="892432" cy="794264"/>
          </a:xfrm>
          <a:prstGeom prst="rect">
            <a:avLst/>
          </a:prstGeom>
          <a:noFill/>
          <a:ln>
            <a:noFill/>
          </a:ln>
        </p:spPr>
      </p:pic>
      <p:pic>
        <p:nvPicPr>
          <p:cNvPr id="149" name="Google Shape;149;p81" descr="A picture containing text&#10;&#10;Description automatically generated"/>
          <p:cNvPicPr preferRelativeResize="0"/>
          <p:nvPr/>
        </p:nvPicPr>
        <p:blipFill rotWithShape="1">
          <a:blip r:embed="rId3">
            <a:alphaModFix/>
          </a:blip>
          <a:srcRect/>
          <a:stretch/>
        </p:blipFill>
        <p:spPr>
          <a:xfrm>
            <a:off x="11353800" y="6013852"/>
            <a:ext cx="615950" cy="615950"/>
          </a:xfrm>
          <a:prstGeom prst="rect">
            <a:avLst/>
          </a:prstGeom>
          <a:noFill/>
          <a:ln>
            <a:noFill/>
          </a:ln>
        </p:spPr>
      </p:pic>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matchingName="12_Title and Content">
  <p:cSld name="12_Title and Content">
    <p:bg>
      <p:bgPr>
        <a:solidFill>
          <a:srgbClr val="9C3FD8"/>
        </a:solidFill>
        <a:effectLst/>
      </p:bgPr>
    </p:bg>
    <p:spTree>
      <p:nvGrpSpPr>
        <p:cNvPr id="1" name="Shape 150"/>
        <p:cNvGrpSpPr/>
        <p:nvPr/>
      </p:nvGrpSpPr>
      <p:grpSpPr>
        <a:xfrm>
          <a:off x="0" y="0"/>
          <a:ext cx="0" cy="0"/>
          <a:chOff x="0" y="0"/>
          <a:chExt cx="0" cy="0"/>
        </a:xfrm>
      </p:grpSpPr>
      <p:pic>
        <p:nvPicPr>
          <p:cNvPr id="151" name="Google Shape;151;p82" descr="Shape, square&#10;&#10;Description automatically generated"/>
          <p:cNvPicPr preferRelativeResize="0"/>
          <p:nvPr/>
        </p:nvPicPr>
        <p:blipFill rotWithShape="1">
          <a:blip r:embed="rId2">
            <a:alphaModFix/>
          </a:blip>
          <a:srcRect/>
          <a:stretch/>
        </p:blipFill>
        <p:spPr>
          <a:xfrm>
            <a:off x="356287" y="1996923"/>
            <a:ext cx="2568137" cy="3791955"/>
          </a:xfrm>
          <a:prstGeom prst="rect">
            <a:avLst/>
          </a:prstGeom>
          <a:noFill/>
          <a:ln>
            <a:noFill/>
          </a:ln>
        </p:spPr>
      </p:pic>
      <p:pic>
        <p:nvPicPr>
          <p:cNvPr id="152" name="Google Shape;152;p82" descr="Logo, company name&#10;&#10;Description automatically generated"/>
          <p:cNvPicPr preferRelativeResize="0"/>
          <p:nvPr/>
        </p:nvPicPr>
        <p:blipFill rotWithShape="1">
          <a:blip r:embed="rId3">
            <a:alphaModFix/>
          </a:blip>
          <a:srcRect/>
          <a:stretch/>
        </p:blipFill>
        <p:spPr>
          <a:xfrm>
            <a:off x="10352216" y="5924695"/>
            <a:ext cx="892432" cy="794264"/>
          </a:xfrm>
          <a:prstGeom prst="rect">
            <a:avLst/>
          </a:prstGeom>
          <a:noFill/>
          <a:ln>
            <a:noFill/>
          </a:ln>
        </p:spPr>
      </p:pic>
      <p:pic>
        <p:nvPicPr>
          <p:cNvPr id="153" name="Google Shape;153;p82" descr="A picture containing text&#10;&#10;Description automatically generated"/>
          <p:cNvPicPr preferRelativeResize="0"/>
          <p:nvPr/>
        </p:nvPicPr>
        <p:blipFill rotWithShape="1">
          <a:blip r:embed="rId4">
            <a:alphaModFix/>
          </a:blip>
          <a:srcRect/>
          <a:stretch/>
        </p:blipFill>
        <p:spPr>
          <a:xfrm>
            <a:off x="11353800" y="6013852"/>
            <a:ext cx="615950" cy="615950"/>
          </a:xfrm>
          <a:prstGeom prst="rect">
            <a:avLst/>
          </a:prstGeom>
          <a:noFill/>
          <a:ln>
            <a:noFill/>
          </a:ln>
        </p:spPr>
      </p:pic>
      <p:pic>
        <p:nvPicPr>
          <p:cNvPr id="154" name="Google Shape;154;p82"/>
          <p:cNvPicPr preferRelativeResize="0"/>
          <p:nvPr/>
        </p:nvPicPr>
        <p:blipFill rotWithShape="1">
          <a:blip r:embed="rId5">
            <a:alphaModFix/>
          </a:blip>
          <a:srcRect/>
          <a:stretch/>
        </p:blipFill>
        <p:spPr>
          <a:xfrm>
            <a:off x="222431" y="228198"/>
            <a:ext cx="11454693" cy="544624"/>
          </a:xfrm>
          <a:prstGeom prst="rect">
            <a:avLst/>
          </a:prstGeom>
          <a:noFill/>
          <a:ln>
            <a:noFill/>
          </a:ln>
        </p:spPr>
      </p:pic>
      <p:sp>
        <p:nvSpPr>
          <p:cNvPr id="155" name="Google Shape;155;p82"/>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sp>
        <p:nvSpPr>
          <p:cNvPr id="156" name="Google Shape;156;p82"/>
          <p:cNvSpPr txBox="1">
            <a:spLocks noGrp="1"/>
          </p:cNvSpPr>
          <p:nvPr>
            <p:ph type="body" idx="1"/>
          </p:nvPr>
        </p:nvSpPr>
        <p:spPr>
          <a:xfrm>
            <a:off x="644309" y="2448748"/>
            <a:ext cx="1990237" cy="3062876"/>
          </a:xfrm>
          <a:prstGeom prst="rect">
            <a:avLst/>
          </a:prstGeom>
          <a:noFill/>
          <a:ln>
            <a:noFill/>
          </a:ln>
        </p:spPr>
        <p:txBody>
          <a:bodyPr spcFirstLastPara="1" wrap="square" lIns="91425" tIns="45700" rIns="91425" bIns="45700" rtlCol="0" anchor="t" anchorCtr="0">
            <a:noAutofit/>
          </a:bodyPr>
          <a:lstStyle>
            <a:lvl1pPr marL="457200" lvl="0" indent="-330200" algn="l">
              <a:lnSpc>
                <a:spcPct val="90000"/>
              </a:lnSpc>
              <a:spcBef>
                <a:spcPts val="1000"/>
              </a:spcBef>
              <a:spcAft>
                <a:spcPts val="0"/>
              </a:spcAft>
              <a:buClr>
                <a:srgbClr val="01334E"/>
              </a:buClr>
              <a:buSzPts val="1600"/>
              <a:buChar char="•"/>
              <a:defRPr sz="1600">
                <a:solidFill>
                  <a:srgbClr val="01334E"/>
                </a:solidFill>
              </a:defRPr>
            </a:lvl1pPr>
            <a:lvl2pPr marL="914400" lvl="1" indent="-317500" algn="l">
              <a:lnSpc>
                <a:spcPct val="90000"/>
              </a:lnSpc>
              <a:spcBef>
                <a:spcPts val="500"/>
              </a:spcBef>
              <a:spcAft>
                <a:spcPts val="0"/>
              </a:spcAft>
              <a:buClr>
                <a:srgbClr val="01334E"/>
              </a:buClr>
              <a:buSzPts val="1400"/>
              <a:buChar char="•"/>
              <a:defRPr sz="1400">
                <a:solidFill>
                  <a:srgbClr val="01334E"/>
                </a:solidFill>
              </a:defRPr>
            </a:lvl2pPr>
            <a:lvl3pPr marL="1371600" lvl="2" indent="-304800" algn="l">
              <a:lnSpc>
                <a:spcPct val="90000"/>
              </a:lnSpc>
              <a:spcBef>
                <a:spcPts val="500"/>
              </a:spcBef>
              <a:spcAft>
                <a:spcPts val="0"/>
              </a:spcAft>
              <a:buClr>
                <a:srgbClr val="01334E"/>
              </a:buClr>
              <a:buSzPts val="1200"/>
              <a:buChar char="•"/>
              <a:defRPr sz="1200">
                <a:solidFill>
                  <a:srgbClr val="01334E"/>
                </a:solidFill>
              </a:defRPr>
            </a:lvl3pPr>
            <a:lvl4pPr marL="1828800" lvl="3" indent="-298450" algn="l">
              <a:lnSpc>
                <a:spcPct val="90000"/>
              </a:lnSpc>
              <a:spcBef>
                <a:spcPts val="500"/>
              </a:spcBef>
              <a:spcAft>
                <a:spcPts val="0"/>
              </a:spcAft>
              <a:buClr>
                <a:srgbClr val="01334E"/>
              </a:buClr>
              <a:buSzPts val="1100"/>
              <a:buChar char="•"/>
              <a:defRPr sz="1100">
                <a:solidFill>
                  <a:srgbClr val="01334E"/>
                </a:solidFill>
              </a:defRPr>
            </a:lvl4pPr>
            <a:lvl5pPr marL="2286000" lvl="4" indent="-298450" algn="l">
              <a:lnSpc>
                <a:spcPct val="90000"/>
              </a:lnSpc>
              <a:spcBef>
                <a:spcPts val="500"/>
              </a:spcBef>
              <a:spcAft>
                <a:spcPts val="0"/>
              </a:spcAft>
              <a:buClr>
                <a:srgbClr val="01334E"/>
              </a:buClr>
              <a:buSzPts val="1100"/>
              <a:buChar char="•"/>
              <a:defRPr sz="11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157" name="Google Shape;157;p82"/>
          <p:cNvPicPr preferRelativeResize="0"/>
          <p:nvPr/>
        </p:nvPicPr>
        <p:blipFill rotWithShape="1">
          <a:blip r:embed="rId6">
            <a:alphaModFix/>
          </a:blip>
          <a:srcRect/>
          <a:stretch/>
        </p:blipFill>
        <p:spPr>
          <a:xfrm>
            <a:off x="1040538" y="1304069"/>
            <a:ext cx="1248019" cy="927100"/>
          </a:xfrm>
          <a:prstGeom prst="rect">
            <a:avLst/>
          </a:prstGeom>
          <a:noFill/>
          <a:ln>
            <a:noFill/>
          </a:ln>
        </p:spPr>
      </p:pic>
      <p:sp>
        <p:nvSpPr>
          <p:cNvPr id="158" name="Google Shape;158;p82"/>
          <p:cNvSpPr txBox="1"/>
          <p:nvPr/>
        </p:nvSpPr>
        <p:spPr>
          <a:xfrm>
            <a:off x="1368096" y="1691980"/>
            <a:ext cx="634831" cy="410341"/>
          </a:xfrm>
          <a:prstGeom prst="rect">
            <a:avLst/>
          </a:prstGeom>
          <a:noFill/>
          <a:ln>
            <a:noFill/>
          </a:ln>
        </p:spPr>
        <p:txBody>
          <a:bodyPr spcFirstLastPara="1" wrap="square" lIns="91425" tIns="45700" rIns="91425" bIns="45700" rtlCol="0" anchor="ctr" anchorCtr="0">
            <a:normAutofit fontScale="92500" lnSpcReduction="10000"/>
          </a:bodyPr>
          <a:lstStyle/>
          <a:p>
            <a:pPr marL="0" marR="0" lvl="0" indent="0" algn="ctr" rtl="0">
              <a:lnSpc>
                <a:spcPct val="90000"/>
              </a:lnSpc>
              <a:spcBef>
                <a:spcPts val="0"/>
              </a:spcBef>
              <a:spcAft>
                <a:spcPts val="0"/>
              </a:spcAft>
              <a:buClr>
                <a:srgbClr val="000000"/>
              </a:buClr>
              <a:buSzPct val="100000"/>
              <a:buFont typeface="Arial"/>
              <a:buNone/>
            </a:pPr>
            <a:r>
              <a:rPr lang="ga-ie" sz="2800" b="1" i="0" u="none" strike="noStrike" cap="none">
                <a:solidFill>
                  <a:schemeClr val="lt1"/>
                </a:solidFill>
                <a:latin typeface="Arial"/>
                <a:ea typeface="Arial"/>
                <a:cs typeface="Arial"/>
                <a:sym typeface="Arial"/>
              </a:rPr>
              <a:t>1</a:t>
            </a:r>
            <a:endParaRPr sz="2800" b="1" i="0" u="none" strike="noStrike" cap="none">
              <a:solidFill>
                <a:schemeClr val="lt1"/>
              </a:solidFill>
              <a:latin typeface="Arial"/>
              <a:ea typeface="Arial"/>
              <a:cs typeface="Arial"/>
              <a:sym typeface="Arial"/>
            </a:endParaRPr>
          </a:p>
        </p:txBody>
      </p:sp>
      <p:pic>
        <p:nvPicPr>
          <p:cNvPr id="159" name="Google Shape;159;p82"/>
          <p:cNvPicPr preferRelativeResize="0"/>
          <p:nvPr/>
        </p:nvPicPr>
        <p:blipFill rotWithShape="1">
          <a:blip r:embed="rId7">
            <a:alphaModFix/>
          </a:blip>
          <a:srcRect/>
          <a:stretch/>
        </p:blipFill>
        <p:spPr>
          <a:xfrm>
            <a:off x="3104607" y="1977081"/>
            <a:ext cx="2568137" cy="3793524"/>
          </a:xfrm>
          <a:prstGeom prst="rect">
            <a:avLst/>
          </a:prstGeom>
          <a:noFill/>
          <a:ln>
            <a:noFill/>
          </a:ln>
        </p:spPr>
      </p:pic>
      <p:sp>
        <p:nvSpPr>
          <p:cNvPr id="160" name="Google Shape;160;p82"/>
          <p:cNvSpPr txBox="1">
            <a:spLocks noGrp="1"/>
          </p:cNvSpPr>
          <p:nvPr>
            <p:ph type="body" idx="2"/>
          </p:nvPr>
        </p:nvSpPr>
        <p:spPr>
          <a:xfrm>
            <a:off x="3392629" y="2448748"/>
            <a:ext cx="1990237" cy="3062876"/>
          </a:xfrm>
          <a:prstGeom prst="rect">
            <a:avLst/>
          </a:prstGeom>
          <a:noFill/>
          <a:ln>
            <a:noFill/>
          </a:ln>
        </p:spPr>
        <p:txBody>
          <a:bodyPr spcFirstLastPara="1" wrap="square" lIns="91425" tIns="45700" rIns="91425" bIns="45700" rtlCol="0" anchor="t" anchorCtr="0">
            <a:noAutofit/>
          </a:bodyPr>
          <a:lstStyle>
            <a:lvl1pPr marL="457200" lvl="0" indent="-330200" algn="l">
              <a:lnSpc>
                <a:spcPct val="90000"/>
              </a:lnSpc>
              <a:spcBef>
                <a:spcPts val="1000"/>
              </a:spcBef>
              <a:spcAft>
                <a:spcPts val="0"/>
              </a:spcAft>
              <a:buClr>
                <a:srgbClr val="01334E"/>
              </a:buClr>
              <a:buSzPts val="1600"/>
              <a:buChar char="•"/>
              <a:defRPr sz="1600">
                <a:solidFill>
                  <a:srgbClr val="01334E"/>
                </a:solidFill>
              </a:defRPr>
            </a:lvl1pPr>
            <a:lvl2pPr marL="914400" lvl="1" indent="-317500" algn="l">
              <a:lnSpc>
                <a:spcPct val="90000"/>
              </a:lnSpc>
              <a:spcBef>
                <a:spcPts val="500"/>
              </a:spcBef>
              <a:spcAft>
                <a:spcPts val="0"/>
              </a:spcAft>
              <a:buClr>
                <a:srgbClr val="01334E"/>
              </a:buClr>
              <a:buSzPts val="1400"/>
              <a:buChar char="•"/>
              <a:defRPr sz="1400">
                <a:solidFill>
                  <a:srgbClr val="01334E"/>
                </a:solidFill>
              </a:defRPr>
            </a:lvl2pPr>
            <a:lvl3pPr marL="1371600" lvl="2" indent="-304800" algn="l">
              <a:lnSpc>
                <a:spcPct val="90000"/>
              </a:lnSpc>
              <a:spcBef>
                <a:spcPts val="500"/>
              </a:spcBef>
              <a:spcAft>
                <a:spcPts val="0"/>
              </a:spcAft>
              <a:buClr>
                <a:srgbClr val="01334E"/>
              </a:buClr>
              <a:buSzPts val="1200"/>
              <a:buChar char="•"/>
              <a:defRPr sz="1200">
                <a:solidFill>
                  <a:srgbClr val="01334E"/>
                </a:solidFill>
              </a:defRPr>
            </a:lvl3pPr>
            <a:lvl4pPr marL="1828800" lvl="3" indent="-298450" algn="l">
              <a:lnSpc>
                <a:spcPct val="90000"/>
              </a:lnSpc>
              <a:spcBef>
                <a:spcPts val="500"/>
              </a:spcBef>
              <a:spcAft>
                <a:spcPts val="0"/>
              </a:spcAft>
              <a:buClr>
                <a:srgbClr val="01334E"/>
              </a:buClr>
              <a:buSzPts val="1100"/>
              <a:buChar char="•"/>
              <a:defRPr sz="1100">
                <a:solidFill>
                  <a:srgbClr val="01334E"/>
                </a:solidFill>
              </a:defRPr>
            </a:lvl4pPr>
            <a:lvl5pPr marL="2286000" lvl="4" indent="-298450" algn="l">
              <a:lnSpc>
                <a:spcPct val="90000"/>
              </a:lnSpc>
              <a:spcBef>
                <a:spcPts val="500"/>
              </a:spcBef>
              <a:spcAft>
                <a:spcPts val="0"/>
              </a:spcAft>
              <a:buClr>
                <a:srgbClr val="01334E"/>
              </a:buClr>
              <a:buSzPts val="1100"/>
              <a:buChar char="•"/>
              <a:defRPr sz="11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161" name="Google Shape;161;p82"/>
          <p:cNvPicPr preferRelativeResize="0"/>
          <p:nvPr/>
        </p:nvPicPr>
        <p:blipFill rotWithShape="1">
          <a:blip r:embed="rId8">
            <a:alphaModFix/>
          </a:blip>
          <a:srcRect/>
          <a:stretch/>
        </p:blipFill>
        <p:spPr>
          <a:xfrm>
            <a:off x="3788858" y="1304069"/>
            <a:ext cx="1248019" cy="927099"/>
          </a:xfrm>
          <a:prstGeom prst="rect">
            <a:avLst/>
          </a:prstGeom>
          <a:noFill/>
          <a:ln>
            <a:noFill/>
          </a:ln>
        </p:spPr>
      </p:pic>
      <p:sp>
        <p:nvSpPr>
          <p:cNvPr id="162" name="Google Shape;162;p82"/>
          <p:cNvSpPr txBox="1"/>
          <p:nvPr/>
        </p:nvSpPr>
        <p:spPr>
          <a:xfrm>
            <a:off x="4116416" y="1691980"/>
            <a:ext cx="634831" cy="410341"/>
          </a:xfrm>
          <a:prstGeom prst="rect">
            <a:avLst/>
          </a:prstGeom>
          <a:noFill/>
          <a:ln>
            <a:noFill/>
          </a:ln>
        </p:spPr>
        <p:txBody>
          <a:bodyPr spcFirstLastPara="1" wrap="square" lIns="91425" tIns="45700" rIns="91425" bIns="45700" rtlCol="0" anchor="ctr" anchorCtr="0">
            <a:normAutofit fontScale="92500" lnSpcReduction="10000"/>
          </a:bodyPr>
          <a:lstStyle/>
          <a:p>
            <a:pPr marL="0" marR="0" lvl="0" indent="0" algn="ctr" rtl="0">
              <a:lnSpc>
                <a:spcPct val="90000"/>
              </a:lnSpc>
              <a:spcBef>
                <a:spcPts val="0"/>
              </a:spcBef>
              <a:spcAft>
                <a:spcPts val="0"/>
              </a:spcAft>
              <a:buClr>
                <a:srgbClr val="000000"/>
              </a:buClr>
              <a:buSzPct val="100000"/>
              <a:buFont typeface="Arial"/>
              <a:buNone/>
            </a:pPr>
            <a:r>
              <a:rPr lang="ga-ie" sz="2800" b="1" i="0" u="none" strike="noStrike" cap="none">
                <a:solidFill>
                  <a:schemeClr val="lt1"/>
                </a:solidFill>
                <a:latin typeface="Arial"/>
                <a:ea typeface="Arial"/>
                <a:cs typeface="Arial"/>
                <a:sym typeface="Arial"/>
              </a:rPr>
              <a:t>2</a:t>
            </a:r>
            <a:endParaRPr sz="2800" b="1" i="0" u="none" strike="noStrike" cap="none">
              <a:solidFill>
                <a:schemeClr val="lt1"/>
              </a:solidFill>
              <a:latin typeface="Arial"/>
              <a:ea typeface="Arial"/>
              <a:cs typeface="Arial"/>
              <a:sym typeface="Arial"/>
            </a:endParaRPr>
          </a:p>
        </p:txBody>
      </p:sp>
      <p:pic>
        <p:nvPicPr>
          <p:cNvPr id="163" name="Google Shape;163;p82" descr="Shape, square&#10;&#10;Description automatically generated"/>
          <p:cNvPicPr preferRelativeResize="0"/>
          <p:nvPr/>
        </p:nvPicPr>
        <p:blipFill rotWithShape="1">
          <a:blip r:embed="rId2">
            <a:alphaModFix/>
          </a:blip>
          <a:srcRect/>
          <a:stretch/>
        </p:blipFill>
        <p:spPr>
          <a:xfrm>
            <a:off x="5928191" y="1989721"/>
            <a:ext cx="2568137" cy="3791955"/>
          </a:xfrm>
          <a:prstGeom prst="rect">
            <a:avLst/>
          </a:prstGeom>
          <a:noFill/>
          <a:ln>
            <a:noFill/>
          </a:ln>
        </p:spPr>
      </p:pic>
      <p:sp>
        <p:nvSpPr>
          <p:cNvPr id="164" name="Google Shape;164;p82"/>
          <p:cNvSpPr txBox="1">
            <a:spLocks noGrp="1"/>
          </p:cNvSpPr>
          <p:nvPr>
            <p:ph type="body" idx="3"/>
          </p:nvPr>
        </p:nvSpPr>
        <p:spPr>
          <a:xfrm>
            <a:off x="6216213" y="2441546"/>
            <a:ext cx="1990237" cy="3062876"/>
          </a:xfrm>
          <a:prstGeom prst="rect">
            <a:avLst/>
          </a:prstGeom>
          <a:noFill/>
          <a:ln>
            <a:noFill/>
          </a:ln>
        </p:spPr>
        <p:txBody>
          <a:bodyPr spcFirstLastPara="1" wrap="square" lIns="91425" tIns="45700" rIns="91425" bIns="45700" rtlCol="0" anchor="t" anchorCtr="0">
            <a:noAutofit/>
          </a:bodyPr>
          <a:lstStyle>
            <a:lvl1pPr marL="457200" lvl="0" indent="-330200" algn="l">
              <a:lnSpc>
                <a:spcPct val="90000"/>
              </a:lnSpc>
              <a:spcBef>
                <a:spcPts val="1000"/>
              </a:spcBef>
              <a:spcAft>
                <a:spcPts val="0"/>
              </a:spcAft>
              <a:buClr>
                <a:srgbClr val="01334E"/>
              </a:buClr>
              <a:buSzPts val="1600"/>
              <a:buChar char="•"/>
              <a:defRPr sz="1600">
                <a:solidFill>
                  <a:srgbClr val="01334E"/>
                </a:solidFill>
              </a:defRPr>
            </a:lvl1pPr>
            <a:lvl2pPr marL="914400" lvl="1" indent="-317500" algn="l">
              <a:lnSpc>
                <a:spcPct val="90000"/>
              </a:lnSpc>
              <a:spcBef>
                <a:spcPts val="500"/>
              </a:spcBef>
              <a:spcAft>
                <a:spcPts val="0"/>
              </a:spcAft>
              <a:buClr>
                <a:srgbClr val="01334E"/>
              </a:buClr>
              <a:buSzPts val="1400"/>
              <a:buChar char="•"/>
              <a:defRPr sz="1400">
                <a:solidFill>
                  <a:srgbClr val="01334E"/>
                </a:solidFill>
              </a:defRPr>
            </a:lvl2pPr>
            <a:lvl3pPr marL="1371600" lvl="2" indent="-304800" algn="l">
              <a:lnSpc>
                <a:spcPct val="90000"/>
              </a:lnSpc>
              <a:spcBef>
                <a:spcPts val="500"/>
              </a:spcBef>
              <a:spcAft>
                <a:spcPts val="0"/>
              </a:spcAft>
              <a:buClr>
                <a:srgbClr val="01334E"/>
              </a:buClr>
              <a:buSzPts val="1200"/>
              <a:buChar char="•"/>
              <a:defRPr sz="1200">
                <a:solidFill>
                  <a:srgbClr val="01334E"/>
                </a:solidFill>
              </a:defRPr>
            </a:lvl3pPr>
            <a:lvl4pPr marL="1828800" lvl="3" indent="-298450" algn="l">
              <a:lnSpc>
                <a:spcPct val="90000"/>
              </a:lnSpc>
              <a:spcBef>
                <a:spcPts val="500"/>
              </a:spcBef>
              <a:spcAft>
                <a:spcPts val="0"/>
              </a:spcAft>
              <a:buClr>
                <a:srgbClr val="01334E"/>
              </a:buClr>
              <a:buSzPts val="1100"/>
              <a:buChar char="•"/>
              <a:defRPr sz="1100">
                <a:solidFill>
                  <a:srgbClr val="01334E"/>
                </a:solidFill>
              </a:defRPr>
            </a:lvl4pPr>
            <a:lvl5pPr marL="2286000" lvl="4" indent="-298450" algn="l">
              <a:lnSpc>
                <a:spcPct val="90000"/>
              </a:lnSpc>
              <a:spcBef>
                <a:spcPts val="500"/>
              </a:spcBef>
              <a:spcAft>
                <a:spcPts val="0"/>
              </a:spcAft>
              <a:buClr>
                <a:srgbClr val="01334E"/>
              </a:buClr>
              <a:buSzPts val="1100"/>
              <a:buChar char="•"/>
              <a:defRPr sz="11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165" name="Google Shape;165;p82"/>
          <p:cNvPicPr preferRelativeResize="0"/>
          <p:nvPr/>
        </p:nvPicPr>
        <p:blipFill rotWithShape="1">
          <a:blip r:embed="rId6">
            <a:alphaModFix/>
          </a:blip>
          <a:srcRect/>
          <a:stretch/>
        </p:blipFill>
        <p:spPr>
          <a:xfrm>
            <a:off x="6612442" y="1296867"/>
            <a:ext cx="1248019" cy="927100"/>
          </a:xfrm>
          <a:prstGeom prst="rect">
            <a:avLst/>
          </a:prstGeom>
          <a:noFill/>
          <a:ln>
            <a:noFill/>
          </a:ln>
        </p:spPr>
      </p:pic>
      <p:sp>
        <p:nvSpPr>
          <p:cNvPr id="166" name="Google Shape;166;p82"/>
          <p:cNvSpPr txBox="1"/>
          <p:nvPr/>
        </p:nvSpPr>
        <p:spPr>
          <a:xfrm>
            <a:off x="6940000" y="1684778"/>
            <a:ext cx="634831" cy="410341"/>
          </a:xfrm>
          <a:prstGeom prst="rect">
            <a:avLst/>
          </a:prstGeom>
          <a:noFill/>
          <a:ln>
            <a:noFill/>
          </a:ln>
        </p:spPr>
        <p:txBody>
          <a:bodyPr spcFirstLastPara="1" wrap="square" lIns="91425" tIns="45700" rIns="91425" bIns="45700" rtlCol="0" anchor="ctr" anchorCtr="0">
            <a:normAutofit fontScale="92500" lnSpcReduction="10000"/>
          </a:bodyPr>
          <a:lstStyle/>
          <a:p>
            <a:pPr marL="0" marR="0" lvl="0" indent="0" algn="ctr" rtl="0">
              <a:lnSpc>
                <a:spcPct val="90000"/>
              </a:lnSpc>
              <a:spcBef>
                <a:spcPts val="0"/>
              </a:spcBef>
              <a:spcAft>
                <a:spcPts val="0"/>
              </a:spcAft>
              <a:buClr>
                <a:srgbClr val="000000"/>
              </a:buClr>
              <a:buSzPct val="100000"/>
              <a:buFont typeface="Arial"/>
              <a:buNone/>
            </a:pPr>
            <a:r>
              <a:rPr lang="ga-ie" sz="2800" b="1" i="0" u="none" strike="noStrike" cap="none">
                <a:solidFill>
                  <a:schemeClr val="lt1"/>
                </a:solidFill>
                <a:latin typeface="Arial"/>
                <a:ea typeface="Arial"/>
                <a:cs typeface="Arial"/>
                <a:sym typeface="Arial"/>
              </a:rPr>
              <a:t>3</a:t>
            </a:r>
            <a:endParaRPr sz="2800" b="1" i="0" u="none" strike="noStrike" cap="none">
              <a:solidFill>
                <a:schemeClr val="lt1"/>
              </a:solidFill>
              <a:latin typeface="Arial"/>
              <a:ea typeface="Arial"/>
              <a:cs typeface="Arial"/>
              <a:sym typeface="Arial"/>
            </a:endParaRPr>
          </a:p>
        </p:txBody>
      </p:sp>
      <p:pic>
        <p:nvPicPr>
          <p:cNvPr id="167" name="Google Shape;167;p82"/>
          <p:cNvPicPr preferRelativeResize="0"/>
          <p:nvPr/>
        </p:nvPicPr>
        <p:blipFill rotWithShape="1">
          <a:blip r:embed="rId7">
            <a:alphaModFix/>
          </a:blip>
          <a:srcRect/>
          <a:stretch/>
        </p:blipFill>
        <p:spPr>
          <a:xfrm>
            <a:off x="8676511" y="1969879"/>
            <a:ext cx="2568137" cy="3793524"/>
          </a:xfrm>
          <a:prstGeom prst="rect">
            <a:avLst/>
          </a:prstGeom>
          <a:noFill/>
          <a:ln>
            <a:noFill/>
          </a:ln>
        </p:spPr>
      </p:pic>
      <p:sp>
        <p:nvSpPr>
          <p:cNvPr id="168" name="Google Shape;168;p82"/>
          <p:cNvSpPr txBox="1">
            <a:spLocks noGrp="1"/>
          </p:cNvSpPr>
          <p:nvPr>
            <p:ph type="body" idx="4"/>
          </p:nvPr>
        </p:nvSpPr>
        <p:spPr>
          <a:xfrm>
            <a:off x="8964533" y="2441546"/>
            <a:ext cx="1990237" cy="3062876"/>
          </a:xfrm>
          <a:prstGeom prst="rect">
            <a:avLst/>
          </a:prstGeom>
          <a:noFill/>
          <a:ln>
            <a:noFill/>
          </a:ln>
        </p:spPr>
        <p:txBody>
          <a:bodyPr spcFirstLastPara="1" wrap="square" lIns="91425" tIns="45700" rIns="91425" bIns="45700" rtlCol="0" anchor="t" anchorCtr="0">
            <a:noAutofit/>
          </a:bodyPr>
          <a:lstStyle>
            <a:lvl1pPr marL="457200" lvl="0" indent="-330200" algn="l">
              <a:lnSpc>
                <a:spcPct val="90000"/>
              </a:lnSpc>
              <a:spcBef>
                <a:spcPts val="1000"/>
              </a:spcBef>
              <a:spcAft>
                <a:spcPts val="0"/>
              </a:spcAft>
              <a:buClr>
                <a:srgbClr val="01334E"/>
              </a:buClr>
              <a:buSzPts val="1600"/>
              <a:buChar char="•"/>
              <a:defRPr sz="1600">
                <a:solidFill>
                  <a:srgbClr val="01334E"/>
                </a:solidFill>
              </a:defRPr>
            </a:lvl1pPr>
            <a:lvl2pPr marL="914400" lvl="1" indent="-317500" algn="l">
              <a:lnSpc>
                <a:spcPct val="90000"/>
              </a:lnSpc>
              <a:spcBef>
                <a:spcPts val="500"/>
              </a:spcBef>
              <a:spcAft>
                <a:spcPts val="0"/>
              </a:spcAft>
              <a:buClr>
                <a:srgbClr val="01334E"/>
              </a:buClr>
              <a:buSzPts val="1400"/>
              <a:buChar char="•"/>
              <a:defRPr sz="1400">
                <a:solidFill>
                  <a:srgbClr val="01334E"/>
                </a:solidFill>
              </a:defRPr>
            </a:lvl2pPr>
            <a:lvl3pPr marL="1371600" lvl="2" indent="-304800" algn="l">
              <a:lnSpc>
                <a:spcPct val="90000"/>
              </a:lnSpc>
              <a:spcBef>
                <a:spcPts val="500"/>
              </a:spcBef>
              <a:spcAft>
                <a:spcPts val="0"/>
              </a:spcAft>
              <a:buClr>
                <a:srgbClr val="01334E"/>
              </a:buClr>
              <a:buSzPts val="1200"/>
              <a:buChar char="•"/>
              <a:defRPr sz="1200">
                <a:solidFill>
                  <a:srgbClr val="01334E"/>
                </a:solidFill>
              </a:defRPr>
            </a:lvl3pPr>
            <a:lvl4pPr marL="1828800" lvl="3" indent="-298450" algn="l">
              <a:lnSpc>
                <a:spcPct val="90000"/>
              </a:lnSpc>
              <a:spcBef>
                <a:spcPts val="500"/>
              </a:spcBef>
              <a:spcAft>
                <a:spcPts val="0"/>
              </a:spcAft>
              <a:buClr>
                <a:srgbClr val="01334E"/>
              </a:buClr>
              <a:buSzPts val="1100"/>
              <a:buChar char="•"/>
              <a:defRPr sz="1100">
                <a:solidFill>
                  <a:srgbClr val="01334E"/>
                </a:solidFill>
              </a:defRPr>
            </a:lvl4pPr>
            <a:lvl5pPr marL="2286000" lvl="4" indent="-298450" algn="l">
              <a:lnSpc>
                <a:spcPct val="90000"/>
              </a:lnSpc>
              <a:spcBef>
                <a:spcPts val="500"/>
              </a:spcBef>
              <a:spcAft>
                <a:spcPts val="0"/>
              </a:spcAft>
              <a:buClr>
                <a:srgbClr val="01334E"/>
              </a:buClr>
              <a:buSzPts val="1100"/>
              <a:buChar char="•"/>
              <a:defRPr sz="11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169" name="Google Shape;169;p82"/>
          <p:cNvPicPr preferRelativeResize="0"/>
          <p:nvPr/>
        </p:nvPicPr>
        <p:blipFill rotWithShape="1">
          <a:blip r:embed="rId8">
            <a:alphaModFix/>
          </a:blip>
          <a:srcRect/>
          <a:stretch/>
        </p:blipFill>
        <p:spPr>
          <a:xfrm>
            <a:off x="9360762" y="1296867"/>
            <a:ext cx="1248019" cy="927099"/>
          </a:xfrm>
          <a:prstGeom prst="rect">
            <a:avLst/>
          </a:prstGeom>
          <a:noFill/>
          <a:ln>
            <a:noFill/>
          </a:ln>
        </p:spPr>
      </p:pic>
      <p:sp>
        <p:nvSpPr>
          <p:cNvPr id="170" name="Google Shape;170;p82"/>
          <p:cNvSpPr txBox="1"/>
          <p:nvPr/>
        </p:nvSpPr>
        <p:spPr>
          <a:xfrm>
            <a:off x="9688320" y="1684778"/>
            <a:ext cx="634831" cy="410341"/>
          </a:xfrm>
          <a:prstGeom prst="rect">
            <a:avLst/>
          </a:prstGeom>
          <a:noFill/>
          <a:ln>
            <a:noFill/>
          </a:ln>
        </p:spPr>
        <p:txBody>
          <a:bodyPr spcFirstLastPara="1" wrap="square" lIns="91425" tIns="45700" rIns="91425" bIns="45700" rtlCol="0" anchor="ctr" anchorCtr="0">
            <a:normAutofit fontScale="92500" lnSpcReduction="10000"/>
          </a:bodyPr>
          <a:lstStyle/>
          <a:p>
            <a:pPr marL="0" marR="0" lvl="0" indent="0" algn="ctr" rtl="0">
              <a:lnSpc>
                <a:spcPct val="90000"/>
              </a:lnSpc>
              <a:spcBef>
                <a:spcPts val="0"/>
              </a:spcBef>
              <a:spcAft>
                <a:spcPts val="0"/>
              </a:spcAft>
              <a:buClr>
                <a:srgbClr val="000000"/>
              </a:buClr>
              <a:buSzPct val="100000"/>
              <a:buFont typeface="Arial"/>
              <a:buNone/>
            </a:pPr>
            <a:r>
              <a:rPr lang="ga-ie" sz="2800" b="1" i="0" u="none" strike="noStrike" cap="none">
                <a:solidFill>
                  <a:schemeClr val="lt1"/>
                </a:solidFill>
                <a:latin typeface="Arial"/>
                <a:ea typeface="Arial"/>
                <a:cs typeface="Arial"/>
                <a:sym typeface="Arial"/>
              </a:rPr>
              <a:t>4</a:t>
            </a:r>
            <a:endParaRPr sz="2800" b="1"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4_Title and Content" type="obj">
  <p:cSld name="OBJECT">
    <p:bg>
      <p:bgPr>
        <a:blipFill>
          <a:blip r:embed="rId2">
            <a:alphaModFix/>
          </a:blip>
          <a:stretch>
            <a:fillRect/>
          </a:stretch>
        </a:blipFill>
        <a:effectLst/>
      </p:bgPr>
    </p:bg>
    <p:spTree>
      <p:nvGrpSpPr>
        <p:cNvPr id="1" name="Shape 171"/>
        <p:cNvGrpSpPr/>
        <p:nvPr/>
      </p:nvGrpSpPr>
      <p:grpSpPr>
        <a:xfrm>
          <a:off x="0" y="0"/>
          <a:ext cx="0" cy="0"/>
          <a:chOff x="0" y="0"/>
          <a:chExt cx="0" cy="0"/>
        </a:xfrm>
      </p:grpSpPr>
      <p:sp>
        <p:nvSpPr>
          <p:cNvPr id="172" name="Google Shape;172;p83"/>
          <p:cNvSpPr txBox="1">
            <a:spLocks noGrp="1"/>
          </p:cNvSpPr>
          <p:nvPr>
            <p:ph type="title"/>
          </p:nvPr>
        </p:nvSpPr>
        <p:spPr>
          <a:xfrm>
            <a:off x="4532871" y="1665073"/>
            <a:ext cx="5896233" cy="1325563"/>
          </a:xfrm>
          <a:prstGeom prst="rect">
            <a:avLst/>
          </a:prstGeom>
          <a:noFill/>
          <a:ln>
            <a:noFill/>
          </a:ln>
        </p:spPr>
        <p:txBody>
          <a:bodyPr spcFirstLastPara="1" wrap="square" lIns="91425" tIns="45700" rIns="91425" bIns="45700" rtlCol="0" anchor="b" anchorCtr="0">
            <a:normAutofit/>
          </a:bodyPr>
          <a:lstStyle>
            <a:lvl1pPr lvl="0" algn="l">
              <a:lnSpc>
                <a:spcPct val="90000"/>
              </a:lnSpc>
              <a:spcBef>
                <a:spcPts val="0"/>
              </a:spcBef>
              <a:spcAft>
                <a:spcPts val="0"/>
              </a:spcAft>
              <a:buClr>
                <a:srgbClr val="FF826A"/>
              </a:buClr>
              <a:buSzPts val="4400"/>
              <a:buFont typeface="Arial Black"/>
              <a:buNone/>
              <a:defRPr>
                <a:solidFill>
                  <a:srgbClr val="FF826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sp>
        <p:nvSpPr>
          <p:cNvPr id="173" name="Google Shape;173;p83"/>
          <p:cNvSpPr txBox="1">
            <a:spLocks noGrp="1"/>
          </p:cNvSpPr>
          <p:nvPr>
            <p:ph type="body" idx="1"/>
          </p:nvPr>
        </p:nvSpPr>
        <p:spPr>
          <a:xfrm>
            <a:off x="4532871" y="3064390"/>
            <a:ext cx="5389605" cy="2128537"/>
          </a:xfrm>
          <a:prstGeom prst="rect">
            <a:avLst/>
          </a:prstGeom>
          <a:noFill/>
          <a:ln>
            <a:noFill/>
          </a:ln>
        </p:spPr>
        <p:txBody>
          <a:bodyPr spcFirstLastPara="1" wrap="square" lIns="91425" tIns="45700" rIns="91425" bIns="45700" rtlCol="0" anchor="t" anchorCtr="0">
            <a:normAutofit/>
          </a:bodyPr>
          <a:lstStyle>
            <a:lvl1pPr marL="457200" lvl="0" indent="-228600" algn="l">
              <a:lnSpc>
                <a:spcPct val="90000"/>
              </a:lnSpc>
              <a:spcBef>
                <a:spcPts val="1000"/>
              </a:spcBef>
              <a:spcAft>
                <a:spcPts val="0"/>
              </a:spcAft>
              <a:buClr>
                <a:schemeClr val="lt1"/>
              </a:buClr>
              <a:buSzPts val="2800"/>
              <a:buNone/>
              <a:defRPr>
                <a:solidFill>
                  <a:schemeClr val="lt1"/>
                </a:solidFill>
              </a:defRPr>
            </a:lvl1pPr>
            <a:lvl2pPr marL="914400" lvl="1" indent="-381000" algn="l">
              <a:lnSpc>
                <a:spcPct val="90000"/>
              </a:lnSpc>
              <a:spcBef>
                <a:spcPts val="500"/>
              </a:spcBef>
              <a:spcAft>
                <a:spcPts val="0"/>
              </a:spcAft>
              <a:buClr>
                <a:schemeClr val="lt1"/>
              </a:buClr>
              <a:buSzPts val="2400"/>
              <a:buChar char="•"/>
              <a:defRPr>
                <a:solidFill>
                  <a:schemeClr val="lt1"/>
                </a:solidFill>
              </a:defRPr>
            </a:lvl2pPr>
            <a:lvl3pPr marL="1371600" lvl="2" indent="-355600" algn="l">
              <a:lnSpc>
                <a:spcPct val="90000"/>
              </a:lnSpc>
              <a:spcBef>
                <a:spcPts val="500"/>
              </a:spcBef>
              <a:spcAft>
                <a:spcPts val="0"/>
              </a:spcAft>
              <a:buClr>
                <a:schemeClr val="lt1"/>
              </a:buClr>
              <a:buSzPts val="2000"/>
              <a:buChar char="•"/>
              <a:defRPr>
                <a:solidFill>
                  <a:schemeClr val="lt1"/>
                </a:solidFill>
              </a:defRPr>
            </a:lvl3pPr>
            <a:lvl4pPr marL="1828800" lvl="3" indent="-342900" algn="l">
              <a:lnSpc>
                <a:spcPct val="90000"/>
              </a:lnSpc>
              <a:spcBef>
                <a:spcPts val="500"/>
              </a:spcBef>
              <a:spcAft>
                <a:spcPts val="0"/>
              </a:spcAft>
              <a:buClr>
                <a:schemeClr val="lt1"/>
              </a:buClr>
              <a:buSzPts val="1800"/>
              <a:buChar char="•"/>
              <a:defRPr>
                <a:solidFill>
                  <a:schemeClr val="lt1"/>
                </a:solidFill>
              </a:defRPr>
            </a:lvl4pPr>
            <a:lvl5pPr marL="2286000" lvl="4" indent="-342900" algn="l">
              <a:lnSpc>
                <a:spcPct val="90000"/>
              </a:lnSpc>
              <a:spcBef>
                <a:spcPts val="500"/>
              </a:spcBef>
              <a:spcAft>
                <a:spcPts val="0"/>
              </a:spcAft>
              <a:buClr>
                <a:schemeClr val="lt1"/>
              </a:buClr>
              <a:buSzPts val="1800"/>
              <a:buChar char="•"/>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174" name="Google Shape;174;p83"/>
          <p:cNvPicPr preferRelativeResize="0"/>
          <p:nvPr/>
        </p:nvPicPr>
        <p:blipFill rotWithShape="1">
          <a:blip r:embed="rId3">
            <a:alphaModFix/>
          </a:blip>
          <a:srcRect/>
          <a:stretch/>
        </p:blipFill>
        <p:spPr>
          <a:xfrm>
            <a:off x="10352216" y="5914768"/>
            <a:ext cx="892431" cy="794264"/>
          </a:xfrm>
          <a:prstGeom prst="rect">
            <a:avLst/>
          </a:prstGeom>
          <a:noFill/>
          <a:ln>
            <a:noFill/>
          </a:ln>
        </p:spPr>
      </p:pic>
      <p:pic>
        <p:nvPicPr>
          <p:cNvPr id="175" name="Google Shape;175;p83" descr="A picture containing text&#10;&#10;Description automatically generated"/>
          <p:cNvPicPr preferRelativeResize="0"/>
          <p:nvPr/>
        </p:nvPicPr>
        <p:blipFill rotWithShape="1">
          <a:blip r:embed="rId4">
            <a:alphaModFix/>
          </a:blip>
          <a:srcRect/>
          <a:stretch/>
        </p:blipFill>
        <p:spPr>
          <a:xfrm>
            <a:off x="11353800" y="6003925"/>
            <a:ext cx="615950" cy="615950"/>
          </a:xfrm>
          <a:prstGeom prst="rect">
            <a:avLst/>
          </a:prstGeom>
          <a:noFill/>
          <a:ln>
            <a:noFill/>
          </a:ln>
        </p:spPr>
      </p:pic>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matchingName="13_Title and Content">
  <p:cSld name="13_Title and Content">
    <p:bg>
      <p:bgPr>
        <a:blipFill>
          <a:blip r:embed="rId2">
            <a:alphaModFix/>
          </a:blip>
          <a:stretch>
            <a:fillRect/>
          </a:stretch>
        </a:blipFill>
        <a:effectLst/>
      </p:bgPr>
    </p:bg>
    <p:spTree>
      <p:nvGrpSpPr>
        <p:cNvPr id="1" name="Shape 176"/>
        <p:cNvGrpSpPr/>
        <p:nvPr/>
      </p:nvGrpSpPr>
      <p:grpSpPr>
        <a:xfrm>
          <a:off x="0" y="0"/>
          <a:ext cx="0" cy="0"/>
          <a:chOff x="0" y="0"/>
          <a:chExt cx="0" cy="0"/>
        </a:xfrm>
      </p:grpSpPr>
      <p:sp>
        <p:nvSpPr>
          <p:cNvPr id="177" name="Google Shape;177;p84"/>
          <p:cNvSpPr txBox="1">
            <a:spLocks noGrp="1"/>
          </p:cNvSpPr>
          <p:nvPr>
            <p:ph type="title"/>
          </p:nvPr>
        </p:nvSpPr>
        <p:spPr>
          <a:xfrm>
            <a:off x="418071" y="540609"/>
            <a:ext cx="8244015" cy="132556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rgbClr val="FF826A"/>
              </a:buClr>
              <a:buSzPts val="4400"/>
              <a:buFont typeface="Arial Black"/>
              <a:buNone/>
              <a:defRPr>
                <a:solidFill>
                  <a:srgbClr val="FF826A"/>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sp>
        <p:nvSpPr>
          <p:cNvPr id="178" name="Google Shape;178;p84"/>
          <p:cNvSpPr txBox="1">
            <a:spLocks noGrp="1"/>
          </p:cNvSpPr>
          <p:nvPr>
            <p:ph type="body" idx="1"/>
          </p:nvPr>
        </p:nvSpPr>
        <p:spPr>
          <a:xfrm>
            <a:off x="418071" y="2137634"/>
            <a:ext cx="8244015" cy="3076917"/>
          </a:xfrm>
          <a:prstGeom prst="rect">
            <a:avLst/>
          </a:prstGeom>
          <a:noFill/>
          <a:ln>
            <a:noFill/>
          </a:ln>
        </p:spPr>
        <p:txBody>
          <a:bodyPr spcFirstLastPara="1" wrap="square" lIns="91425" tIns="45700" rIns="91425" bIns="45700" rtlCol="0" anchor="t" anchorCtr="0">
            <a:normAutofit/>
          </a:bodyPr>
          <a:lstStyle>
            <a:lvl1pPr marL="457200" lvl="0" indent="-406400" algn="l">
              <a:lnSpc>
                <a:spcPct val="90000"/>
              </a:lnSpc>
              <a:spcBef>
                <a:spcPts val="1000"/>
              </a:spcBef>
              <a:spcAft>
                <a:spcPts val="0"/>
              </a:spcAft>
              <a:buClr>
                <a:srgbClr val="01334E"/>
              </a:buClr>
              <a:buSzPts val="2800"/>
              <a:buChar char="•"/>
              <a:defRPr>
                <a:solidFill>
                  <a:srgbClr val="01334E"/>
                </a:solidFill>
              </a:defRPr>
            </a:lvl1pPr>
            <a:lvl2pPr marL="914400" lvl="1" indent="-381000" algn="l">
              <a:lnSpc>
                <a:spcPct val="90000"/>
              </a:lnSpc>
              <a:spcBef>
                <a:spcPts val="500"/>
              </a:spcBef>
              <a:spcAft>
                <a:spcPts val="0"/>
              </a:spcAft>
              <a:buClr>
                <a:srgbClr val="01334E"/>
              </a:buClr>
              <a:buSzPts val="2400"/>
              <a:buChar char="•"/>
              <a:defRPr>
                <a:solidFill>
                  <a:srgbClr val="01334E"/>
                </a:solidFill>
              </a:defRPr>
            </a:lvl2pPr>
            <a:lvl3pPr marL="1371600" lvl="2" indent="-355600" algn="l">
              <a:lnSpc>
                <a:spcPct val="90000"/>
              </a:lnSpc>
              <a:spcBef>
                <a:spcPts val="500"/>
              </a:spcBef>
              <a:spcAft>
                <a:spcPts val="0"/>
              </a:spcAft>
              <a:buClr>
                <a:srgbClr val="01334E"/>
              </a:buClr>
              <a:buSzPts val="2000"/>
              <a:buChar char="•"/>
              <a:defRPr>
                <a:solidFill>
                  <a:srgbClr val="01334E"/>
                </a:solidFill>
              </a:defRPr>
            </a:lvl3pPr>
            <a:lvl4pPr marL="1828800" lvl="3" indent="-342900" algn="l">
              <a:lnSpc>
                <a:spcPct val="90000"/>
              </a:lnSpc>
              <a:spcBef>
                <a:spcPts val="500"/>
              </a:spcBef>
              <a:spcAft>
                <a:spcPts val="0"/>
              </a:spcAft>
              <a:buClr>
                <a:srgbClr val="01334E"/>
              </a:buClr>
              <a:buSzPts val="1800"/>
              <a:buChar char="•"/>
              <a:defRPr>
                <a:solidFill>
                  <a:srgbClr val="01334E"/>
                </a:solidFill>
              </a:defRPr>
            </a:lvl4pPr>
            <a:lvl5pPr marL="2286000" lvl="4" indent="-342900" algn="l">
              <a:lnSpc>
                <a:spcPct val="90000"/>
              </a:lnSpc>
              <a:spcBef>
                <a:spcPts val="500"/>
              </a:spcBef>
              <a:spcAft>
                <a:spcPts val="0"/>
              </a:spcAft>
              <a:buClr>
                <a:srgbClr val="01334E"/>
              </a:buClr>
              <a:buSzPts val="1800"/>
              <a:buChar char="•"/>
              <a:defRPr>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sp>
        <p:nvSpPr>
          <p:cNvPr id="179" name="Google Shape;179;p84"/>
          <p:cNvSpPr txBox="1"/>
          <p:nvPr/>
        </p:nvSpPr>
        <p:spPr>
          <a:xfrm>
            <a:off x="418071" y="6051947"/>
            <a:ext cx="9144000" cy="519906"/>
          </a:xfrm>
          <a:prstGeom prst="rect">
            <a:avLst/>
          </a:prstGeom>
          <a:noFill/>
          <a:ln>
            <a:noFill/>
          </a:ln>
        </p:spPr>
        <p:txBody>
          <a:bodyPr spcFirstLastPara="1" wrap="square" lIns="91425" tIns="45700" rIns="91425" bIns="45700" rtlCol="0" anchor="t" anchorCtr="0">
            <a:normAutofit/>
          </a:bodyPr>
          <a:lstStyle/>
          <a:p>
            <a:pPr marL="0" marR="0" lvl="0" indent="0" algn="l" rtl="0">
              <a:lnSpc>
                <a:spcPct val="90000"/>
              </a:lnSpc>
              <a:spcBef>
                <a:spcPts val="0"/>
              </a:spcBef>
              <a:spcAft>
                <a:spcPts val="0"/>
              </a:spcAft>
              <a:buClr>
                <a:srgbClr val="000000"/>
              </a:buClr>
              <a:buSzPts val="1800"/>
              <a:buFont typeface="Arial"/>
              <a:buNone/>
            </a:pPr>
            <a:r>
              <a:rPr lang="ga-ie" sz="1800" b="0" i="0" u="none" strike="noStrike" cap="none">
                <a:solidFill>
                  <a:schemeClr val="lt1"/>
                </a:solidFill>
                <a:latin typeface="Arial"/>
                <a:ea typeface="Arial"/>
                <a:cs typeface="Arial"/>
                <a:sym typeface="Arial"/>
              </a:rPr>
              <a:t>Click to edit Master subtitle style</a:t>
            </a:r>
            <a:endParaRPr sz="1800" b="0" i="0" u="none" strike="noStrike" cap="none">
              <a:solidFill>
                <a:schemeClr val="lt1"/>
              </a:solidFill>
              <a:latin typeface="Arial"/>
              <a:ea typeface="Arial"/>
              <a:cs typeface="Arial"/>
              <a:sym typeface="Arial"/>
            </a:endParaRPr>
          </a:p>
        </p:txBody>
      </p:sp>
      <p:pic>
        <p:nvPicPr>
          <p:cNvPr id="180" name="Google Shape;180;p84" descr="Logo, company name&#10;&#10;Description automatically generated"/>
          <p:cNvPicPr preferRelativeResize="0"/>
          <p:nvPr/>
        </p:nvPicPr>
        <p:blipFill rotWithShape="1">
          <a:blip r:embed="rId3">
            <a:alphaModFix/>
          </a:blip>
          <a:srcRect/>
          <a:stretch/>
        </p:blipFill>
        <p:spPr>
          <a:xfrm>
            <a:off x="10352216" y="5914768"/>
            <a:ext cx="892432" cy="794264"/>
          </a:xfrm>
          <a:prstGeom prst="rect">
            <a:avLst/>
          </a:prstGeom>
          <a:noFill/>
          <a:ln>
            <a:noFill/>
          </a:ln>
        </p:spPr>
      </p:pic>
      <p:pic>
        <p:nvPicPr>
          <p:cNvPr id="181" name="Google Shape;181;p84" descr="A picture containing text&#10;&#10;Description automatically generated"/>
          <p:cNvPicPr preferRelativeResize="0"/>
          <p:nvPr/>
        </p:nvPicPr>
        <p:blipFill rotWithShape="1">
          <a:blip r:embed="rId4">
            <a:alphaModFix/>
          </a:blip>
          <a:srcRect/>
          <a:stretch/>
        </p:blipFill>
        <p:spPr>
          <a:xfrm>
            <a:off x="11353800" y="6003925"/>
            <a:ext cx="615950" cy="615950"/>
          </a:xfrm>
          <a:prstGeom prst="rect">
            <a:avLst/>
          </a:prstGeom>
          <a:noFill/>
          <a:ln>
            <a:noFill/>
          </a:ln>
        </p:spPr>
      </p:pic>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82"/>
        <p:cNvGrpSpPr/>
        <p:nvPr/>
      </p:nvGrpSpPr>
      <p:grpSpPr>
        <a:xfrm>
          <a:off x="0" y="0"/>
          <a:ext cx="0" cy="0"/>
          <a:chOff x="0" y="0"/>
          <a:chExt cx="0" cy="0"/>
        </a:xfrm>
      </p:grpSpPr>
      <p:sp>
        <p:nvSpPr>
          <p:cNvPr id="183" name="Google Shape;183;p8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rtlCol="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rtl="0"/>
            <a:endParaRPr/>
          </a:p>
        </p:txBody>
      </p:sp>
      <p:sp>
        <p:nvSpPr>
          <p:cNvPr id="184" name="Google Shape;184;p8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rtlCol="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rtl="0"/>
            <a:endParaRPr/>
          </a:p>
        </p:txBody>
      </p:sp>
      <p:sp>
        <p:nvSpPr>
          <p:cNvPr id="185" name="Google Shape;185;p8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rtlCol="0" anchor="ctr" anchorCtr="0">
            <a:noAutofit/>
          </a:bodyPr>
          <a:lstStyle>
            <a:lvl1pPr marL="0" lvl="0" indent="0" algn="r">
              <a:lnSpc>
                <a:spcPct val="100000"/>
              </a:lnSpc>
              <a:spcBef>
                <a:spcPts val="0"/>
              </a:spcBef>
              <a:spcAft>
                <a:spcPts val="0"/>
              </a:spcAft>
              <a:buNone/>
              <a:defRPr/>
            </a:lvl1pPr>
            <a:lvl2pPr marL="0" lvl="1" indent="0" algn="r">
              <a:lnSpc>
                <a:spcPct val="100000"/>
              </a:lnSpc>
              <a:spcBef>
                <a:spcPts val="0"/>
              </a:spcBef>
              <a:spcAft>
                <a:spcPts val="0"/>
              </a:spcAft>
              <a:buNone/>
              <a:defRPr/>
            </a:lvl2pPr>
            <a:lvl3pPr marL="0" lvl="2" indent="0" algn="r">
              <a:lnSpc>
                <a:spcPct val="100000"/>
              </a:lnSpc>
              <a:spcBef>
                <a:spcPts val="0"/>
              </a:spcBef>
              <a:spcAft>
                <a:spcPts val="0"/>
              </a:spcAft>
              <a:buNone/>
              <a:defRPr/>
            </a:lvl3pPr>
            <a:lvl4pPr marL="0" lvl="3" indent="0" algn="r">
              <a:lnSpc>
                <a:spcPct val="100000"/>
              </a:lnSpc>
              <a:spcBef>
                <a:spcPts val="0"/>
              </a:spcBef>
              <a:spcAft>
                <a:spcPts val="0"/>
              </a:spcAft>
              <a:buNone/>
              <a:defRPr/>
            </a:lvl4pPr>
            <a:lvl5pPr marL="0" lvl="4" indent="0" algn="r">
              <a:lnSpc>
                <a:spcPct val="100000"/>
              </a:lnSpc>
              <a:spcBef>
                <a:spcPts val="0"/>
              </a:spcBef>
              <a:spcAft>
                <a:spcPts val="0"/>
              </a:spcAft>
              <a:buNone/>
              <a:defRPr/>
            </a:lvl5pPr>
            <a:lvl6pPr marL="0" lvl="5" indent="0" algn="r">
              <a:lnSpc>
                <a:spcPct val="100000"/>
              </a:lnSpc>
              <a:spcBef>
                <a:spcPts val="0"/>
              </a:spcBef>
              <a:spcAft>
                <a:spcPts val="0"/>
              </a:spcAft>
              <a:buNone/>
              <a:defRPr/>
            </a:lvl6pPr>
            <a:lvl7pPr marL="0" lvl="6" indent="0" algn="r">
              <a:lnSpc>
                <a:spcPct val="100000"/>
              </a:lnSpc>
              <a:spcBef>
                <a:spcPts val="0"/>
              </a:spcBef>
              <a:spcAft>
                <a:spcPts val="0"/>
              </a:spcAft>
              <a:buNone/>
              <a:defRPr/>
            </a:lvl7pPr>
            <a:lvl8pPr marL="0" lvl="7" indent="0" algn="r">
              <a:lnSpc>
                <a:spcPct val="100000"/>
              </a:lnSpc>
              <a:spcBef>
                <a:spcPts val="0"/>
              </a:spcBef>
              <a:spcAft>
                <a:spcPts val="0"/>
              </a:spcAft>
              <a:buNone/>
              <a:defRPr/>
            </a:lvl8pPr>
            <a:lvl9pPr marL="0" lvl="8" indent="0" algn="r">
              <a:lnSpc>
                <a:spcPct val="100000"/>
              </a:lnSpc>
              <a:spcBef>
                <a:spcPts val="0"/>
              </a:spcBef>
              <a:spcAft>
                <a:spcPts val="0"/>
              </a:spcAft>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0_Title and Content">
  <p:cSld name="10_Title and Content">
    <p:bg>
      <p:bgPr>
        <a:blipFill>
          <a:blip r:embed="rId2">
            <a:alphaModFix/>
          </a:blip>
          <a:stretch>
            <a:fillRect/>
          </a:stretch>
        </a:blipFill>
        <a:effectLst/>
      </p:bgPr>
    </p:bg>
    <p:spTree>
      <p:nvGrpSpPr>
        <p:cNvPr id="1" name="Shape 31"/>
        <p:cNvGrpSpPr/>
        <p:nvPr/>
      </p:nvGrpSpPr>
      <p:grpSpPr>
        <a:xfrm>
          <a:off x="0" y="0"/>
          <a:ext cx="0" cy="0"/>
          <a:chOff x="0" y="0"/>
          <a:chExt cx="0" cy="0"/>
        </a:xfrm>
      </p:grpSpPr>
      <p:pic>
        <p:nvPicPr>
          <p:cNvPr id="32" name="Google Shape;32;p38"/>
          <p:cNvPicPr preferRelativeResize="0"/>
          <p:nvPr/>
        </p:nvPicPr>
        <p:blipFill rotWithShape="1">
          <a:blip r:embed="rId3">
            <a:alphaModFix/>
          </a:blip>
          <a:srcRect/>
          <a:stretch/>
        </p:blipFill>
        <p:spPr>
          <a:xfrm>
            <a:off x="222431" y="228198"/>
            <a:ext cx="11454693" cy="544624"/>
          </a:xfrm>
          <a:prstGeom prst="rect">
            <a:avLst/>
          </a:prstGeom>
          <a:noFill/>
          <a:ln>
            <a:noFill/>
          </a:ln>
        </p:spPr>
      </p:pic>
      <p:sp>
        <p:nvSpPr>
          <p:cNvPr id="33" name="Google Shape;33;p3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rgbClr val="01334E"/>
              </a:buClr>
              <a:buSzPts val="1800"/>
              <a:buFont typeface="Arial"/>
              <a:buNone/>
              <a:defRPr sz="1800" b="1" i="0">
                <a:solidFill>
                  <a:srgbClr val="01334E"/>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rtl="0"/>
            <a:endParaRPr/>
          </a:p>
        </p:txBody>
      </p:sp>
      <p:sp>
        <p:nvSpPr>
          <p:cNvPr id="34" name="Google Shape;34;p38"/>
          <p:cNvSpPr txBox="1"/>
          <p:nvPr/>
        </p:nvSpPr>
        <p:spPr>
          <a:xfrm>
            <a:off x="547817" y="1122363"/>
            <a:ext cx="9144000" cy="2387600"/>
          </a:xfrm>
          <a:prstGeom prst="rect">
            <a:avLst/>
          </a:prstGeom>
          <a:noFill/>
          <a:ln>
            <a:noFill/>
          </a:ln>
        </p:spPr>
        <p:txBody>
          <a:bodyPr spcFirstLastPara="1" wrap="square" lIns="91425" tIns="45700" rIns="91425" bIns="45700" rtlCol="0" anchor="b" anchorCtr="0">
            <a:normAutofit/>
          </a:bodyPr>
          <a:lstStyle/>
          <a:p>
            <a:pPr marL="0" marR="0" lvl="0" indent="0" algn="l" rtl="0">
              <a:lnSpc>
                <a:spcPct val="90000"/>
              </a:lnSpc>
              <a:spcBef>
                <a:spcPts val="0"/>
              </a:spcBef>
              <a:spcAft>
                <a:spcPts val="0"/>
              </a:spcAft>
              <a:buClr>
                <a:srgbClr val="FF826A"/>
              </a:buClr>
              <a:buSzPts val="6000"/>
              <a:buFont typeface="Arial Black"/>
              <a:buNone/>
            </a:pPr>
            <a:endParaRPr sz="6000" b="1" i="0" u="none" strike="noStrike" cap="none">
              <a:solidFill>
                <a:srgbClr val="FF826A"/>
              </a:solidFill>
              <a:latin typeface="Arial Black"/>
              <a:ea typeface="Arial Black"/>
              <a:cs typeface="Arial Black"/>
              <a:sym typeface="Arial Black"/>
            </a:endParaRPr>
          </a:p>
        </p:txBody>
      </p:sp>
      <p:sp>
        <p:nvSpPr>
          <p:cNvPr id="35" name="Google Shape;35;p38"/>
          <p:cNvSpPr txBox="1">
            <a:spLocks noGrp="1"/>
          </p:cNvSpPr>
          <p:nvPr>
            <p:ph type="body" idx="1"/>
          </p:nvPr>
        </p:nvSpPr>
        <p:spPr>
          <a:xfrm>
            <a:off x="1294134" y="1934796"/>
            <a:ext cx="5657651" cy="2227263"/>
          </a:xfrm>
          <a:prstGeom prst="rect">
            <a:avLst/>
          </a:prstGeom>
          <a:noFill/>
          <a:ln>
            <a:noFill/>
          </a:ln>
        </p:spPr>
        <p:txBody>
          <a:bodyPr spcFirstLastPara="1" wrap="square" lIns="91425" tIns="45700" rIns="91425" bIns="45700" rtlCol="0" anchor="t" anchorCtr="0">
            <a:normAutofit/>
          </a:bodyPr>
          <a:lstStyle>
            <a:lvl1pPr marL="457200" lvl="0" indent="-228600" algn="l">
              <a:lnSpc>
                <a:spcPct val="90000"/>
              </a:lnSpc>
              <a:spcBef>
                <a:spcPts val="1000"/>
              </a:spcBef>
              <a:spcAft>
                <a:spcPts val="0"/>
              </a:spcAft>
              <a:buClr>
                <a:srgbClr val="01334E"/>
              </a:buClr>
              <a:buSzPts val="4000"/>
              <a:buNone/>
              <a:defRPr sz="4000" b="1" i="0">
                <a:solidFill>
                  <a:srgbClr val="01334E"/>
                </a:solidFill>
                <a:latin typeface="Arial"/>
                <a:ea typeface="Arial"/>
                <a:cs typeface="Arial"/>
                <a:sym typeface="Arial"/>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9_Title and Content">
  <p:cSld name="9_Title and Content">
    <p:bg>
      <p:bgPr>
        <a:blipFill>
          <a:blip r:embed="rId2">
            <a:alphaModFix/>
          </a:blip>
          <a:stretch>
            <a:fillRect/>
          </a:stretch>
        </a:blipFill>
        <a:effectLst/>
      </p:bgPr>
    </p:bg>
    <p:spTree>
      <p:nvGrpSpPr>
        <p:cNvPr id="1" name="Shape 36"/>
        <p:cNvGrpSpPr/>
        <p:nvPr/>
      </p:nvGrpSpPr>
      <p:grpSpPr>
        <a:xfrm>
          <a:off x="0" y="0"/>
          <a:ext cx="0" cy="0"/>
          <a:chOff x="0" y="0"/>
          <a:chExt cx="0" cy="0"/>
        </a:xfrm>
      </p:grpSpPr>
      <p:pic>
        <p:nvPicPr>
          <p:cNvPr id="37" name="Google Shape;37;p37"/>
          <p:cNvPicPr preferRelativeResize="0"/>
          <p:nvPr/>
        </p:nvPicPr>
        <p:blipFill rotWithShape="1">
          <a:blip r:embed="rId3">
            <a:alphaModFix/>
          </a:blip>
          <a:srcRect/>
          <a:stretch/>
        </p:blipFill>
        <p:spPr>
          <a:xfrm>
            <a:off x="222431" y="228198"/>
            <a:ext cx="11454693" cy="544625"/>
          </a:xfrm>
          <a:prstGeom prst="rect">
            <a:avLst/>
          </a:prstGeom>
          <a:noFill/>
          <a:ln>
            <a:noFill/>
          </a:ln>
        </p:spPr>
      </p:pic>
      <p:sp>
        <p:nvSpPr>
          <p:cNvPr id="38" name="Google Shape;38;p37"/>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rtl="0"/>
            <a:endParaRPr/>
          </a:p>
        </p:txBody>
      </p:sp>
      <p:sp>
        <p:nvSpPr>
          <p:cNvPr id="39" name="Google Shape;39;p37"/>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rtlCol="0" anchor="t" anchorCtr="0">
            <a:noAutofit/>
          </a:bodyPr>
          <a:lstStyle>
            <a:lvl1pPr marL="457200" lvl="0" indent="-381000" algn="l">
              <a:lnSpc>
                <a:spcPct val="90000"/>
              </a:lnSpc>
              <a:spcBef>
                <a:spcPts val="1000"/>
              </a:spcBef>
              <a:spcAft>
                <a:spcPts val="0"/>
              </a:spcAft>
              <a:buClr>
                <a:schemeClr val="lt1"/>
              </a:buClr>
              <a:buSzPts val="2400"/>
              <a:buChar char="•"/>
              <a:defRPr sz="2400">
                <a:solidFill>
                  <a:schemeClr val="lt1"/>
                </a:solidFill>
              </a:defRPr>
            </a:lvl1pPr>
            <a:lvl2pPr marL="914400" lvl="1" indent="-355600" algn="l">
              <a:lnSpc>
                <a:spcPct val="90000"/>
              </a:lnSpc>
              <a:spcBef>
                <a:spcPts val="500"/>
              </a:spcBef>
              <a:spcAft>
                <a:spcPts val="0"/>
              </a:spcAft>
              <a:buClr>
                <a:schemeClr val="lt1"/>
              </a:buClr>
              <a:buSzPts val="2000"/>
              <a:buChar char="•"/>
              <a:defRPr sz="2000">
                <a:solidFill>
                  <a:schemeClr val="lt1"/>
                </a:solidFill>
              </a:defRPr>
            </a:lvl2pPr>
            <a:lvl3pPr marL="1371600" lvl="2" indent="-342900" algn="l">
              <a:lnSpc>
                <a:spcPct val="90000"/>
              </a:lnSpc>
              <a:spcBef>
                <a:spcPts val="500"/>
              </a:spcBef>
              <a:spcAft>
                <a:spcPts val="0"/>
              </a:spcAft>
              <a:buClr>
                <a:schemeClr val="lt1"/>
              </a:buClr>
              <a:buSzPts val="1800"/>
              <a:buChar char="•"/>
              <a:defRPr sz="1800">
                <a:solidFill>
                  <a:schemeClr val="lt1"/>
                </a:solidFill>
              </a:defRPr>
            </a:lvl3pPr>
            <a:lvl4pPr marL="1828800" lvl="3" indent="-330200" algn="l">
              <a:lnSpc>
                <a:spcPct val="90000"/>
              </a:lnSpc>
              <a:spcBef>
                <a:spcPts val="500"/>
              </a:spcBef>
              <a:spcAft>
                <a:spcPts val="0"/>
              </a:spcAft>
              <a:buClr>
                <a:schemeClr val="lt1"/>
              </a:buClr>
              <a:buSzPts val="1600"/>
              <a:buChar char="•"/>
              <a:defRPr sz="1600">
                <a:solidFill>
                  <a:schemeClr val="lt1"/>
                </a:solidFill>
              </a:defRPr>
            </a:lvl4pPr>
            <a:lvl5pPr marL="2286000" lvl="4" indent="-330200" algn="l">
              <a:lnSpc>
                <a:spcPct val="90000"/>
              </a:lnSpc>
              <a:spcBef>
                <a:spcPts val="500"/>
              </a:spcBef>
              <a:spcAft>
                <a:spcPts val="0"/>
              </a:spcAft>
              <a:buClr>
                <a:schemeClr val="lt1"/>
              </a:buClr>
              <a:buSzPts val="1600"/>
              <a:buChar char="•"/>
              <a:defRPr sz="1600">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8_Title and Content">
  <p:cSld name="8_Title and Content">
    <p:bg>
      <p:bgPr>
        <a:solidFill>
          <a:schemeClr val="lt1"/>
        </a:solidFill>
        <a:effectLst/>
      </p:bgPr>
    </p:bg>
    <p:spTree>
      <p:nvGrpSpPr>
        <p:cNvPr id="1" name="Shape 40"/>
        <p:cNvGrpSpPr/>
        <p:nvPr/>
      </p:nvGrpSpPr>
      <p:grpSpPr>
        <a:xfrm>
          <a:off x="0" y="0"/>
          <a:ext cx="0" cy="0"/>
          <a:chOff x="0" y="0"/>
          <a:chExt cx="0" cy="0"/>
        </a:xfrm>
      </p:grpSpPr>
      <p:pic>
        <p:nvPicPr>
          <p:cNvPr id="41" name="Google Shape;41;p34"/>
          <p:cNvPicPr preferRelativeResize="0"/>
          <p:nvPr/>
        </p:nvPicPr>
        <p:blipFill rotWithShape="1">
          <a:blip r:embed="rId2">
            <a:alphaModFix/>
          </a:blip>
          <a:srcRect/>
          <a:stretch/>
        </p:blipFill>
        <p:spPr>
          <a:xfrm>
            <a:off x="222431" y="228198"/>
            <a:ext cx="11454693" cy="544624"/>
          </a:xfrm>
          <a:prstGeom prst="rect">
            <a:avLst/>
          </a:prstGeom>
          <a:noFill/>
          <a:ln>
            <a:noFill/>
          </a:ln>
        </p:spPr>
      </p:pic>
      <p:sp>
        <p:nvSpPr>
          <p:cNvPr id="42" name="Google Shape;42;p3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pPr rtl="0"/>
            <a:endParaRPr/>
          </a:p>
        </p:txBody>
      </p:sp>
      <p:sp>
        <p:nvSpPr>
          <p:cNvPr id="43" name="Google Shape;43;p34"/>
          <p:cNvSpPr txBox="1">
            <a:spLocks noGrp="1"/>
          </p:cNvSpPr>
          <p:nvPr>
            <p:ph type="body" idx="1"/>
          </p:nvPr>
        </p:nvSpPr>
        <p:spPr>
          <a:xfrm>
            <a:off x="356287" y="874154"/>
            <a:ext cx="10703010" cy="5655791"/>
          </a:xfrm>
          <a:prstGeom prst="rect">
            <a:avLst/>
          </a:prstGeom>
          <a:noFill/>
          <a:ln>
            <a:noFill/>
          </a:ln>
        </p:spPr>
        <p:txBody>
          <a:bodyPr spcFirstLastPara="1" wrap="square" lIns="91425" tIns="45700" rIns="91425" bIns="45700" rtlCol="0" anchor="t" anchorCtr="0">
            <a:noAutofit/>
          </a:bodyPr>
          <a:lstStyle>
            <a:lvl1pPr marL="457200" lvl="0" indent="-381000" algn="l">
              <a:lnSpc>
                <a:spcPct val="90000"/>
              </a:lnSpc>
              <a:spcBef>
                <a:spcPts val="1000"/>
              </a:spcBef>
              <a:spcAft>
                <a:spcPts val="0"/>
              </a:spcAft>
              <a:buClr>
                <a:srgbClr val="01334E"/>
              </a:buClr>
              <a:buSzPts val="2400"/>
              <a:buChar char="•"/>
              <a:defRPr sz="2400">
                <a:solidFill>
                  <a:srgbClr val="01334E"/>
                </a:solidFill>
              </a:defRPr>
            </a:lvl1pPr>
            <a:lvl2pPr marL="914400" lvl="1" indent="-355600" algn="l">
              <a:lnSpc>
                <a:spcPct val="90000"/>
              </a:lnSpc>
              <a:spcBef>
                <a:spcPts val="500"/>
              </a:spcBef>
              <a:spcAft>
                <a:spcPts val="0"/>
              </a:spcAft>
              <a:buClr>
                <a:srgbClr val="01334E"/>
              </a:buClr>
              <a:buSzPts val="2000"/>
              <a:buChar char="•"/>
              <a:defRPr sz="2000">
                <a:solidFill>
                  <a:srgbClr val="01334E"/>
                </a:solidFill>
              </a:defRPr>
            </a:lvl2pPr>
            <a:lvl3pPr marL="1371600" lvl="2" indent="-342900" algn="l">
              <a:lnSpc>
                <a:spcPct val="90000"/>
              </a:lnSpc>
              <a:spcBef>
                <a:spcPts val="500"/>
              </a:spcBef>
              <a:spcAft>
                <a:spcPts val="0"/>
              </a:spcAft>
              <a:buClr>
                <a:srgbClr val="01334E"/>
              </a:buClr>
              <a:buSzPts val="1800"/>
              <a:buChar char="•"/>
              <a:defRPr sz="1800">
                <a:solidFill>
                  <a:srgbClr val="01334E"/>
                </a:solidFill>
              </a:defRPr>
            </a:lvl3pPr>
            <a:lvl4pPr marL="1828800" lvl="3" indent="-330200" algn="l">
              <a:lnSpc>
                <a:spcPct val="90000"/>
              </a:lnSpc>
              <a:spcBef>
                <a:spcPts val="500"/>
              </a:spcBef>
              <a:spcAft>
                <a:spcPts val="0"/>
              </a:spcAft>
              <a:buClr>
                <a:srgbClr val="01334E"/>
              </a:buClr>
              <a:buSzPts val="1600"/>
              <a:buChar char="•"/>
              <a:defRPr sz="1600">
                <a:solidFill>
                  <a:srgbClr val="01334E"/>
                </a:solidFill>
              </a:defRPr>
            </a:lvl4pPr>
            <a:lvl5pPr marL="2286000" lvl="4" indent="-330200" algn="l">
              <a:lnSpc>
                <a:spcPct val="90000"/>
              </a:lnSpc>
              <a:spcBef>
                <a:spcPts val="500"/>
              </a:spcBef>
              <a:spcAft>
                <a:spcPts val="0"/>
              </a:spcAft>
              <a:buClr>
                <a:srgbClr val="01334E"/>
              </a:buClr>
              <a:buSzPts val="1600"/>
              <a:buChar char="•"/>
              <a:defRPr sz="16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17_Title and Content">
  <p:cSld name="17_Title and Content">
    <p:bg>
      <p:bgPr>
        <a:blipFill>
          <a:blip r:embed="rId2">
            <a:alphaModFix/>
          </a:blip>
          <a:stretch>
            <a:fillRect/>
          </a:stretch>
        </a:blipFill>
        <a:effectLst/>
      </p:bgPr>
    </p:bg>
    <p:spTree>
      <p:nvGrpSpPr>
        <p:cNvPr id="1" name="Shape 44"/>
        <p:cNvGrpSpPr/>
        <p:nvPr/>
      </p:nvGrpSpPr>
      <p:grpSpPr>
        <a:xfrm>
          <a:off x="0" y="0"/>
          <a:ext cx="0" cy="0"/>
          <a:chOff x="0" y="0"/>
          <a:chExt cx="0" cy="0"/>
        </a:xfrm>
      </p:grpSpPr>
      <p:sp>
        <p:nvSpPr>
          <p:cNvPr id="45" name="Google Shape;45;p48"/>
          <p:cNvSpPr txBox="1"/>
          <p:nvPr/>
        </p:nvSpPr>
        <p:spPr>
          <a:xfrm>
            <a:off x="547817" y="1122363"/>
            <a:ext cx="9144000" cy="2387600"/>
          </a:xfrm>
          <a:prstGeom prst="rect">
            <a:avLst/>
          </a:prstGeom>
          <a:noFill/>
          <a:ln>
            <a:noFill/>
          </a:ln>
        </p:spPr>
        <p:txBody>
          <a:bodyPr spcFirstLastPara="1" wrap="square" lIns="91425" tIns="45700" rIns="91425" bIns="45700" rtlCol="0" anchor="b" anchorCtr="0">
            <a:normAutofit/>
          </a:bodyPr>
          <a:lstStyle/>
          <a:p>
            <a:pPr marL="0" marR="0" lvl="0" indent="0" algn="l" rtl="0">
              <a:lnSpc>
                <a:spcPct val="90000"/>
              </a:lnSpc>
              <a:spcBef>
                <a:spcPts val="0"/>
              </a:spcBef>
              <a:spcAft>
                <a:spcPts val="0"/>
              </a:spcAft>
              <a:buClr>
                <a:srgbClr val="FF826A"/>
              </a:buClr>
              <a:buSzPts val="6000"/>
              <a:buFont typeface="Arial Black"/>
              <a:buNone/>
            </a:pPr>
            <a:endParaRPr sz="6000" b="1" i="0" u="none" strike="noStrike" cap="none">
              <a:solidFill>
                <a:srgbClr val="FF826A"/>
              </a:solidFill>
              <a:latin typeface="Arial Black"/>
              <a:ea typeface="Arial Black"/>
              <a:cs typeface="Arial Black"/>
              <a:sym typeface="Arial Black"/>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16_Title and Content">
  <p:cSld name="16_Title and Content">
    <p:bg>
      <p:bgPr>
        <a:blipFill>
          <a:blip r:embed="rId2">
            <a:alphaModFix/>
          </a:blip>
          <a:stretch>
            <a:fillRect/>
          </a:stretch>
        </a:blipFill>
        <a:effectLst/>
      </p:bgPr>
    </p:bg>
    <p:spTree>
      <p:nvGrpSpPr>
        <p:cNvPr id="1" name="Shape 46"/>
        <p:cNvGrpSpPr/>
        <p:nvPr/>
      </p:nvGrpSpPr>
      <p:grpSpPr>
        <a:xfrm>
          <a:off x="0" y="0"/>
          <a:ext cx="0" cy="0"/>
          <a:chOff x="0" y="0"/>
          <a:chExt cx="0" cy="0"/>
        </a:xfrm>
      </p:grpSpPr>
      <p:pic>
        <p:nvPicPr>
          <p:cNvPr id="47" name="Google Shape;47;p47" descr="Logo, company name&#10;&#10;Description automatically generated"/>
          <p:cNvPicPr preferRelativeResize="0"/>
          <p:nvPr/>
        </p:nvPicPr>
        <p:blipFill rotWithShape="1">
          <a:blip r:embed="rId3">
            <a:alphaModFix/>
          </a:blip>
          <a:srcRect/>
          <a:stretch/>
        </p:blipFill>
        <p:spPr>
          <a:xfrm>
            <a:off x="11299568" y="5579656"/>
            <a:ext cx="892432" cy="794264"/>
          </a:xfrm>
          <a:prstGeom prst="rect">
            <a:avLst/>
          </a:prstGeom>
          <a:noFill/>
          <a:ln>
            <a:noFill/>
          </a:ln>
        </p:spPr>
      </p:pic>
      <p:pic>
        <p:nvPicPr>
          <p:cNvPr id="48" name="Google Shape;48;p47" descr="Higher Education Authority"/>
          <p:cNvPicPr preferRelativeResize="0"/>
          <p:nvPr/>
        </p:nvPicPr>
        <p:blipFill rotWithShape="1">
          <a:blip r:embed="rId4">
            <a:alphaModFix/>
          </a:blip>
          <a:srcRect t="39063" b="36577"/>
          <a:stretch/>
        </p:blipFill>
        <p:spPr>
          <a:xfrm>
            <a:off x="10383329" y="6313190"/>
            <a:ext cx="1753284" cy="427086"/>
          </a:xfrm>
          <a:prstGeom prst="rect">
            <a:avLst/>
          </a:prstGeom>
          <a:noFill/>
          <a:ln>
            <a:noFill/>
          </a:ln>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2_Title and Content">
  <p:cSld name="2_Title and Content">
    <p:bg>
      <p:bgPr>
        <a:solidFill>
          <a:srgbClr val="01334E"/>
        </a:solidFill>
        <a:effectLst/>
      </p:bgPr>
    </p:bg>
    <p:spTree>
      <p:nvGrpSpPr>
        <p:cNvPr id="1" name="Shape 55"/>
        <p:cNvGrpSpPr/>
        <p:nvPr/>
      </p:nvGrpSpPr>
      <p:grpSpPr>
        <a:xfrm>
          <a:off x="0" y="0"/>
          <a:ext cx="0" cy="0"/>
          <a:chOff x="0" y="0"/>
          <a:chExt cx="0" cy="0"/>
        </a:xfrm>
      </p:grpSpPr>
      <p:pic>
        <p:nvPicPr>
          <p:cNvPr id="56" name="Google Shape;56;p64" descr="Shape, square&#10;&#10;Description automatically generated"/>
          <p:cNvPicPr preferRelativeResize="0"/>
          <p:nvPr/>
        </p:nvPicPr>
        <p:blipFill rotWithShape="1">
          <a:blip r:embed="rId2">
            <a:alphaModFix/>
          </a:blip>
          <a:srcRect/>
          <a:stretch/>
        </p:blipFill>
        <p:spPr>
          <a:xfrm>
            <a:off x="755831" y="1996923"/>
            <a:ext cx="3313359" cy="3791955"/>
          </a:xfrm>
          <a:prstGeom prst="rect">
            <a:avLst/>
          </a:prstGeom>
          <a:noFill/>
          <a:ln>
            <a:noFill/>
          </a:ln>
        </p:spPr>
      </p:pic>
      <p:pic>
        <p:nvPicPr>
          <p:cNvPr id="57" name="Google Shape;57;p64"/>
          <p:cNvPicPr preferRelativeResize="0"/>
          <p:nvPr/>
        </p:nvPicPr>
        <p:blipFill rotWithShape="1">
          <a:blip r:embed="rId3">
            <a:alphaModFix/>
          </a:blip>
          <a:srcRect/>
          <a:stretch/>
        </p:blipFill>
        <p:spPr>
          <a:xfrm>
            <a:off x="222431" y="228198"/>
            <a:ext cx="11454693" cy="544625"/>
          </a:xfrm>
          <a:prstGeom prst="rect">
            <a:avLst/>
          </a:prstGeom>
          <a:noFill/>
          <a:ln>
            <a:noFill/>
          </a:ln>
        </p:spPr>
      </p:pic>
      <p:sp>
        <p:nvSpPr>
          <p:cNvPr id="58" name="Google Shape;58;p6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lvl1pPr lvl="0" algn="l">
              <a:lnSpc>
                <a:spcPct val="90000"/>
              </a:lnSpc>
              <a:spcBef>
                <a:spcPts val="0"/>
              </a:spcBef>
              <a:spcAft>
                <a:spcPts val="0"/>
              </a:spcAft>
              <a:buClr>
                <a:schemeClr val="lt1"/>
              </a:buClr>
              <a:buSzPts val="1800"/>
              <a:buFont typeface="Arial"/>
              <a:buNone/>
              <a:defRPr sz="1800" b="1" i="0">
                <a:solidFill>
                  <a:schemeClr val="lt1"/>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pPr rtl="0"/>
            <a:endParaRPr/>
          </a:p>
        </p:txBody>
      </p:sp>
      <p:sp>
        <p:nvSpPr>
          <p:cNvPr id="59" name="Google Shape;59;p64"/>
          <p:cNvSpPr txBox="1">
            <a:spLocks noGrp="1"/>
          </p:cNvSpPr>
          <p:nvPr>
            <p:ph type="body" idx="1"/>
          </p:nvPr>
        </p:nvSpPr>
        <p:spPr>
          <a:xfrm>
            <a:off x="1043853" y="2448748"/>
            <a:ext cx="2774385" cy="3062876"/>
          </a:xfrm>
          <a:prstGeom prst="rect">
            <a:avLst/>
          </a:prstGeom>
          <a:noFill/>
          <a:ln>
            <a:noFill/>
          </a:ln>
        </p:spPr>
        <p:txBody>
          <a:bodyPr spcFirstLastPara="1" wrap="square" lIns="91425" tIns="45700" rIns="91425" bIns="45700" rtlCol="0" anchor="t" anchorCtr="0">
            <a:noAutofit/>
          </a:bodyPr>
          <a:lstStyle>
            <a:lvl1pPr marL="457200" lvl="0" indent="-342900" algn="l">
              <a:lnSpc>
                <a:spcPct val="90000"/>
              </a:lnSpc>
              <a:spcBef>
                <a:spcPts val="1000"/>
              </a:spcBef>
              <a:spcAft>
                <a:spcPts val="0"/>
              </a:spcAft>
              <a:buClr>
                <a:srgbClr val="01334E"/>
              </a:buClr>
              <a:buSzPts val="1800"/>
              <a:buChar char="•"/>
              <a:defRPr sz="1800">
                <a:solidFill>
                  <a:srgbClr val="01334E"/>
                </a:solidFill>
              </a:defRPr>
            </a:lvl1pPr>
            <a:lvl2pPr marL="914400" lvl="1" indent="-330200" algn="l">
              <a:lnSpc>
                <a:spcPct val="90000"/>
              </a:lnSpc>
              <a:spcBef>
                <a:spcPts val="500"/>
              </a:spcBef>
              <a:spcAft>
                <a:spcPts val="0"/>
              </a:spcAft>
              <a:buClr>
                <a:srgbClr val="01334E"/>
              </a:buClr>
              <a:buSzPts val="1600"/>
              <a:buChar char="•"/>
              <a:defRPr sz="1600">
                <a:solidFill>
                  <a:srgbClr val="01334E"/>
                </a:solidFill>
              </a:defRPr>
            </a:lvl2pPr>
            <a:lvl3pPr marL="1371600" lvl="2" indent="-317500" algn="l">
              <a:lnSpc>
                <a:spcPct val="90000"/>
              </a:lnSpc>
              <a:spcBef>
                <a:spcPts val="500"/>
              </a:spcBef>
              <a:spcAft>
                <a:spcPts val="0"/>
              </a:spcAft>
              <a:buClr>
                <a:srgbClr val="01334E"/>
              </a:buClr>
              <a:buSzPts val="1400"/>
              <a:buChar char="•"/>
              <a:defRPr sz="1400">
                <a:solidFill>
                  <a:srgbClr val="01334E"/>
                </a:solidFill>
              </a:defRPr>
            </a:lvl3pPr>
            <a:lvl4pPr marL="1828800" lvl="3" indent="-304800" algn="l">
              <a:lnSpc>
                <a:spcPct val="90000"/>
              </a:lnSpc>
              <a:spcBef>
                <a:spcPts val="500"/>
              </a:spcBef>
              <a:spcAft>
                <a:spcPts val="0"/>
              </a:spcAft>
              <a:buClr>
                <a:srgbClr val="01334E"/>
              </a:buClr>
              <a:buSzPts val="1200"/>
              <a:buChar char="•"/>
              <a:defRPr sz="1200">
                <a:solidFill>
                  <a:srgbClr val="01334E"/>
                </a:solidFill>
              </a:defRPr>
            </a:lvl4pPr>
            <a:lvl5pPr marL="2286000" lvl="4" indent="-304800" algn="l">
              <a:lnSpc>
                <a:spcPct val="90000"/>
              </a:lnSpc>
              <a:spcBef>
                <a:spcPts val="500"/>
              </a:spcBef>
              <a:spcAft>
                <a:spcPts val="0"/>
              </a:spcAft>
              <a:buClr>
                <a:srgbClr val="01334E"/>
              </a:buClr>
              <a:buSzPts val="1200"/>
              <a:buChar char="•"/>
              <a:defRPr sz="12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60" name="Google Shape;60;p64"/>
          <p:cNvPicPr preferRelativeResize="0"/>
          <p:nvPr/>
        </p:nvPicPr>
        <p:blipFill rotWithShape="1">
          <a:blip r:embed="rId4">
            <a:alphaModFix/>
          </a:blip>
          <a:srcRect/>
          <a:stretch/>
        </p:blipFill>
        <p:spPr>
          <a:xfrm>
            <a:off x="1136906" y="1304069"/>
            <a:ext cx="2546350" cy="927100"/>
          </a:xfrm>
          <a:prstGeom prst="rect">
            <a:avLst/>
          </a:prstGeom>
          <a:noFill/>
          <a:ln>
            <a:noFill/>
          </a:ln>
        </p:spPr>
      </p:pic>
      <p:sp>
        <p:nvSpPr>
          <p:cNvPr id="61" name="Google Shape;61;p64"/>
          <p:cNvSpPr txBox="1"/>
          <p:nvPr/>
        </p:nvSpPr>
        <p:spPr>
          <a:xfrm>
            <a:off x="1268110" y="1644623"/>
            <a:ext cx="2191781" cy="410341"/>
          </a:xfrm>
          <a:prstGeom prst="rect">
            <a:avLst/>
          </a:prstGeom>
          <a:noFill/>
          <a:ln>
            <a:noFill/>
          </a:ln>
        </p:spPr>
        <p:txBody>
          <a:bodyPr spcFirstLastPara="1" wrap="square" lIns="91425" tIns="45700" rIns="91425" bIns="45700" rtlCol="0" anchor="ctr" anchorCtr="0">
            <a:normAutofit lnSpcReduction="10000"/>
          </a:bodyPr>
          <a:lstStyle/>
          <a:p>
            <a:pPr marL="0" marR="0" lvl="0" indent="0" algn="ctr" rtl="0">
              <a:lnSpc>
                <a:spcPct val="90000"/>
              </a:lnSpc>
              <a:spcBef>
                <a:spcPts val="0"/>
              </a:spcBef>
              <a:spcAft>
                <a:spcPts val="0"/>
              </a:spcAft>
              <a:buClr>
                <a:srgbClr val="000000"/>
              </a:buClr>
              <a:buSzPts val="2400"/>
              <a:buFont typeface="Arial"/>
              <a:buNone/>
            </a:pPr>
            <a:r>
              <a:rPr lang="ga-ie" sz="2400" b="1" i="0" u="none" strike="noStrike" cap="none">
                <a:solidFill>
                  <a:schemeClr val="lt1"/>
                </a:solidFill>
                <a:latin typeface="Arial"/>
                <a:ea typeface="Arial"/>
                <a:cs typeface="Arial"/>
                <a:sym typeface="Arial"/>
              </a:rPr>
              <a:t>Think</a:t>
            </a:r>
            <a:endParaRPr sz="2400" b="1" i="0" u="none" strike="noStrike" cap="none">
              <a:solidFill>
                <a:schemeClr val="lt1"/>
              </a:solidFill>
              <a:latin typeface="Arial"/>
              <a:ea typeface="Arial"/>
              <a:cs typeface="Arial"/>
              <a:sym typeface="Arial"/>
            </a:endParaRPr>
          </a:p>
        </p:txBody>
      </p:sp>
      <p:pic>
        <p:nvPicPr>
          <p:cNvPr id="62" name="Google Shape;62;p64"/>
          <p:cNvPicPr preferRelativeResize="0"/>
          <p:nvPr/>
        </p:nvPicPr>
        <p:blipFill rotWithShape="1">
          <a:blip r:embed="rId5">
            <a:alphaModFix/>
          </a:blip>
          <a:srcRect/>
          <a:stretch/>
        </p:blipFill>
        <p:spPr>
          <a:xfrm>
            <a:off x="4357212" y="2023747"/>
            <a:ext cx="3313358" cy="3791955"/>
          </a:xfrm>
          <a:prstGeom prst="rect">
            <a:avLst/>
          </a:prstGeom>
          <a:noFill/>
          <a:ln>
            <a:noFill/>
          </a:ln>
        </p:spPr>
      </p:pic>
      <p:sp>
        <p:nvSpPr>
          <p:cNvPr id="63" name="Google Shape;63;p64"/>
          <p:cNvSpPr txBox="1">
            <a:spLocks noGrp="1"/>
          </p:cNvSpPr>
          <p:nvPr>
            <p:ph type="body" idx="2"/>
          </p:nvPr>
        </p:nvSpPr>
        <p:spPr>
          <a:xfrm>
            <a:off x="4645234" y="2475572"/>
            <a:ext cx="2774385" cy="3062876"/>
          </a:xfrm>
          <a:prstGeom prst="rect">
            <a:avLst/>
          </a:prstGeom>
          <a:noFill/>
          <a:ln>
            <a:noFill/>
          </a:ln>
        </p:spPr>
        <p:txBody>
          <a:bodyPr spcFirstLastPara="1" wrap="square" lIns="91425" tIns="45700" rIns="91425" bIns="45700" rtlCol="0" anchor="t" anchorCtr="0">
            <a:noAutofit/>
          </a:bodyPr>
          <a:lstStyle>
            <a:lvl1pPr marL="457200" lvl="0" indent="-342900" algn="l">
              <a:lnSpc>
                <a:spcPct val="90000"/>
              </a:lnSpc>
              <a:spcBef>
                <a:spcPts val="1000"/>
              </a:spcBef>
              <a:spcAft>
                <a:spcPts val="0"/>
              </a:spcAft>
              <a:buClr>
                <a:srgbClr val="01334E"/>
              </a:buClr>
              <a:buSzPts val="1800"/>
              <a:buChar char="•"/>
              <a:defRPr sz="1800">
                <a:solidFill>
                  <a:srgbClr val="01334E"/>
                </a:solidFill>
              </a:defRPr>
            </a:lvl1pPr>
            <a:lvl2pPr marL="914400" lvl="1" indent="-330200" algn="l">
              <a:lnSpc>
                <a:spcPct val="90000"/>
              </a:lnSpc>
              <a:spcBef>
                <a:spcPts val="500"/>
              </a:spcBef>
              <a:spcAft>
                <a:spcPts val="0"/>
              </a:spcAft>
              <a:buClr>
                <a:srgbClr val="01334E"/>
              </a:buClr>
              <a:buSzPts val="1600"/>
              <a:buChar char="•"/>
              <a:defRPr sz="1600">
                <a:solidFill>
                  <a:srgbClr val="01334E"/>
                </a:solidFill>
              </a:defRPr>
            </a:lvl2pPr>
            <a:lvl3pPr marL="1371600" lvl="2" indent="-317500" algn="l">
              <a:lnSpc>
                <a:spcPct val="90000"/>
              </a:lnSpc>
              <a:spcBef>
                <a:spcPts val="500"/>
              </a:spcBef>
              <a:spcAft>
                <a:spcPts val="0"/>
              </a:spcAft>
              <a:buClr>
                <a:srgbClr val="01334E"/>
              </a:buClr>
              <a:buSzPts val="1400"/>
              <a:buChar char="•"/>
              <a:defRPr sz="1400">
                <a:solidFill>
                  <a:srgbClr val="01334E"/>
                </a:solidFill>
              </a:defRPr>
            </a:lvl3pPr>
            <a:lvl4pPr marL="1828800" lvl="3" indent="-304800" algn="l">
              <a:lnSpc>
                <a:spcPct val="90000"/>
              </a:lnSpc>
              <a:spcBef>
                <a:spcPts val="500"/>
              </a:spcBef>
              <a:spcAft>
                <a:spcPts val="0"/>
              </a:spcAft>
              <a:buClr>
                <a:srgbClr val="01334E"/>
              </a:buClr>
              <a:buSzPts val="1200"/>
              <a:buChar char="•"/>
              <a:defRPr sz="1200">
                <a:solidFill>
                  <a:srgbClr val="01334E"/>
                </a:solidFill>
              </a:defRPr>
            </a:lvl4pPr>
            <a:lvl5pPr marL="2286000" lvl="4" indent="-304800" algn="l">
              <a:lnSpc>
                <a:spcPct val="90000"/>
              </a:lnSpc>
              <a:spcBef>
                <a:spcPts val="500"/>
              </a:spcBef>
              <a:spcAft>
                <a:spcPts val="0"/>
              </a:spcAft>
              <a:buClr>
                <a:srgbClr val="01334E"/>
              </a:buClr>
              <a:buSzPts val="1200"/>
              <a:buChar char="•"/>
              <a:defRPr sz="12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64" name="Google Shape;64;p64"/>
          <p:cNvPicPr preferRelativeResize="0"/>
          <p:nvPr/>
        </p:nvPicPr>
        <p:blipFill rotWithShape="1">
          <a:blip r:embed="rId6">
            <a:alphaModFix/>
          </a:blip>
          <a:srcRect/>
          <a:stretch/>
        </p:blipFill>
        <p:spPr>
          <a:xfrm>
            <a:off x="4738287" y="1330893"/>
            <a:ext cx="2546350" cy="927100"/>
          </a:xfrm>
          <a:prstGeom prst="rect">
            <a:avLst/>
          </a:prstGeom>
          <a:noFill/>
          <a:ln>
            <a:noFill/>
          </a:ln>
        </p:spPr>
      </p:pic>
      <p:sp>
        <p:nvSpPr>
          <p:cNvPr id="65" name="Google Shape;65;p64"/>
          <p:cNvSpPr txBox="1"/>
          <p:nvPr/>
        </p:nvSpPr>
        <p:spPr>
          <a:xfrm>
            <a:off x="4869491" y="1671447"/>
            <a:ext cx="2191781" cy="410341"/>
          </a:xfrm>
          <a:prstGeom prst="rect">
            <a:avLst/>
          </a:prstGeom>
          <a:noFill/>
          <a:ln>
            <a:noFill/>
          </a:ln>
        </p:spPr>
        <p:txBody>
          <a:bodyPr spcFirstLastPara="1" wrap="square" lIns="91425" tIns="45700" rIns="91425" bIns="45700" rtlCol="0" anchor="ctr" anchorCtr="0">
            <a:normAutofit lnSpcReduction="10000"/>
          </a:bodyPr>
          <a:lstStyle/>
          <a:p>
            <a:pPr marL="0" marR="0" lvl="0" indent="0" algn="ctr" rtl="0">
              <a:lnSpc>
                <a:spcPct val="90000"/>
              </a:lnSpc>
              <a:spcBef>
                <a:spcPts val="0"/>
              </a:spcBef>
              <a:spcAft>
                <a:spcPts val="0"/>
              </a:spcAft>
              <a:buClr>
                <a:srgbClr val="000000"/>
              </a:buClr>
              <a:buSzPts val="2400"/>
              <a:buFont typeface="Arial"/>
              <a:buNone/>
            </a:pPr>
            <a:r>
              <a:rPr lang="ga-ie" sz="2400" b="1" i="0" u="none" strike="noStrike" cap="none">
                <a:solidFill>
                  <a:schemeClr val="lt1"/>
                </a:solidFill>
                <a:latin typeface="Arial"/>
                <a:ea typeface="Arial"/>
                <a:cs typeface="Arial"/>
                <a:sym typeface="Arial"/>
              </a:rPr>
              <a:t>Pair</a:t>
            </a:r>
            <a:endParaRPr sz="2400" b="1" i="0" u="none" strike="noStrike" cap="none">
              <a:solidFill>
                <a:schemeClr val="lt1"/>
              </a:solidFill>
              <a:latin typeface="Arial"/>
              <a:ea typeface="Arial"/>
              <a:cs typeface="Arial"/>
              <a:sym typeface="Arial"/>
            </a:endParaRPr>
          </a:p>
        </p:txBody>
      </p:sp>
      <p:pic>
        <p:nvPicPr>
          <p:cNvPr id="66" name="Google Shape;66;p64" descr="Shape, square&#10;&#10;Description automatically generated"/>
          <p:cNvPicPr preferRelativeResize="0"/>
          <p:nvPr/>
        </p:nvPicPr>
        <p:blipFill rotWithShape="1">
          <a:blip r:embed="rId2">
            <a:alphaModFix/>
          </a:blip>
          <a:srcRect/>
          <a:stretch/>
        </p:blipFill>
        <p:spPr>
          <a:xfrm>
            <a:off x="7986887" y="2040954"/>
            <a:ext cx="3313359" cy="3791955"/>
          </a:xfrm>
          <a:prstGeom prst="rect">
            <a:avLst/>
          </a:prstGeom>
          <a:noFill/>
          <a:ln>
            <a:noFill/>
          </a:ln>
        </p:spPr>
      </p:pic>
      <p:sp>
        <p:nvSpPr>
          <p:cNvPr id="67" name="Google Shape;67;p64"/>
          <p:cNvSpPr txBox="1">
            <a:spLocks noGrp="1"/>
          </p:cNvSpPr>
          <p:nvPr>
            <p:ph type="body" idx="3"/>
          </p:nvPr>
        </p:nvSpPr>
        <p:spPr>
          <a:xfrm>
            <a:off x="8274909" y="2492779"/>
            <a:ext cx="2774385" cy="3062876"/>
          </a:xfrm>
          <a:prstGeom prst="rect">
            <a:avLst/>
          </a:prstGeom>
          <a:noFill/>
          <a:ln>
            <a:noFill/>
          </a:ln>
        </p:spPr>
        <p:txBody>
          <a:bodyPr spcFirstLastPara="1" wrap="square" lIns="91425" tIns="45700" rIns="91425" bIns="45700" rtlCol="0" anchor="t" anchorCtr="0">
            <a:noAutofit/>
          </a:bodyPr>
          <a:lstStyle>
            <a:lvl1pPr marL="457200" lvl="0" indent="-342900" algn="l">
              <a:lnSpc>
                <a:spcPct val="90000"/>
              </a:lnSpc>
              <a:spcBef>
                <a:spcPts val="1000"/>
              </a:spcBef>
              <a:spcAft>
                <a:spcPts val="0"/>
              </a:spcAft>
              <a:buClr>
                <a:srgbClr val="01334E"/>
              </a:buClr>
              <a:buSzPts val="1800"/>
              <a:buChar char="•"/>
              <a:defRPr sz="1800">
                <a:solidFill>
                  <a:srgbClr val="01334E"/>
                </a:solidFill>
              </a:defRPr>
            </a:lvl1pPr>
            <a:lvl2pPr marL="914400" lvl="1" indent="-330200" algn="l">
              <a:lnSpc>
                <a:spcPct val="90000"/>
              </a:lnSpc>
              <a:spcBef>
                <a:spcPts val="500"/>
              </a:spcBef>
              <a:spcAft>
                <a:spcPts val="0"/>
              </a:spcAft>
              <a:buClr>
                <a:srgbClr val="01334E"/>
              </a:buClr>
              <a:buSzPts val="1600"/>
              <a:buChar char="•"/>
              <a:defRPr sz="1600">
                <a:solidFill>
                  <a:srgbClr val="01334E"/>
                </a:solidFill>
              </a:defRPr>
            </a:lvl2pPr>
            <a:lvl3pPr marL="1371600" lvl="2" indent="-317500" algn="l">
              <a:lnSpc>
                <a:spcPct val="90000"/>
              </a:lnSpc>
              <a:spcBef>
                <a:spcPts val="500"/>
              </a:spcBef>
              <a:spcAft>
                <a:spcPts val="0"/>
              </a:spcAft>
              <a:buClr>
                <a:srgbClr val="01334E"/>
              </a:buClr>
              <a:buSzPts val="1400"/>
              <a:buChar char="•"/>
              <a:defRPr sz="1400">
                <a:solidFill>
                  <a:srgbClr val="01334E"/>
                </a:solidFill>
              </a:defRPr>
            </a:lvl3pPr>
            <a:lvl4pPr marL="1828800" lvl="3" indent="-304800" algn="l">
              <a:lnSpc>
                <a:spcPct val="90000"/>
              </a:lnSpc>
              <a:spcBef>
                <a:spcPts val="500"/>
              </a:spcBef>
              <a:spcAft>
                <a:spcPts val="0"/>
              </a:spcAft>
              <a:buClr>
                <a:srgbClr val="01334E"/>
              </a:buClr>
              <a:buSzPts val="1200"/>
              <a:buChar char="•"/>
              <a:defRPr sz="1200">
                <a:solidFill>
                  <a:srgbClr val="01334E"/>
                </a:solidFill>
              </a:defRPr>
            </a:lvl4pPr>
            <a:lvl5pPr marL="2286000" lvl="4" indent="-304800" algn="l">
              <a:lnSpc>
                <a:spcPct val="90000"/>
              </a:lnSpc>
              <a:spcBef>
                <a:spcPts val="500"/>
              </a:spcBef>
              <a:spcAft>
                <a:spcPts val="0"/>
              </a:spcAft>
              <a:buClr>
                <a:srgbClr val="01334E"/>
              </a:buClr>
              <a:buSzPts val="1200"/>
              <a:buChar char="•"/>
              <a:defRPr sz="1200">
                <a:solidFill>
                  <a:srgbClr val="01334E"/>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rtl="0"/>
            <a:endParaRPr/>
          </a:p>
        </p:txBody>
      </p:sp>
      <p:pic>
        <p:nvPicPr>
          <p:cNvPr id="68" name="Google Shape;68;p64"/>
          <p:cNvPicPr preferRelativeResize="0"/>
          <p:nvPr/>
        </p:nvPicPr>
        <p:blipFill rotWithShape="1">
          <a:blip r:embed="rId4">
            <a:alphaModFix/>
          </a:blip>
          <a:srcRect/>
          <a:stretch/>
        </p:blipFill>
        <p:spPr>
          <a:xfrm>
            <a:off x="8367962" y="1348100"/>
            <a:ext cx="2546350" cy="927100"/>
          </a:xfrm>
          <a:prstGeom prst="rect">
            <a:avLst/>
          </a:prstGeom>
          <a:noFill/>
          <a:ln>
            <a:noFill/>
          </a:ln>
        </p:spPr>
      </p:pic>
      <p:sp>
        <p:nvSpPr>
          <p:cNvPr id="69" name="Google Shape;69;p64"/>
          <p:cNvSpPr txBox="1"/>
          <p:nvPr/>
        </p:nvSpPr>
        <p:spPr>
          <a:xfrm>
            <a:off x="8499166" y="1688654"/>
            <a:ext cx="2191781" cy="410341"/>
          </a:xfrm>
          <a:prstGeom prst="rect">
            <a:avLst/>
          </a:prstGeom>
          <a:noFill/>
          <a:ln>
            <a:noFill/>
          </a:ln>
        </p:spPr>
        <p:txBody>
          <a:bodyPr spcFirstLastPara="1" wrap="square" lIns="91425" tIns="45700" rIns="91425" bIns="45700" rtlCol="0" anchor="ctr" anchorCtr="0">
            <a:normAutofit lnSpcReduction="10000"/>
          </a:bodyPr>
          <a:lstStyle/>
          <a:p>
            <a:pPr marL="0" marR="0" lvl="0" indent="0" algn="ctr" rtl="0">
              <a:lnSpc>
                <a:spcPct val="90000"/>
              </a:lnSpc>
              <a:spcBef>
                <a:spcPts val="0"/>
              </a:spcBef>
              <a:spcAft>
                <a:spcPts val="0"/>
              </a:spcAft>
              <a:buClr>
                <a:srgbClr val="000000"/>
              </a:buClr>
              <a:buSzPts val="2400"/>
              <a:buFont typeface="Arial"/>
              <a:buNone/>
            </a:pPr>
            <a:r>
              <a:rPr lang="ga-ie" sz="2400" b="1" i="0" u="none" strike="noStrike" cap="none">
                <a:solidFill>
                  <a:schemeClr val="lt1"/>
                </a:solidFill>
                <a:latin typeface="Arial"/>
                <a:ea typeface="Arial"/>
                <a:cs typeface="Arial"/>
                <a:sym typeface="Arial"/>
              </a:rPr>
              <a:t>Share</a:t>
            </a:r>
            <a:endParaRPr sz="2400" b="1" i="0" u="none" strike="noStrike" cap="none">
              <a:solidFill>
                <a:schemeClr val="lt1"/>
              </a:solidFill>
              <a:latin typeface="Arial"/>
              <a:ea typeface="Arial"/>
              <a:cs typeface="Arial"/>
              <a:sym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18_Title and Content">
  <p:cSld name="18_Title and Content">
    <p:bg>
      <p:bgPr>
        <a:solidFill>
          <a:srgbClr val="5DC973"/>
        </a:solidFill>
        <a:effectLst/>
      </p:bgPr>
    </p:bg>
    <p:spTree>
      <p:nvGrpSpPr>
        <p:cNvPr id="1" name="Shape 70"/>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13" Type="http://schemas.openxmlformats.org/officeDocument/2006/relationships/slideLayout" Target="../slideLayouts/slideLayout20.xml"/><Relationship Id="rId18" Type="http://schemas.openxmlformats.org/officeDocument/2006/relationships/slideLayout" Target="../slideLayouts/slideLayout25.xml"/><Relationship Id="rId3" Type="http://schemas.openxmlformats.org/officeDocument/2006/relationships/slideLayout" Target="../slideLayouts/slideLayout10.xml"/><Relationship Id="rId21" Type="http://schemas.openxmlformats.org/officeDocument/2006/relationships/slideLayout" Target="../slideLayouts/slideLayout28.xml"/><Relationship Id="rId7" Type="http://schemas.openxmlformats.org/officeDocument/2006/relationships/slideLayout" Target="../slideLayouts/slideLayout14.xml"/><Relationship Id="rId12" Type="http://schemas.openxmlformats.org/officeDocument/2006/relationships/slideLayout" Target="../slideLayouts/slideLayout19.xml"/><Relationship Id="rId17" Type="http://schemas.openxmlformats.org/officeDocument/2006/relationships/slideLayout" Target="../slideLayouts/slideLayout24.xml"/><Relationship Id="rId2" Type="http://schemas.openxmlformats.org/officeDocument/2006/relationships/slideLayout" Target="../slideLayouts/slideLayout9.xml"/><Relationship Id="rId16" Type="http://schemas.openxmlformats.org/officeDocument/2006/relationships/slideLayout" Target="../slideLayouts/slideLayout23.xml"/><Relationship Id="rId20" Type="http://schemas.openxmlformats.org/officeDocument/2006/relationships/slideLayout" Target="../slideLayouts/slideLayout27.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5" Type="http://schemas.openxmlformats.org/officeDocument/2006/relationships/slideLayout" Target="../slideLayouts/slideLayout22.xml"/><Relationship Id="rId23" Type="http://schemas.openxmlformats.org/officeDocument/2006/relationships/theme" Target="../theme/theme2.xml"/><Relationship Id="rId10" Type="http://schemas.openxmlformats.org/officeDocument/2006/relationships/slideLayout" Target="../slideLayouts/slideLayout17.xml"/><Relationship Id="rId19" Type="http://schemas.openxmlformats.org/officeDocument/2006/relationships/slideLayout" Target="../slideLayouts/slideLayout26.xml"/><Relationship Id="rId4" Type="http://schemas.openxmlformats.org/officeDocument/2006/relationships/slideLayout" Target="../slideLayouts/slideLayout11.xml"/><Relationship Id="rId9" Type="http://schemas.openxmlformats.org/officeDocument/2006/relationships/slideLayout" Target="../slideLayouts/slideLayout16.xml"/><Relationship Id="rId14" Type="http://schemas.openxmlformats.org/officeDocument/2006/relationships/slideLayout" Target="../slideLayouts/slideLayout21.xml"/><Relationship Id="rId22"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rtlCol="0" anchor="ctr" anchorCtr="0">
            <a:normAutofit/>
          </a:bodyPr>
          <a:lstStyle>
            <a:lvl1pPr marR="0" lvl="0" algn="l" rtl="0">
              <a:lnSpc>
                <a:spcPct val="90000"/>
              </a:lnSpc>
              <a:spcBef>
                <a:spcPts val="0"/>
              </a:spcBef>
              <a:spcAft>
                <a:spcPts val="0"/>
              </a:spcAft>
              <a:buClr>
                <a:schemeClr val="dk1"/>
              </a:buClr>
              <a:buSzPts val="4400"/>
              <a:buFont typeface="Arial Black"/>
              <a:buNone/>
              <a:defRPr sz="4400" b="1" i="0" u="none" strike="noStrike" cap="none">
                <a:solidFill>
                  <a:schemeClr val="dk1"/>
                </a:solidFill>
                <a:latin typeface="Arial Black"/>
                <a:ea typeface="Arial Black"/>
                <a:cs typeface="Arial Black"/>
                <a:sym typeface="Arial Black"/>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pPr rtl="0"/>
            <a:endParaRPr/>
          </a:p>
        </p:txBody>
      </p:sp>
      <p:sp>
        <p:nvSpPr>
          <p:cNvPr id="11" name="Google Shape;11;p3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rtlCol="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rtl="0"/>
            <a:endParaRPr/>
          </a:p>
        </p:txBody>
      </p:sp>
      <p:sp>
        <p:nvSpPr>
          <p:cNvPr id="12" name="Google Shape;12;p3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rtlCol="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pPr rtl="0"/>
            <a:endParaRPr/>
          </a:p>
        </p:txBody>
      </p:sp>
      <p:sp>
        <p:nvSpPr>
          <p:cNvPr id="13" name="Google Shape;13;p3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rtlCol="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pPr rtl="0"/>
            <a:endParaRPr/>
          </a:p>
        </p:txBody>
      </p:sp>
      <p:sp>
        <p:nvSpPr>
          <p:cNvPr id="14" name="Google Shape;14;p3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rtlCol="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9"/>
        <p:cNvGrpSpPr/>
        <p:nvPr/>
      </p:nvGrpSpPr>
      <p:grpSpPr>
        <a:xfrm>
          <a:off x="0" y="0"/>
          <a:ext cx="0" cy="0"/>
          <a:chOff x="0" y="0"/>
          <a:chExt cx="0" cy="0"/>
        </a:xfrm>
      </p:grpSpPr>
      <p:sp>
        <p:nvSpPr>
          <p:cNvPr id="50" name="Google Shape;50;p6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rtlCol="0" anchor="ctr" anchorCtr="0">
            <a:normAutofit/>
          </a:bodyPr>
          <a:lstStyle>
            <a:lvl1pPr marR="0" lvl="0" algn="l" rtl="0">
              <a:lnSpc>
                <a:spcPct val="90000"/>
              </a:lnSpc>
              <a:spcBef>
                <a:spcPts val="0"/>
              </a:spcBef>
              <a:spcAft>
                <a:spcPts val="0"/>
              </a:spcAft>
              <a:buClr>
                <a:schemeClr val="dk1"/>
              </a:buClr>
              <a:buSzPts val="4400"/>
              <a:buFont typeface="Arial Black"/>
              <a:buNone/>
              <a:defRPr sz="4400" b="1" i="0" u="none" strike="noStrike" cap="none">
                <a:solidFill>
                  <a:schemeClr val="dk1"/>
                </a:solidFill>
                <a:latin typeface="Arial Black"/>
                <a:ea typeface="Arial Black"/>
                <a:cs typeface="Arial Black"/>
                <a:sym typeface="Arial Black"/>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pPr rtl="0"/>
            <a:endParaRPr/>
          </a:p>
        </p:txBody>
      </p:sp>
      <p:sp>
        <p:nvSpPr>
          <p:cNvPr id="51" name="Google Shape;51;p6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rtlCol="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pPr rtl="0"/>
            <a:endParaRPr/>
          </a:p>
        </p:txBody>
      </p:sp>
      <p:sp>
        <p:nvSpPr>
          <p:cNvPr id="52" name="Google Shape;52;p6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rtlCol="0" anchor="ctr" anchorCtr="0">
            <a:noAutofit/>
          </a:bodyPr>
          <a:lstStyle>
            <a:lvl1pPr marR="0" lvl="0" algn="l"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pPr rtl="0"/>
            <a:endParaRPr/>
          </a:p>
        </p:txBody>
      </p:sp>
      <p:sp>
        <p:nvSpPr>
          <p:cNvPr id="53" name="Google Shape;53;p6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rtlCol="0" anchor="ctr" anchorCtr="0">
            <a:noAutofit/>
          </a:bodyPr>
          <a:lstStyle>
            <a:lvl1pPr marR="0" lvl="0" algn="ctr" rtl="0">
              <a:lnSpc>
                <a:spcPct val="100000"/>
              </a:lnSpc>
              <a:spcBef>
                <a:spcPts val="0"/>
              </a:spcBef>
              <a:spcAft>
                <a:spcPts val="0"/>
              </a:spcAft>
              <a:buSzPts val="1400"/>
              <a:buNone/>
              <a:defRPr sz="1200" b="0" i="0" u="none" strike="noStrike" cap="none">
                <a:solidFill>
                  <a:srgbClr val="888888"/>
                </a:solidFill>
                <a:latin typeface="Arial"/>
                <a:ea typeface="Arial"/>
                <a:cs typeface="Arial"/>
                <a:sym typeface="Arial"/>
              </a:defRPr>
            </a:lvl1pPr>
            <a:lvl2pPr marR="0" lvl="1"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400" b="0" i="0" u="none" strike="noStrike" cap="none">
                <a:solidFill>
                  <a:srgbClr val="000000"/>
                </a:solidFill>
                <a:latin typeface="Arial"/>
                <a:ea typeface="Arial"/>
                <a:cs typeface="Arial"/>
                <a:sym typeface="Arial"/>
              </a:defRPr>
            </a:lvl9pPr>
          </a:lstStyle>
          <a:p>
            <a:pPr rtl="0"/>
            <a:endParaRPr/>
          </a:p>
        </p:txBody>
      </p:sp>
      <p:sp>
        <p:nvSpPr>
          <p:cNvPr id="54" name="Google Shape;54;p6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rtlCol="0" anchor="ctr" anchorCtr="0">
            <a:noAutofit/>
          </a:bodyPr>
          <a:lstStyle>
            <a:lvl1pPr marL="0" marR="0" lvl="0"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1pPr>
            <a:lvl2pPr marL="0" marR="0" lvl="1"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2pPr>
            <a:lvl3pPr marL="0" marR="0" lvl="2"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3pPr>
            <a:lvl4pPr marL="0" marR="0" lvl="3"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4pPr>
            <a:lvl5pPr marL="0" marR="0" lvl="4"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5pPr>
            <a:lvl6pPr marL="0" marR="0" lvl="5"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6pPr>
            <a:lvl7pPr marL="0" marR="0" lvl="6"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7pPr>
            <a:lvl8pPr marL="0" marR="0" lvl="7"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8pPr>
            <a:lvl9pPr marL="0" marR="0" lvl="8" indent="0" algn="r" rtl="0">
              <a:lnSpc>
                <a:spcPct val="100000"/>
              </a:lnSpc>
              <a:spcBef>
                <a:spcPts val="0"/>
              </a:spcBef>
              <a:spcAft>
                <a:spcPts val="0"/>
              </a:spcAft>
              <a:buNone/>
              <a:defRPr sz="1200" b="0" i="0" u="none" strike="noStrike" cap="none">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 id="2147483668" r:id="rId12"/>
    <p:sldLayoutId id="2147483669" r:id="rId13"/>
    <p:sldLayoutId id="2147483670" r:id="rId14"/>
    <p:sldLayoutId id="2147483671" r:id="rId15"/>
    <p:sldLayoutId id="2147483672" r:id="rId16"/>
    <p:sldLayoutId id="2147483673" r:id="rId17"/>
    <p:sldLayoutId id="2147483674" r:id="rId18"/>
    <p:sldLayoutId id="2147483675" r:id="rId19"/>
    <p:sldLayoutId id="2147483676" r:id="rId20"/>
    <p:sldLayoutId id="2147483677" r:id="rId21"/>
    <p:sldLayoutId id="2147483678" r:id="rId2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4.png"/><Relationship Id="rId2" Type="http://schemas.openxmlformats.org/officeDocument/2006/relationships/notesSlide" Target="../notesSlides/notesSlide10.xml"/><Relationship Id="rId1" Type="http://schemas.openxmlformats.org/officeDocument/2006/relationships/slideLayout" Target="../slideLayouts/slideLayout11.xml"/><Relationship Id="rId6" Type="http://schemas.openxmlformats.org/officeDocument/2006/relationships/image" Target="../media/image30.png"/><Relationship Id="rId5" Type="http://schemas.openxmlformats.org/officeDocument/2006/relationships/image" Target="../media/image24.png"/><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6.xml"/><Relationship Id="rId5" Type="http://schemas.openxmlformats.org/officeDocument/2006/relationships/image" Target="../media/image36.png"/><Relationship Id="rId4" Type="http://schemas.openxmlformats.org/officeDocument/2006/relationships/image" Target="../media/image34.png"/></Relationships>
</file>

<file path=ppt/slides/_rels/slide12.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34.png"/><Relationship Id="rId5" Type="http://schemas.openxmlformats.org/officeDocument/2006/relationships/image" Target="../media/image31.png"/><Relationship Id="rId4"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4.png"/><Relationship Id="rId7" Type="http://schemas.openxmlformats.org/officeDocument/2006/relationships/image" Target="../media/image32.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31.png"/><Relationship Id="rId11" Type="http://schemas.openxmlformats.org/officeDocument/2006/relationships/image" Target="../media/image36.png"/><Relationship Id="rId5" Type="http://schemas.openxmlformats.org/officeDocument/2006/relationships/image" Target="../media/image30.png"/><Relationship Id="rId10" Type="http://schemas.openxmlformats.org/officeDocument/2006/relationships/image" Target="../media/image35.png"/><Relationship Id="rId4" Type="http://schemas.openxmlformats.org/officeDocument/2006/relationships/image" Target="../media/image29.png"/><Relationship Id="rId9" Type="http://schemas.openxmlformats.org/officeDocument/2006/relationships/image" Target="../media/image34.png"/></Relationships>
</file>

<file path=ppt/slides/_rels/slide4.xml.rels><?xml version="1.0" encoding="UTF-8" standalone="yes"?>
<Relationships xmlns="http://schemas.openxmlformats.org/package/2006/relationships"><Relationship Id="rId8" Type="http://schemas.openxmlformats.org/officeDocument/2006/relationships/image" Target="../media/image29.png"/><Relationship Id="rId3" Type="http://schemas.openxmlformats.org/officeDocument/2006/relationships/image" Target="../media/image36.png"/><Relationship Id="rId7" Type="http://schemas.openxmlformats.org/officeDocument/2006/relationships/image" Target="../media/image24.png"/><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image" Target="../media/image17.png"/><Relationship Id="rId5" Type="http://schemas.openxmlformats.org/officeDocument/2006/relationships/image" Target="../media/image38.png"/><Relationship Id="rId10" Type="http://schemas.openxmlformats.org/officeDocument/2006/relationships/image" Target="../media/image33.png"/><Relationship Id="rId4" Type="http://schemas.openxmlformats.org/officeDocument/2006/relationships/image" Target="../media/image37.png"/><Relationship Id="rId9" Type="http://schemas.openxmlformats.org/officeDocument/2006/relationships/image" Target="../media/image35.png"/></Relationships>
</file>

<file path=ppt/slides/_rels/slide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image" Target="../media/image30.png"/><Relationship Id="rId5" Type="http://schemas.openxmlformats.org/officeDocument/2006/relationships/image" Target="../media/image35.png"/><Relationship Id="rId4" Type="http://schemas.openxmlformats.org/officeDocument/2006/relationships/image" Target="../media/image29.png"/></Relationships>
</file>

<file path=ppt/slides/_rels/slide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6.xml"/><Relationship Id="rId1" Type="http://schemas.openxmlformats.org/officeDocument/2006/relationships/slideLayout" Target="../slideLayouts/slideLayout9.xml"/><Relationship Id="rId6" Type="http://schemas.openxmlformats.org/officeDocument/2006/relationships/image" Target="../media/image32.png"/><Relationship Id="rId5" Type="http://schemas.openxmlformats.org/officeDocument/2006/relationships/image" Target="../media/image30.png"/><Relationship Id="rId4" Type="http://schemas.openxmlformats.org/officeDocument/2006/relationships/image" Target="../media/image24.png"/></Relationships>
</file>

<file path=ppt/slides/_rels/slide7.xml.rels><?xml version="1.0" encoding="UTF-8" standalone="yes"?>
<Relationships xmlns="http://schemas.openxmlformats.org/package/2006/relationships"><Relationship Id="rId8" Type="http://schemas.openxmlformats.org/officeDocument/2006/relationships/image" Target="../media/image44.png"/><Relationship Id="rId13" Type="http://schemas.openxmlformats.org/officeDocument/2006/relationships/image" Target="../media/image49.png"/><Relationship Id="rId18" Type="http://schemas.openxmlformats.org/officeDocument/2006/relationships/image" Target="../media/image24.png"/><Relationship Id="rId3" Type="http://schemas.openxmlformats.org/officeDocument/2006/relationships/image" Target="../media/image39.png"/><Relationship Id="rId7" Type="http://schemas.openxmlformats.org/officeDocument/2006/relationships/image" Target="../media/image43.png"/><Relationship Id="rId12" Type="http://schemas.openxmlformats.org/officeDocument/2006/relationships/image" Target="../media/image48.png"/><Relationship Id="rId17" Type="http://schemas.openxmlformats.org/officeDocument/2006/relationships/image" Target="../media/image52.png"/><Relationship Id="rId2" Type="http://schemas.openxmlformats.org/officeDocument/2006/relationships/notesSlide" Target="../notesSlides/notesSlide7.xml"/><Relationship Id="rId16" Type="http://schemas.openxmlformats.org/officeDocument/2006/relationships/image" Target="../media/image12.png"/><Relationship Id="rId20" Type="http://schemas.openxmlformats.org/officeDocument/2006/relationships/image" Target="../media/image33.png"/><Relationship Id="rId1" Type="http://schemas.openxmlformats.org/officeDocument/2006/relationships/slideLayout" Target="../slideLayouts/slideLayout10.xml"/><Relationship Id="rId6" Type="http://schemas.openxmlformats.org/officeDocument/2006/relationships/image" Target="../media/image42.png"/><Relationship Id="rId11" Type="http://schemas.openxmlformats.org/officeDocument/2006/relationships/image" Target="../media/image47.png"/><Relationship Id="rId5" Type="http://schemas.openxmlformats.org/officeDocument/2006/relationships/image" Target="../media/image41.png"/><Relationship Id="rId15" Type="http://schemas.openxmlformats.org/officeDocument/2006/relationships/image" Target="../media/image51.png"/><Relationship Id="rId10" Type="http://schemas.openxmlformats.org/officeDocument/2006/relationships/image" Target="../media/image46.png"/><Relationship Id="rId19" Type="http://schemas.openxmlformats.org/officeDocument/2006/relationships/image" Target="../media/image30.png"/><Relationship Id="rId4" Type="http://schemas.openxmlformats.org/officeDocument/2006/relationships/image" Target="../media/image40.png"/><Relationship Id="rId9" Type="http://schemas.openxmlformats.org/officeDocument/2006/relationships/image" Target="../media/image45.png"/><Relationship Id="rId14" Type="http://schemas.openxmlformats.org/officeDocument/2006/relationships/image" Target="../media/image50.png"/></Relationships>
</file>

<file path=ppt/slides/_rels/slide8.xml.rels><?xml version="1.0" encoding="UTF-8" standalone="yes"?>
<Relationships xmlns="http://schemas.openxmlformats.org/package/2006/relationships"><Relationship Id="rId3" Type="http://schemas.openxmlformats.org/officeDocument/2006/relationships/image" Target="../media/image44.png"/><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image" Target="../media/image29.png"/><Relationship Id="rId5" Type="http://schemas.openxmlformats.org/officeDocument/2006/relationships/image" Target="../media/image10.png"/><Relationship Id="rId4" Type="http://schemas.openxmlformats.org/officeDocument/2006/relationships/image" Target="../media/image53.png"/></Relationships>
</file>

<file path=ppt/slides/_rels/slide9.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36.png"/><Relationship Id="rId7" Type="http://schemas.openxmlformats.org/officeDocument/2006/relationships/image" Target="../media/image30.png"/><Relationship Id="rId2" Type="http://schemas.openxmlformats.org/officeDocument/2006/relationships/notesSlide" Target="../notesSlides/notesSlide9.xml"/><Relationship Id="rId1" Type="http://schemas.openxmlformats.org/officeDocument/2006/relationships/slideLayout" Target="../slideLayouts/slideLayout4.xml"/><Relationship Id="rId6" Type="http://schemas.openxmlformats.org/officeDocument/2006/relationships/image" Target="../media/image24.png"/><Relationship Id="rId5" Type="http://schemas.openxmlformats.org/officeDocument/2006/relationships/image" Target="../media/image38.png"/><Relationship Id="rId4" Type="http://schemas.openxmlformats.org/officeDocument/2006/relationships/image" Target="../media/image3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1"/>
          <p:cNvSpPr txBox="1">
            <a:spLocks noGrp="1"/>
          </p:cNvSpPr>
          <p:nvPr>
            <p:ph type="ctrTitle"/>
          </p:nvPr>
        </p:nvSpPr>
        <p:spPr>
          <a:xfrm>
            <a:off x="547817" y="1122363"/>
            <a:ext cx="9144000" cy="2387600"/>
          </a:xfrm>
          <a:prstGeom prst="rect">
            <a:avLst/>
          </a:prstGeom>
          <a:noFill/>
          <a:ln>
            <a:noFill/>
          </a:ln>
        </p:spPr>
        <p:txBody>
          <a:bodyPr spcFirstLastPara="1" wrap="square" lIns="91425" tIns="45700" rIns="91425" bIns="45700" rtlCol="0" anchor="b" anchorCtr="0">
            <a:normAutofit/>
          </a:bodyPr>
          <a:lstStyle/>
          <a:p>
            <a:pPr marL="0" lvl="0" indent="0" algn="l" rtl="0">
              <a:lnSpc>
                <a:spcPct val="90000"/>
              </a:lnSpc>
              <a:spcBef>
                <a:spcPts val="0"/>
              </a:spcBef>
              <a:spcAft>
                <a:spcPts val="0"/>
              </a:spcAft>
              <a:buClr>
                <a:srgbClr val="FF826A"/>
              </a:buClr>
              <a:buSzPts val="6000"/>
              <a:buFont typeface="Arial Black"/>
              <a:buNone/>
            </a:pPr>
            <a:r>
              <a:rPr lang="ga-ie"/>
              <a:t>Conairí</a:t>
            </a:r>
            <a:endParaRPr/>
          </a:p>
        </p:txBody>
      </p:sp>
      <p:sp>
        <p:nvSpPr>
          <p:cNvPr id="191" name="Google Shape;191;p1"/>
          <p:cNvSpPr txBox="1">
            <a:spLocks noGrp="1"/>
          </p:cNvSpPr>
          <p:nvPr>
            <p:ph type="subTitle" idx="1"/>
          </p:nvPr>
        </p:nvSpPr>
        <p:spPr>
          <a:xfrm>
            <a:off x="547817" y="3602038"/>
            <a:ext cx="9144000" cy="1655762"/>
          </a:xfrm>
          <a:prstGeom prst="rect">
            <a:avLst/>
          </a:prstGeom>
          <a:noFill/>
          <a:ln>
            <a:noFill/>
          </a:ln>
        </p:spPr>
        <p:txBody>
          <a:bodyPr spcFirstLastPara="1" wrap="square" lIns="91425" tIns="45700" rIns="91425" bIns="45700" rtlCol="0" anchor="t" anchorCtr="0">
            <a:normAutofit/>
          </a:bodyPr>
          <a:lstStyle/>
          <a:p>
            <a:pPr marL="0" lvl="0" indent="0" algn="l" rtl="0">
              <a:lnSpc>
                <a:spcPct val="90000"/>
              </a:lnSpc>
              <a:spcBef>
                <a:spcPts val="0"/>
              </a:spcBef>
              <a:spcAft>
                <a:spcPts val="0"/>
              </a:spcAft>
              <a:buClr>
                <a:srgbClr val="E1C6F3"/>
              </a:buClr>
              <a:buSzPts val="2800"/>
              <a:buNone/>
            </a:pPr>
            <a:r>
              <a:rPr lang="ga-ie" dirty="0"/>
              <a:t>Dara Bliain</a:t>
            </a:r>
            <a:endParaRPr dirty="0"/>
          </a:p>
          <a:p>
            <a:pPr marL="0" lvl="0" indent="0" algn="l" rtl="0">
              <a:lnSpc>
                <a:spcPct val="90000"/>
              </a:lnSpc>
              <a:spcBef>
                <a:spcPts val="0"/>
              </a:spcBef>
              <a:spcAft>
                <a:spcPts val="0"/>
              </a:spcAft>
              <a:buClr>
                <a:srgbClr val="E1C6F3"/>
              </a:buClr>
              <a:buSzPts val="2800"/>
              <a:buNone/>
            </a:pPr>
            <a:r>
              <a:rPr lang="ga-ie" dirty="0"/>
              <a:t>Aonad 2: Foireann uirlisí oideachasóra</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39"/>
        <p:cNvGrpSpPr/>
        <p:nvPr/>
      </p:nvGrpSpPr>
      <p:grpSpPr>
        <a:xfrm>
          <a:off x="0" y="0"/>
          <a:ext cx="0" cy="0"/>
          <a:chOff x="0" y="0"/>
          <a:chExt cx="0" cy="0"/>
        </a:xfrm>
      </p:grpSpPr>
      <p:pic>
        <p:nvPicPr>
          <p:cNvPr id="340" name="Google Shape;340;p59" descr="Glasses outline"/>
          <p:cNvPicPr preferRelativeResize="0"/>
          <p:nvPr/>
        </p:nvPicPr>
        <p:blipFill rotWithShape="1">
          <a:blip r:embed="rId3">
            <a:alphaModFix/>
          </a:blip>
          <a:srcRect/>
          <a:stretch/>
        </p:blipFill>
        <p:spPr>
          <a:xfrm>
            <a:off x="988524" y="-1181100"/>
            <a:ext cx="9915574" cy="9604424"/>
          </a:xfrm>
          <a:prstGeom prst="rect">
            <a:avLst/>
          </a:prstGeom>
          <a:noFill/>
          <a:ln>
            <a:noFill/>
          </a:ln>
        </p:spPr>
      </p:pic>
      <p:pic>
        <p:nvPicPr>
          <p:cNvPr id="341" name="Google Shape;341;p59"/>
          <p:cNvPicPr preferRelativeResize="0"/>
          <p:nvPr/>
        </p:nvPicPr>
        <p:blipFill rotWithShape="1">
          <a:blip r:embed="rId4">
            <a:alphaModFix/>
          </a:blip>
          <a:srcRect/>
          <a:stretch/>
        </p:blipFill>
        <p:spPr>
          <a:xfrm>
            <a:off x="223963" y="224062"/>
            <a:ext cx="11444699" cy="535473"/>
          </a:xfrm>
          <a:prstGeom prst="rect">
            <a:avLst/>
          </a:prstGeom>
          <a:noFill/>
          <a:ln>
            <a:noFill/>
          </a:ln>
        </p:spPr>
      </p:pic>
      <p:sp>
        <p:nvSpPr>
          <p:cNvPr id="342" name="Google Shape;342;p59"/>
          <p:cNvSpPr txBox="1"/>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p>
            <a:pPr marL="0" marR="0" lvl="0" indent="0" algn="l" rtl="0">
              <a:lnSpc>
                <a:spcPct val="90000"/>
              </a:lnSpc>
              <a:spcBef>
                <a:spcPts val="0"/>
              </a:spcBef>
              <a:spcAft>
                <a:spcPts val="0"/>
              </a:spcAft>
              <a:buClr>
                <a:srgbClr val="FFFFFF"/>
              </a:buClr>
              <a:buSzPts val="1800"/>
              <a:buFont typeface="Arial"/>
              <a:buNone/>
            </a:pPr>
            <a:r>
              <a:rPr lang="ga-ie" sz="1800" b="1" i="0" u="none" strike="noStrike" cap="none">
                <a:solidFill>
                  <a:srgbClr val="FFFFFF"/>
                </a:solidFill>
                <a:latin typeface="Arial"/>
                <a:ea typeface="Arial"/>
                <a:cs typeface="Arial"/>
                <a:sym typeface="Arial"/>
              </a:rPr>
              <a:t>Aonad 2, Gníomhaíocht 4</a:t>
            </a:r>
            <a:endParaRPr/>
          </a:p>
        </p:txBody>
      </p:sp>
      <p:grpSp>
        <p:nvGrpSpPr>
          <p:cNvPr id="345" name="Google Shape;345;p59"/>
          <p:cNvGrpSpPr/>
          <p:nvPr/>
        </p:nvGrpSpPr>
        <p:grpSpPr>
          <a:xfrm>
            <a:off x="11078534" y="831281"/>
            <a:ext cx="1007241" cy="1007241"/>
            <a:chOff x="11071390" y="224062"/>
            <a:chExt cx="1007241" cy="1007241"/>
          </a:xfrm>
        </p:grpSpPr>
        <p:pic>
          <p:nvPicPr>
            <p:cNvPr id="346" name="Google Shape;346;p59" descr="Shape, square&#10;&#10;Description automatically generated"/>
            <p:cNvPicPr preferRelativeResize="0"/>
            <p:nvPr/>
          </p:nvPicPr>
          <p:blipFill rotWithShape="1">
            <a:blip r:embed="rId5">
              <a:alphaModFix/>
            </a:blip>
            <a:srcRect/>
            <a:stretch/>
          </p:blipFill>
          <p:spPr>
            <a:xfrm rot="-5400000">
              <a:off x="11083543" y="316010"/>
              <a:ext cx="1007240" cy="823346"/>
            </a:xfrm>
            <a:prstGeom prst="rect">
              <a:avLst/>
            </a:prstGeom>
            <a:noFill/>
            <a:ln>
              <a:noFill/>
            </a:ln>
          </p:spPr>
        </p:pic>
        <p:pic>
          <p:nvPicPr>
            <p:cNvPr id="347" name="Google Shape;347;p59" descr="A picture containing text&#10;&#10;Description automatically generated"/>
            <p:cNvPicPr preferRelativeResize="0"/>
            <p:nvPr/>
          </p:nvPicPr>
          <p:blipFill rotWithShape="1">
            <a:blip r:embed="rId6">
              <a:alphaModFix/>
            </a:blip>
            <a:srcRect/>
            <a:stretch/>
          </p:blipFill>
          <p:spPr>
            <a:xfrm>
              <a:off x="11071390" y="224062"/>
              <a:ext cx="1007241" cy="1007241"/>
            </a:xfrm>
            <a:prstGeom prst="rect">
              <a:avLst/>
            </a:prstGeom>
            <a:noFill/>
            <a:ln>
              <a:noFill/>
            </a:ln>
          </p:spPr>
        </p:pic>
      </p:grpSp>
      <p:sp>
        <p:nvSpPr>
          <p:cNvPr id="2" name="Rectangle 1">
            <a:extLst>
              <a:ext uri="{FF2B5EF4-FFF2-40B4-BE49-F238E27FC236}">
                <a16:creationId xmlns:a16="http://schemas.microsoft.com/office/drawing/2014/main" id="{3CB0B302-A42B-035F-4692-2BFEF6D3B319}"/>
              </a:ext>
            </a:extLst>
          </p:cNvPr>
          <p:cNvSpPr>
            <a:spLocks noChangeArrowheads="1"/>
          </p:cNvSpPr>
          <p:nvPr/>
        </p:nvSpPr>
        <p:spPr bwMode="auto">
          <a:xfrm>
            <a:off x="4154569" y="1127470"/>
            <a:ext cx="3583485" cy="414862"/>
          </a:xfrm>
          <a:custGeom>
            <a:avLst/>
            <a:gdLst>
              <a:gd name="connsiteX0" fmla="*/ 0 w 3583485"/>
              <a:gd name="connsiteY0" fmla="*/ 0 h 414862"/>
              <a:gd name="connsiteX1" fmla="*/ 525578 w 3583485"/>
              <a:gd name="connsiteY1" fmla="*/ 0 h 414862"/>
              <a:gd name="connsiteX2" fmla="*/ 1122825 w 3583485"/>
              <a:gd name="connsiteY2" fmla="*/ 0 h 414862"/>
              <a:gd name="connsiteX3" fmla="*/ 1791743 w 3583485"/>
              <a:gd name="connsiteY3" fmla="*/ 0 h 414862"/>
              <a:gd name="connsiteX4" fmla="*/ 2281485 w 3583485"/>
              <a:gd name="connsiteY4" fmla="*/ 0 h 414862"/>
              <a:gd name="connsiteX5" fmla="*/ 2771228 w 3583485"/>
              <a:gd name="connsiteY5" fmla="*/ 0 h 414862"/>
              <a:gd name="connsiteX6" fmla="*/ 3583485 w 3583485"/>
              <a:gd name="connsiteY6" fmla="*/ 0 h 414862"/>
              <a:gd name="connsiteX7" fmla="*/ 3583485 w 3583485"/>
              <a:gd name="connsiteY7" fmla="*/ 414862 h 414862"/>
              <a:gd name="connsiteX8" fmla="*/ 3022072 w 3583485"/>
              <a:gd name="connsiteY8" fmla="*/ 414862 h 414862"/>
              <a:gd name="connsiteX9" fmla="*/ 2353155 w 3583485"/>
              <a:gd name="connsiteY9" fmla="*/ 414862 h 414862"/>
              <a:gd name="connsiteX10" fmla="*/ 1755908 w 3583485"/>
              <a:gd name="connsiteY10" fmla="*/ 414862 h 414862"/>
              <a:gd name="connsiteX11" fmla="*/ 1122825 w 3583485"/>
              <a:gd name="connsiteY11" fmla="*/ 414862 h 414862"/>
              <a:gd name="connsiteX12" fmla="*/ 597248 w 3583485"/>
              <a:gd name="connsiteY12" fmla="*/ 414862 h 414862"/>
              <a:gd name="connsiteX13" fmla="*/ 0 w 3583485"/>
              <a:gd name="connsiteY13" fmla="*/ 414862 h 414862"/>
              <a:gd name="connsiteX14" fmla="*/ 0 w 3583485"/>
              <a:gd name="connsiteY14" fmla="*/ 0 h 41486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83485" h="414862" fill="none" extrusionOk="0">
                <a:moveTo>
                  <a:pt x="0" y="0"/>
                </a:moveTo>
                <a:cubicBezTo>
                  <a:pt x="224008" y="-40045"/>
                  <a:pt x="355256" y="49367"/>
                  <a:pt x="525578" y="0"/>
                </a:cubicBezTo>
                <a:cubicBezTo>
                  <a:pt x="695900" y="-49367"/>
                  <a:pt x="910726" y="54663"/>
                  <a:pt x="1122825" y="0"/>
                </a:cubicBezTo>
                <a:cubicBezTo>
                  <a:pt x="1334924" y="-54663"/>
                  <a:pt x="1491890" y="34050"/>
                  <a:pt x="1791743" y="0"/>
                </a:cubicBezTo>
                <a:cubicBezTo>
                  <a:pt x="2091596" y="-34050"/>
                  <a:pt x="2116258" y="53950"/>
                  <a:pt x="2281485" y="0"/>
                </a:cubicBezTo>
                <a:cubicBezTo>
                  <a:pt x="2446712" y="-53950"/>
                  <a:pt x="2619317" y="18528"/>
                  <a:pt x="2771228" y="0"/>
                </a:cubicBezTo>
                <a:cubicBezTo>
                  <a:pt x="2923139" y="-18528"/>
                  <a:pt x="3241112" y="73990"/>
                  <a:pt x="3583485" y="0"/>
                </a:cubicBezTo>
                <a:cubicBezTo>
                  <a:pt x="3597134" y="130451"/>
                  <a:pt x="3574260" y="257477"/>
                  <a:pt x="3583485" y="414862"/>
                </a:cubicBezTo>
                <a:cubicBezTo>
                  <a:pt x="3336145" y="447665"/>
                  <a:pt x="3279209" y="370696"/>
                  <a:pt x="3022072" y="414862"/>
                </a:cubicBezTo>
                <a:cubicBezTo>
                  <a:pt x="2764935" y="459028"/>
                  <a:pt x="2556022" y="379755"/>
                  <a:pt x="2353155" y="414862"/>
                </a:cubicBezTo>
                <a:cubicBezTo>
                  <a:pt x="2150288" y="449969"/>
                  <a:pt x="2006968" y="360333"/>
                  <a:pt x="1755908" y="414862"/>
                </a:cubicBezTo>
                <a:cubicBezTo>
                  <a:pt x="1504848" y="469391"/>
                  <a:pt x="1407442" y="408731"/>
                  <a:pt x="1122825" y="414862"/>
                </a:cubicBezTo>
                <a:cubicBezTo>
                  <a:pt x="838208" y="420993"/>
                  <a:pt x="839474" y="410852"/>
                  <a:pt x="597248" y="414862"/>
                </a:cubicBezTo>
                <a:cubicBezTo>
                  <a:pt x="355022" y="418872"/>
                  <a:pt x="190462" y="367657"/>
                  <a:pt x="0" y="414862"/>
                </a:cubicBezTo>
                <a:cubicBezTo>
                  <a:pt x="-6907" y="290960"/>
                  <a:pt x="37822" y="171079"/>
                  <a:pt x="0" y="0"/>
                </a:cubicBezTo>
                <a:close/>
              </a:path>
              <a:path w="3583485" h="414862" stroke="0" extrusionOk="0">
                <a:moveTo>
                  <a:pt x="0" y="0"/>
                </a:moveTo>
                <a:cubicBezTo>
                  <a:pt x="240088" y="-63144"/>
                  <a:pt x="472947" y="18938"/>
                  <a:pt x="633082" y="0"/>
                </a:cubicBezTo>
                <a:cubicBezTo>
                  <a:pt x="793217" y="-18938"/>
                  <a:pt x="979657" y="18751"/>
                  <a:pt x="1158660" y="0"/>
                </a:cubicBezTo>
                <a:cubicBezTo>
                  <a:pt x="1337663" y="-18751"/>
                  <a:pt x="1516074" y="13755"/>
                  <a:pt x="1648403" y="0"/>
                </a:cubicBezTo>
                <a:cubicBezTo>
                  <a:pt x="1780732" y="-13755"/>
                  <a:pt x="1966334" y="24301"/>
                  <a:pt x="2138146" y="0"/>
                </a:cubicBezTo>
                <a:cubicBezTo>
                  <a:pt x="2309958" y="-24301"/>
                  <a:pt x="2482528" y="30412"/>
                  <a:pt x="2699559" y="0"/>
                </a:cubicBezTo>
                <a:cubicBezTo>
                  <a:pt x="2916590" y="-30412"/>
                  <a:pt x="3231189" y="50700"/>
                  <a:pt x="3583485" y="0"/>
                </a:cubicBezTo>
                <a:cubicBezTo>
                  <a:pt x="3583887" y="118601"/>
                  <a:pt x="3573126" y="307575"/>
                  <a:pt x="3583485" y="414862"/>
                </a:cubicBezTo>
                <a:cubicBezTo>
                  <a:pt x="3471825" y="462750"/>
                  <a:pt x="3267434" y="359264"/>
                  <a:pt x="3093742" y="414862"/>
                </a:cubicBezTo>
                <a:cubicBezTo>
                  <a:pt x="2920050" y="470460"/>
                  <a:pt x="2762862" y="384604"/>
                  <a:pt x="2460660" y="414862"/>
                </a:cubicBezTo>
                <a:cubicBezTo>
                  <a:pt x="2158458" y="445120"/>
                  <a:pt x="2020290" y="395843"/>
                  <a:pt x="1863412" y="414862"/>
                </a:cubicBezTo>
                <a:cubicBezTo>
                  <a:pt x="1706534" y="433881"/>
                  <a:pt x="1486776" y="393470"/>
                  <a:pt x="1266165" y="414862"/>
                </a:cubicBezTo>
                <a:cubicBezTo>
                  <a:pt x="1045554" y="436254"/>
                  <a:pt x="793876" y="371678"/>
                  <a:pt x="668917" y="414862"/>
                </a:cubicBezTo>
                <a:cubicBezTo>
                  <a:pt x="543958" y="458046"/>
                  <a:pt x="273103" y="335543"/>
                  <a:pt x="0" y="414862"/>
                </a:cubicBezTo>
                <a:cubicBezTo>
                  <a:pt x="-19324" y="269307"/>
                  <a:pt x="8245" y="143101"/>
                  <a:pt x="0" y="0"/>
                </a:cubicBezTo>
                <a:close/>
              </a:path>
            </a:pathLst>
          </a:custGeom>
          <a:solidFill>
            <a:srgbClr val="F8F9FA"/>
          </a:solidFill>
          <a:ln w="9525">
            <a:solidFill>
              <a:srgbClr val="9C3FD8"/>
            </a:solidFill>
            <a:miter lim="800000"/>
            <a:headEnd/>
            <a:tailEnd/>
            <a:extLst>
              <a:ext uri="{C807C97D-BFC1-408E-A445-0C87EB9F89A2}">
                <ask:lineSketchStyleProps xmlns:ask="http://schemas.microsoft.com/office/drawing/2018/sketchyshapes" sd="1605497895">
                  <a:prstGeom prst="rect">
                    <a:avLst/>
                  </a:prstGeom>
                  <ask:type>
                    <ask:lineSketchScribble/>
                  </ask:type>
                </ask:lineSketchStyleProps>
              </a:ext>
            </a:extLst>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7935" rIns="0" bIns="-7935"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ga-IE" altLang="en-US" sz="2800" b="0" i="0" u="none" strike="noStrike" cap="none" normalizeH="0" baseline="0" dirty="0">
                <a:ln>
                  <a:noFill/>
                </a:ln>
                <a:solidFill>
                  <a:srgbClr val="9C3FD8"/>
                </a:solidFill>
                <a:effectLst/>
                <a:latin typeface="+mn-lt"/>
              </a:rPr>
              <a:t>Súile an mhúinteora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351"/>
        <p:cNvGrpSpPr/>
        <p:nvPr/>
      </p:nvGrpSpPr>
      <p:grpSpPr>
        <a:xfrm>
          <a:off x="0" y="0"/>
          <a:ext cx="0" cy="0"/>
          <a:chOff x="0" y="0"/>
          <a:chExt cx="0" cy="0"/>
        </a:xfrm>
      </p:grpSpPr>
      <p:pic>
        <p:nvPicPr>
          <p:cNvPr id="352" name="Google Shape;352;p60"/>
          <p:cNvPicPr preferRelativeResize="0"/>
          <p:nvPr/>
        </p:nvPicPr>
        <p:blipFill rotWithShape="1">
          <a:blip r:embed="rId3">
            <a:alphaModFix/>
          </a:blip>
          <a:srcRect/>
          <a:stretch/>
        </p:blipFill>
        <p:spPr>
          <a:xfrm rot="10800000">
            <a:off x="556566" y="2859791"/>
            <a:ext cx="8561973" cy="3526722"/>
          </a:xfrm>
          <a:prstGeom prst="rect">
            <a:avLst/>
          </a:prstGeom>
          <a:noFill/>
          <a:ln>
            <a:noFill/>
          </a:ln>
        </p:spPr>
      </p:pic>
      <p:sp>
        <p:nvSpPr>
          <p:cNvPr id="353" name="Google Shape;353;p60"/>
          <p:cNvSpPr txBox="1"/>
          <p:nvPr/>
        </p:nvSpPr>
        <p:spPr>
          <a:xfrm>
            <a:off x="840526" y="3146825"/>
            <a:ext cx="8128000" cy="2343602"/>
          </a:xfrm>
          <a:prstGeom prst="rect">
            <a:avLst/>
          </a:prstGeom>
          <a:noFill/>
          <a:ln>
            <a:noFill/>
          </a:ln>
        </p:spPr>
        <p:txBody>
          <a:bodyPr spcFirstLastPara="1" wrap="square" lIns="91425" tIns="45700" rIns="91425" bIns="45700" rtlCol="0" anchor="t" anchorCtr="0">
            <a:noAutofit/>
          </a:bodyPr>
          <a:lstStyle/>
          <a:p>
            <a:pPr marL="0" marR="0" lvl="0" indent="0" algn="l" rtl="0">
              <a:lnSpc>
                <a:spcPct val="90000"/>
              </a:lnSpc>
              <a:spcBef>
                <a:spcPts val="0"/>
              </a:spcBef>
              <a:spcAft>
                <a:spcPts val="0"/>
              </a:spcAft>
              <a:buNone/>
            </a:pPr>
            <a:endParaRPr sz="2000" b="0" i="0" u="none" strike="noStrike" cap="none">
              <a:solidFill>
                <a:srgbClr val="000000"/>
              </a:solidFill>
              <a:latin typeface="Arial"/>
              <a:ea typeface="Arial"/>
              <a:cs typeface="Arial"/>
              <a:sym typeface="Arial"/>
            </a:endParaRPr>
          </a:p>
          <a:p>
            <a:pPr marL="342900" marR="0" lvl="0" indent="-342900" algn="l" rtl="0">
              <a:lnSpc>
                <a:spcPct val="100000"/>
              </a:lnSpc>
              <a:spcBef>
                <a:spcPts val="0"/>
              </a:spcBef>
              <a:spcAft>
                <a:spcPts val="0"/>
              </a:spcAft>
              <a:buClr>
                <a:srgbClr val="9C3FD8"/>
              </a:buClr>
              <a:buSzPts val="2000"/>
              <a:buFont typeface="Courier New"/>
              <a:buChar char="o"/>
            </a:pPr>
            <a:r>
              <a:rPr lang="ga-ie" sz="2000" b="0" i="0" u="none" strike="noStrike" cap="none">
                <a:solidFill>
                  <a:srgbClr val="000000"/>
                </a:solidFill>
                <a:latin typeface="Arial"/>
                <a:ea typeface="Arial"/>
                <a:cs typeface="Arial"/>
                <a:sym typeface="Arial"/>
              </a:rPr>
              <a:t>pléigí smaointe Paulo Freire agus conas a bhaineann siad seo linne</a:t>
            </a:r>
            <a:endParaRPr/>
          </a:p>
          <a:p>
            <a:pPr marL="342900" marR="0" lvl="0" indent="-342900" algn="l" rtl="0">
              <a:lnSpc>
                <a:spcPct val="100000"/>
              </a:lnSpc>
              <a:spcBef>
                <a:spcPts val="0"/>
              </a:spcBef>
              <a:spcAft>
                <a:spcPts val="0"/>
              </a:spcAft>
              <a:buClr>
                <a:srgbClr val="9C3FD8"/>
              </a:buClr>
              <a:buSzPts val="2000"/>
              <a:buFont typeface="Courier New"/>
              <a:buChar char="o"/>
            </a:pPr>
            <a:r>
              <a:rPr lang="ga-ie" sz="2000" b="0" i="0" u="none" strike="noStrike" cap="none">
                <a:solidFill>
                  <a:srgbClr val="000000"/>
                </a:solidFill>
                <a:latin typeface="Arial"/>
                <a:ea typeface="Arial"/>
                <a:cs typeface="Arial"/>
                <a:sym typeface="Arial"/>
              </a:rPr>
              <a:t>tréithe pearsantachta nó tréithe dearfacha oideachasóra maith a aithint</a:t>
            </a:r>
            <a:endParaRPr/>
          </a:p>
          <a:p>
            <a:pPr marL="342900" marR="0" lvl="0" indent="-342900" algn="l" rtl="0">
              <a:lnSpc>
                <a:spcPct val="100000"/>
              </a:lnSpc>
              <a:spcBef>
                <a:spcPts val="0"/>
              </a:spcBef>
              <a:spcAft>
                <a:spcPts val="0"/>
              </a:spcAft>
              <a:buClr>
                <a:srgbClr val="9C3FD8"/>
              </a:buClr>
              <a:buSzPts val="2000"/>
              <a:buFont typeface="Courier New"/>
              <a:buChar char="o"/>
            </a:pPr>
            <a:r>
              <a:rPr lang="ga-ie" sz="2000" b="0" i="0" u="none" strike="noStrike" cap="none">
                <a:solidFill>
                  <a:srgbClr val="000000"/>
                </a:solidFill>
                <a:latin typeface="Arial"/>
                <a:ea typeface="Arial"/>
                <a:cs typeface="Arial"/>
                <a:sym typeface="Arial"/>
              </a:rPr>
              <a:t>machnamh a dhéanamh ar ábharthacht phearsanta na tréithe nó na tréithe seo agus eile</a:t>
            </a:r>
            <a:endParaRPr/>
          </a:p>
          <a:p>
            <a:pPr marL="342900" marR="0" lvl="0" indent="-342900" algn="l" rtl="0">
              <a:lnSpc>
                <a:spcPct val="100000"/>
              </a:lnSpc>
              <a:spcBef>
                <a:spcPts val="0"/>
              </a:spcBef>
              <a:spcAft>
                <a:spcPts val="0"/>
              </a:spcAft>
              <a:buClr>
                <a:srgbClr val="9C3FD8"/>
              </a:buClr>
              <a:buSzPts val="2000"/>
              <a:buFont typeface="Courier New"/>
              <a:buChar char="o"/>
            </a:pPr>
            <a:r>
              <a:rPr lang="ga-ie" sz="2000" b="0" i="0" u="none" strike="noStrike" cap="none">
                <a:solidFill>
                  <a:srgbClr val="000000"/>
                </a:solidFill>
                <a:latin typeface="Arial"/>
                <a:ea typeface="Arial"/>
                <a:cs typeface="Arial"/>
                <a:sym typeface="Arial"/>
              </a:rPr>
              <a:t>anailís a dhéanamh ar chur chuige teagaisc</a:t>
            </a:r>
            <a:endParaRPr/>
          </a:p>
          <a:p>
            <a:pPr marL="342900" marR="0" lvl="0" indent="-342900" algn="l" rtl="0">
              <a:lnSpc>
                <a:spcPct val="100000"/>
              </a:lnSpc>
              <a:spcBef>
                <a:spcPts val="0"/>
              </a:spcBef>
              <a:spcAft>
                <a:spcPts val="0"/>
              </a:spcAft>
              <a:buClr>
                <a:srgbClr val="9C3FD8"/>
              </a:buClr>
              <a:buSzPts val="2000"/>
              <a:buFont typeface="Courier New"/>
              <a:buChar char="o"/>
            </a:pPr>
            <a:r>
              <a:rPr lang="ga-ie" sz="2000" b="0" i="0" u="none" strike="noStrike" cap="none">
                <a:solidFill>
                  <a:srgbClr val="000000"/>
                </a:solidFill>
                <a:latin typeface="Arial"/>
                <a:ea typeface="Arial"/>
                <a:cs typeface="Arial"/>
                <a:sym typeface="Arial"/>
              </a:rPr>
              <a:t>machnamh, ó thaobh an mhúinteora, ar cad a d’oibrigh go maith agus cad a d’fhéadfaí a fheabhsú san aonad seo</a:t>
            </a:r>
            <a:endParaRPr/>
          </a:p>
          <a:p>
            <a:pPr marL="228600" marR="0" lvl="0" indent="-76200" algn="l" rtl="0">
              <a:lnSpc>
                <a:spcPct val="90000"/>
              </a:lnSpc>
              <a:spcBef>
                <a:spcPts val="0"/>
              </a:spcBef>
              <a:spcAft>
                <a:spcPts val="0"/>
              </a:spcAft>
              <a:buNone/>
            </a:pPr>
            <a:endParaRPr sz="1400" b="0" i="0" u="none" strike="noStrike" cap="none">
              <a:solidFill>
                <a:srgbClr val="000000"/>
              </a:solidFill>
              <a:latin typeface="Arial"/>
              <a:ea typeface="Arial"/>
              <a:cs typeface="Arial"/>
              <a:sym typeface="Arial"/>
            </a:endParaRPr>
          </a:p>
        </p:txBody>
      </p:sp>
      <p:sp>
        <p:nvSpPr>
          <p:cNvPr id="357" name="Google Shape;357;p60"/>
          <p:cNvSpPr txBox="1"/>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p>
            <a:pPr marL="0" marR="0" lvl="0" indent="0" algn="l" rtl="0">
              <a:lnSpc>
                <a:spcPct val="90000"/>
              </a:lnSpc>
              <a:spcBef>
                <a:spcPts val="0"/>
              </a:spcBef>
              <a:spcAft>
                <a:spcPts val="0"/>
              </a:spcAft>
              <a:buNone/>
            </a:pPr>
            <a:r>
              <a:rPr lang="ga-ie" sz="1800" b="1" i="0" u="none" strike="noStrike" cap="none">
                <a:solidFill>
                  <a:srgbClr val="000000"/>
                </a:solidFill>
                <a:latin typeface="Arial"/>
                <a:ea typeface="Arial"/>
                <a:cs typeface="Arial"/>
                <a:sym typeface="Arial"/>
              </a:rPr>
              <a:t>Aonad 2, Ag seiceáil isteach leis an cuspóirí foghlama</a:t>
            </a:r>
            <a:endParaRPr/>
          </a:p>
        </p:txBody>
      </p:sp>
      <p:pic>
        <p:nvPicPr>
          <p:cNvPr id="358" name="Google Shape;358;p60"/>
          <p:cNvPicPr preferRelativeResize="0"/>
          <p:nvPr/>
        </p:nvPicPr>
        <p:blipFill rotWithShape="1">
          <a:blip r:embed="rId4">
            <a:alphaModFix/>
          </a:blip>
          <a:srcRect/>
          <a:stretch/>
        </p:blipFill>
        <p:spPr>
          <a:xfrm>
            <a:off x="690512" y="1464365"/>
            <a:ext cx="1974890" cy="2002876"/>
          </a:xfrm>
          <a:prstGeom prst="rect">
            <a:avLst/>
          </a:prstGeom>
          <a:noFill/>
          <a:ln>
            <a:noFill/>
          </a:ln>
        </p:spPr>
      </p:pic>
      <p:pic>
        <p:nvPicPr>
          <p:cNvPr id="2" name="Google Shape;429;p64" descr="Icon&#10;&#10;Description automatically generated with low confidence">
            <a:extLst>
              <a:ext uri="{FF2B5EF4-FFF2-40B4-BE49-F238E27FC236}">
                <a16:creationId xmlns:a16="http://schemas.microsoft.com/office/drawing/2014/main" id="{B2478076-FF5E-84AB-B5FF-6FFD02AD2E08}"/>
              </a:ext>
            </a:extLst>
          </p:cNvPr>
          <p:cNvPicPr preferRelativeResize="0"/>
          <p:nvPr/>
        </p:nvPicPr>
        <p:blipFill rotWithShape="1">
          <a:blip r:embed="rId5">
            <a:alphaModFix/>
          </a:blip>
          <a:srcRect/>
          <a:stretch/>
        </p:blipFill>
        <p:spPr>
          <a:xfrm>
            <a:off x="2344585" y="1163649"/>
            <a:ext cx="621324" cy="433659"/>
          </a:xfrm>
          <a:prstGeom prst="rect">
            <a:avLst/>
          </a:prstGeom>
          <a:noFill/>
          <a:ln>
            <a:noFill/>
          </a:ln>
        </p:spPr>
      </p:pic>
      <p:pic>
        <p:nvPicPr>
          <p:cNvPr id="3" name="Google Shape;430;p64" descr="Icon&#10;&#10;Description automatically generated with low confidence">
            <a:extLst>
              <a:ext uri="{FF2B5EF4-FFF2-40B4-BE49-F238E27FC236}">
                <a16:creationId xmlns:a16="http://schemas.microsoft.com/office/drawing/2014/main" id="{50A8B6AB-47D9-218B-AEDF-8CD290916C9A}"/>
              </a:ext>
            </a:extLst>
          </p:cNvPr>
          <p:cNvPicPr preferRelativeResize="0"/>
          <p:nvPr/>
        </p:nvPicPr>
        <p:blipFill rotWithShape="1">
          <a:blip r:embed="rId5">
            <a:alphaModFix/>
          </a:blip>
          <a:srcRect/>
          <a:stretch/>
        </p:blipFill>
        <p:spPr>
          <a:xfrm rot="10800000">
            <a:off x="6248182" y="2363978"/>
            <a:ext cx="621324" cy="433659"/>
          </a:xfrm>
          <a:prstGeom prst="rect">
            <a:avLst/>
          </a:prstGeom>
          <a:noFill/>
          <a:ln>
            <a:noFill/>
          </a:ln>
        </p:spPr>
      </p:pic>
      <p:sp>
        <p:nvSpPr>
          <p:cNvPr id="4" name="TextBox 3">
            <a:extLst>
              <a:ext uri="{FF2B5EF4-FFF2-40B4-BE49-F238E27FC236}">
                <a16:creationId xmlns:a16="http://schemas.microsoft.com/office/drawing/2014/main" id="{83D13CD4-8556-B086-3570-F6A3ED77E409}"/>
              </a:ext>
            </a:extLst>
          </p:cNvPr>
          <p:cNvSpPr txBox="1"/>
          <p:nvPr/>
        </p:nvSpPr>
        <p:spPr>
          <a:xfrm>
            <a:off x="2422474" y="1380479"/>
            <a:ext cx="4136370" cy="1477328"/>
          </a:xfrm>
          <a:prstGeom prst="rect">
            <a:avLst/>
          </a:prstGeom>
          <a:noFill/>
        </p:spPr>
        <p:txBody>
          <a:bodyPr wrap="square" rtlCol="0">
            <a:spAutoFit/>
          </a:bodyPr>
          <a:lstStyle/>
          <a:p>
            <a:pPr marL="0" lvl="0" indent="0" algn="ctr" rtl="0">
              <a:lnSpc>
                <a:spcPct val="90000"/>
              </a:lnSpc>
              <a:spcBef>
                <a:spcPts val="0"/>
              </a:spcBef>
              <a:spcAft>
                <a:spcPts val="0"/>
              </a:spcAft>
              <a:buClr>
                <a:srgbClr val="01334E"/>
              </a:buClr>
              <a:buSzPts val="4000"/>
              <a:buNone/>
            </a:pPr>
            <a:r>
              <a:rPr lang="ga-ie" sz="2000" b="1" dirty="0"/>
              <a:t>Haigh arís! </a:t>
            </a:r>
          </a:p>
          <a:p>
            <a:pPr marL="0" lvl="0" indent="0" algn="ctr" rtl="0">
              <a:lnSpc>
                <a:spcPct val="90000"/>
              </a:lnSpc>
              <a:spcBef>
                <a:spcPts val="0"/>
              </a:spcBef>
              <a:spcAft>
                <a:spcPts val="0"/>
              </a:spcAft>
              <a:buClr>
                <a:srgbClr val="01334E"/>
              </a:buClr>
              <a:buSzPts val="4000"/>
              <a:buNone/>
            </a:pPr>
            <a:r>
              <a:rPr lang="ga-ie" sz="2000" b="1" dirty="0"/>
              <a:t>Conas mar a d’éirigh leat le hAonad </a:t>
            </a:r>
            <a:r>
              <a:rPr lang="en-GB" sz="2000" b="1" dirty="0"/>
              <a:t>2</a:t>
            </a:r>
            <a:r>
              <a:rPr lang="ga-ie" sz="2000" b="1" dirty="0"/>
              <a:t>?</a:t>
            </a:r>
          </a:p>
          <a:p>
            <a:pPr marL="0" lvl="0" indent="0" algn="ctr" rtl="0">
              <a:lnSpc>
                <a:spcPct val="90000"/>
              </a:lnSpc>
              <a:spcBef>
                <a:spcPts val="0"/>
              </a:spcBef>
              <a:spcAft>
                <a:spcPts val="0"/>
              </a:spcAft>
              <a:buClr>
                <a:srgbClr val="01334E"/>
              </a:buClr>
              <a:buSzPts val="4000"/>
              <a:buNone/>
            </a:pPr>
            <a:endParaRPr lang="en-IE" sz="2000" b="1" dirty="0"/>
          </a:p>
          <a:p>
            <a:pPr marL="0" lvl="0" indent="0" algn="ctr" rtl="0">
              <a:lnSpc>
                <a:spcPct val="90000"/>
              </a:lnSpc>
              <a:spcBef>
                <a:spcPts val="0"/>
              </a:spcBef>
              <a:spcAft>
                <a:spcPts val="0"/>
              </a:spcAft>
              <a:buClr>
                <a:srgbClr val="01334E"/>
              </a:buClr>
              <a:buSzPts val="4000"/>
              <a:buNone/>
            </a:pPr>
            <a:r>
              <a:rPr lang="ga-ie" sz="2000" b="1" dirty="0"/>
              <a:t>Ar fhoghlaim tú conas...?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62"/>
        <p:cNvGrpSpPr/>
        <p:nvPr/>
      </p:nvGrpSpPr>
      <p:grpSpPr>
        <a:xfrm>
          <a:off x="0" y="0"/>
          <a:ext cx="0" cy="0"/>
          <a:chOff x="0" y="0"/>
          <a:chExt cx="0" cy="0"/>
        </a:xfrm>
      </p:grpSpPr>
      <p:sp>
        <p:nvSpPr>
          <p:cNvPr id="363" name="Google Shape;363;p61"/>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rgbClr val="01334E"/>
              </a:buClr>
              <a:buSzPts val="1800"/>
              <a:buFont typeface="Arial"/>
              <a:buNone/>
            </a:pPr>
            <a:r>
              <a:rPr lang="ga-ie"/>
              <a:t>Aonad 2, Gníomhaíocht fhairsingthe</a:t>
            </a:r>
            <a:endParaRPr/>
          </a:p>
        </p:txBody>
      </p:sp>
      <p:sp>
        <p:nvSpPr>
          <p:cNvPr id="364" name="Google Shape;364;p61"/>
          <p:cNvSpPr txBox="1">
            <a:spLocks noGrp="1"/>
          </p:cNvSpPr>
          <p:nvPr>
            <p:ph type="body" idx="1"/>
          </p:nvPr>
        </p:nvSpPr>
        <p:spPr>
          <a:xfrm>
            <a:off x="1826914" y="1173591"/>
            <a:ext cx="3617188" cy="2227263"/>
          </a:xfrm>
          <a:prstGeom prst="rect">
            <a:avLst/>
          </a:prstGeom>
          <a:noFill/>
          <a:ln>
            <a:noFill/>
          </a:ln>
        </p:spPr>
        <p:txBody>
          <a:bodyPr spcFirstLastPara="1" wrap="square" lIns="91425" tIns="45700" rIns="91425" bIns="45700" rtlCol="0" anchor="t" anchorCtr="0">
            <a:noAutofit/>
          </a:bodyPr>
          <a:lstStyle/>
          <a:p>
            <a:pPr marL="0" lvl="0" indent="0" algn="ctr" rtl="0">
              <a:lnSpc>
                <a:spcPct val="90000"/>
              </a:lnSpc>
              <a:spcBef>
                <a:spcPts val="0"/>
              </a:spcBef>
              <a:spcAft>
                <a:spcPts val="0"/>
              </a:spcAft>
              <a:buClr>
                <a:srgbClr val="01334E"/>
              </a:buClr>
              <a:buSzPts val="4000"/>
              <a:buNone/>
            </a:pPr>
            <a:r>
              <a:rPr lang="ga-ie" sz="1800"/>
              <a:t>Seo smaoineamh duit.</a:t>
            </a:r>
            <a:endParaRPr/>
          </a:p>
          <a:p>
            <a:pPr marL="0" lvl="0" indent="0" algn="ctr" rtl="0">
              <a:lnSpc>
                <a:spcPct val="90000"/>
              </a:lnSpc>
              <a:spcBef>
                <a:spcPts val="0"/>
              </a:spcBef>
              <a:spcAft>
                <a:spcPts val="0"/>
              </a:spcAft>
              <a:buClr>
                <a:srgbClr val="01334E"/>
              </a:buClr>
              <a:buSzPts val="4000"/>
              <a:buNone/>
            </a:pPr>
            <a:endParaRPr sz="1800"/>
          </a:p>
          <a:p>
            <a:pPr marL="0" lvl="0" indent="0" algn="ctr" rtl="0">
              <a:lnSpc>
                <a:spcPct val="90000"/>
              </a:lnSpc>
              <a:spcBef>
                <a:spcPts val="0"/>
              </a:spcBef>
              <a:spcAft>
                <a:spcPts val="0"/>
              </a:spcAft>
              <a:buClr>
                <a:srgbClr val="01334E"/>
              </a:buClr>
              <a:buSzPts val="4000"/>
              <a:buNone/>
            </a:pPr>
            <a:r>
              <a:rPr lang="ga-ie" sz="1800"/>
              <a:t>Cuir agallamh ar dhuine de do mhúinteoirí faoi ghnáthlá múinteoireachta, ón nóiméad a shroicheann siad an scoil go dtí go gcríochnaíonn siad an obair. </a:t>
            </a:r>
            <a:endParaRPr/>
          </a:p>
          <a:p>
            <a:pPr marL="0" lvl="0" indent="0" algn="ctr" rtl="0">
              <a:lnSpc>
                <a:spcPct val="90000"/>
              </a:lnSpc>
              <a:spcBef>
                <a:spcPts val="0"/>
              </a:spcBef>
              <a:spcAft>
                <a:spcPts val="0"/>
              </a:spcAft>
              <a:buClr>
                <a:srgbClr val="01334E"/>
              </a:buClr>
              <a:buSzPts val="4000"/>
              <a:buNone/>
            </a:pPr>
            <a:endParaRPr sz="1800"/>
          </a:p>
          <a:p>
            <a:pPr marL="0" lvl="0" indent="0" algn="ctr" rtl="0">
              <a:lnSpc>
                <a:spcPct val="90000"/>
              </a:lnSpc>
              <a:spcBef>
                <a:spcPts val="0"/>
              </a:spcBef>
              <a:spcAft>
                <a:spcPts val="0"/>
              </a:spcAft>
              <a:buClr>
                <a:srgbClr val="01334E"/>
              </a:buClr>
              <a:buSzPts val="4000"/>
              <a:buNone/>
            </a:pPr>
            <a:r>
              <a:rPr lang="ga-ie" sz="1800"/>
              <a:t>Cuir do ghnáthlá i gcomparáid lena lá féin.</a:t>
            </a:r>
            <a:endParaRPr/>
          </a:p>
          <a:p>
            <a:pPr marL="0" lvl="0" indent="0" algn="ctr" rtl="0">
              <a:lnSpc>
                <a:spcPct val="90000"/>
              </a:lnSpc>
              <a:spcBef>
                <a:spcPts val="0"/>
              </a:spcBef>
              <a:spcAft>
                <a:spcPts val="0"/>
              </a:spcAft>
              <a:buClr>
                <a:srgbClr val="01334E"/>
              </a:buClr>
              <a:buSzPts val="4000"/>
              <a:buNone/>
            </a:pPr>
            <a:endParaRPr sz="1800"/>
          </a:p>
          <a:p>
            <a:pPr marL="0" lvl="0" indent="0" algn="ctr" rtl="0">
              <a:lnSpc>
                <a:spcPct val="90000"/>
              </a:lnSpc>
              <a:spcBef>
                <a:spcPts val="0"/>
              </a:spcBef>
              <a:spcAft>
                <a:spcPts val="0"/>
              </a:spcAft>
              <a:buClr>
                <a:srgbClr val="01334E"/>
              </a:buClr>
              <a:buSzPts val="4000"/>
              <a:buNone/>
            </a:pPr>
            <a:r>
              <a:rPr lang="ga-ie" sz="1800"/>
              <a:t>Scríobh machnamh gairid ar na difríochtaí agus na cosúlachtaí idir gnáthlá an mhúinteora agus an dalta.  Más féidir, foilseofar do mhachnamh i do nuachtlitir scoile, ar shuíomh gréasáin nó a leithéid.</a:t>
            </a:r>
            <a:endParaRPr/>
          </a:p>
          <a:p>
            <a:pPr marL="0" lvl="0" indent="0" algn="ctr" rtl="0">
              <a:lnSpc>
                <a:spcPct val="90000"/>
              </a:lnSpc>
              <a:spcBef>
                <a:spcPts val="0"/>
              </a:spcBef>
              <a:spcAft>
                <a:spcPts val="0"/>
              </a:spcAft>
              <a:buClr>
                <a:srgbClr val="01334E"/>
              </a:buClr>
              <a:buSzPts val="4000"/>
              <a:buNone/>
            </a:pPr>
            <a:endParaRPr sz="1800"/>
          </a:p>
          <a:p>
            <a:pPr marL="0" lvl="0" indent="0" algn="ctr" rtl="0">
              <a:lnSpc>
                <a:spcPct val="90000"/>
              </a:lnSpc>
              <a:spcBef>
                <a:spcPts val="0"/>
              </a:spcBef>
              <a:spcAft>
                <a:spcPts val="0"/>
              </a:spcAft>
              <a:buClr>
                <a:srgbClr val="01334E"/>
              </a:buClr>
              <a:buSzPts val="4000"/>
              <a:buNone/>
            </a:pPr>
            <a:r>
              <a:rPr lang="ga-ie" sz="1800"/>
              <a:t>Maraigh, nach fíor sin?!?</a:t>
            </a:r>
            <a:endParaRPr/>
          </a:p>
        </p:txBody>
      </p:sp>
      <p:pic>
        <p:nvPicPr>
          <p:cNvPr id="365" name="Google Shape;365;p61" descr="Icon&#10;&#10;Description automatically generated with low confidence"/>
          <p:cNvPicPr preferRelativeResize="0"/>
          <p:nvPr/>
        </p:nvPicPr>
        <p:blipFill rotWithShape="1">
          <a:blip r:embed="rId3">
            <a:alphaModFix/>
          </a:blip>
          <a:srcRect/>
          <a:stretch/>
        </p:blipFill>
        <p:spPr>
          <a:xfrm>
            <a:off x="1258654" y="1057548"/>
            <a:ext cx="621324" cy="433659"/>
          </a:xfrm>
          <a:prstGeom prst="rect">
            <a:avLst/>
          </a:prstGeom>
          <a:noFill/>
          <a:ln>
            <a:noFill/>
          </a:ln>
        </p:spPr>
      </p:pic>
      <p:pic>
        <p:nvPicPr>
          <p:cNvPr id="366" name="Google Shape;366;p61" descr="Icon&#10;&#10;Description automatically generated with low confidence"/>
          <p:cNvPicPr preferRelativeResize="0"/>
          <p:nvPr/>
        </p:nvPicPr>
        <p:blipFill rotWithShape="1">
          <a:blip r:embed="rId3">
            <a:alphaModFix/>
          </a:blip>
          <a:srcRect/>
          <a:stretch/>
        </p:blipFill>
        <p:spPr>
          <a:xfrm rot="10800000">
            <a:off x="5340595" y="6073993"/>
            <a:ext cx="621324" cy="433659"/>
          </a:xfrm>
          <a:prstGeom prst="rect">
            <a:avLst/>
          </a:prstGeom>
          <a:noFill/>
          <a:ln>
            <a:noFill/>
          </a:ln>
        </p:spPr>
      </p:pic>
      <p:pic>
        <p:nvPicPr>
          <p:cNvPr id="367" name="Google Shape;367;p61" descr="Shape, square&#10;&#10;Description automatically generated"/>
          <p:cNvPicPr preferRelativeResize="0"/>
          <p:nvPr/>
        </p:nvPicPr>
        <p:blipFill rotWithShape="1">
          <a:blip r:embed="rId4">
            <a:alphaModFix/>
          </a:blip>
          <a:srcRect/>
          <a:stretch/>
        </p:blipFill>
        <p:spPr>
          <a:xfrm rot="-5400000">
            <a:off x="11066125" y="974496"/>
            <a:ext cx="1007241" cy="823346"/>
          </a:xfrm>
          <a:prstGeom prst="rect">
            <a:avLst/>
          </a:prstGeom>
          <a:noFill/>
          <a:ln>
            <a:noFill/>
          </a:ln>
        </p:spPr>
      </p:pic>
      <p:pic>
        <p:nvPicPr>
          <p:cNvPr id="368" name="Google Shape;368;p61" descr="A picture containing icon&#10;&#10;Description automatically generated"/>
          <p:cNvPicPr preferRelativeResize="0"/>
          <p:nvPr/>
        </p:nvPicPr>
        <p:blipFill rotWithShape="1">
          <a:blip r:embed="rId5">
            <a:alphaModFix/>
          </a:blip>
          <a:srcRect/>
          <a:stretch/>
        </p:blipFill>
        <p:spPr>
          <a:xfrm>
            <a:off x="11066124" y="847441"/>
            <a:ext cx="1007241" cy="1007241"/>
          </a:xfrm>
          <a:prstGeom prst="rect">
            <a:avLst/>
          </a:prstGeom>
          <a:noFill/>
          <a:ln>
            <a:noFill/>
          </a:ln>
        </p:spPr>
      </p:pic>
      <p:pic>
        <p:nvPicPr>
          <p:cNvPr id="369" name="Google Shape;369;p61"/>
          <p:cNvPicPr preferRelativeResize="0"/>
          <p:nvPr/>
        </p:nvPicPr>
        <p:blipFill rotWithShape="1">
          <a:blip r:embed="rId6">
            <a:alphaModFix/>
          </a:blip>
          <a:srcRect/>
          <a:stretch/>
        </p:blipFill>
        <p:spPr>
          <a:xfrm>
            <a:off x="6317034" y="594531"/>
            <a:ext cx="5021061" cy="5092211"/>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73"/>
        <p:cNvGrpSpPr/>
        <p:nvPr/>
      </p:nvGrpSpPr>
      <p:grpSpPr>
        <a:xfrm>
          <a:off x="0" y="0"/>
          <a:ext cx="0" cy="0"/>
          <a:chOff x="0" y="0"/>
          <a:chExt cx="0" cy="0"/>
        </a:xfrm>
      </p:grpSpPr>
      <p:pic>
        <p:nvPicPr>
          <p:cNvPr id="2" name="Google Shape;425;p21" descr="Shape, square&#10;&#10;Description automatically generated">
            <a:extLst>
              <a:ext uri="{FF2B5EF4-FFF2-40B4-BE49-F238E27FC236}">
                <a16:creationId xmlns:a16="http://schemas.microsoft.com/office/drawing/2014/main" id="{4E6E6296-D0FB-97D0-85AE-DF3ED7F7EFDC}"/>
              </a:ext>
            </a:extLst>
          </p:cNvPr>
          <p:cNvPicPr preferRelativeResize="0"/>
          <p:nvPr/>
        </p:nvPicPr>
        <p:blipFill rotWithShape="1">
          <a:blip r:embed="rId3">
            <a:alphaModFix/>
          </a:blip>
          <a:srcRect/>
          <a:stretch/>
        </p:blipFill>
        <p:spPr>
          <a:xfrm>
            <a:off x="618230" y="1990725"/>
            <a:ext cx="2455455" cy="2076450"/>
          </a:xfrm>
          <a:prstGeom prst="rect">
            <a:avLst/>
          </a:prstGeom>
          <a:noFill/>
          <a:ln>
            <a:noFill/>
          </a:ln>
        </p:spPr>
      </p:pic>
      <p:sp>
        <p:nvSpPr>
          <p:cNvPr id="3" name="Google Shape;450;p66">
            <a:extLst>
              <a:ext uri="{FF2B5EF4-FFF2-40B4-BE49-F238E27FC236}">
                <a16:creationId xmlns:a16="http://schemas.microsoft.com/office/drawing/2014/main" id="{280DC3E7-5B15-7416-EFD8-FBF37FC20C3C}"/>
              </a:ext>
            </a:extLst>
          </p:cNvPr>
          <p:cNvSpPr txBox="1"/>
          <p:nvPr/>
        </p:nvSpPr>
        <p:spPr>
          <a:xfrm>
            <a:off x="718052" y="2321084"/>
            <a:ext cx="2355633" cy="1415732"/>
          </a:xfrm>
          <a:prstGeom prst="rect">
            <a:avLst/>
          </a:prstGeom>
          <a:noFill/>
          <a:ln>
            <a:noFill/>
          </a:ln>
        </p:spPr>
        <p:txBody>
          <a:bodyPr spcFirstLastPara="1" wrap="square" lIns="91425" tIns="45700" rIns="91425" bIns="45700" rtlCol="0" anchor="t" anchorCtr="0">
            <a:spAutoFit/>
          </a:bodyPr>
          <a:lstStyle/>
          <a:p>
            <a:pPr marL="0" marR="0" lvl="0" indent="0" algn="l">
              <a:lnSpc>
                <a:spcPct val="100000"/>
              </a:lnSpc>
              <a:spcBef>
                <a:spcPts val="0"/>
              </a:spcBef>
              <a:spcAft>
                <a:spcPts val="0"/>
              </a:spcAft>
              <a:buNone/>
            </a:pPr>
            <a:r>
              <a:rPr lang="ga-ie" sz="1800" b="0" i="0" u="none" strike="noStrike" cap="none" dirty="0">
                <a:solidFill>
                  <a:srgbClr val="000000"/>
                </a:solidFill>
                <a:latin typeface="Arial"/>
                <a:ea typeface="Arial"/>
                <a:cs typeface="Arial"/>
                <a:sym typeface="Arial"/>
              </a:rPr>
              <a:t>Tionscadal Conaire</a:t>
            </a:r>
            <a:endParaRPr sz="1800" dirty="0"/>
          </a:p>
          <a:p>
            <a:pPr marL="0" marR="0" lvl="0" indent="0" algn="l">
              <a:lnSpc>
                <a:spcPct val="100000"/>
              </a:lnSpc>
              <a:spcBef>
                <a:spcPts val="0"/>
              </a:spcBef>
              <a:spcAft>
                <a:spcPts val="0"/>
              </a:spcAft>
              <a:buNone/>
            </a:pPr>
            <a:r>
              <a:rPr lang="ga-ie" sz="1800" b="0" i="0" u="none" strike="noStrike" cap="none" dirty="0">
                <a:solidFill>
                  <a:srgbClr val="000000"/>
                </a:solidFill>
                <a:latin typeface="Arial"/>
                <a:ea typeface="Arial"/>
                <a:cs typeface="Arial"/>
                <a:sym typeface="Arial"/>
              </a:rPr>
              <a:t>Institiúid Oideachais</a:t>
            </a:r>
            <a:endParaRPr sz="1800" dirty="0"/>
          </a:p>
          <a:p>
            <a:pPr marL="0" marR="0" lvl="0" indent="0" algn="l">
              <a:lnSpc>
                <a:spcPct val="100000"/>
              </a:lnSpc>
              <a:spcBef>
                <a:spcPts val="0"/>
              </a:spcBef>
              <a:spcAft>
                <a:spcPts val="0"/>
              </a:spcAft>
              <a:buNone/>
            </a:pPr>
            <a:r>
              <a:rPr lang="ga-ie" sz="1800" b="0" i="0" u="none" strike="noStrike" cap="none" dirty="0">
                <a:solidFill>
                  <a:srgbClr val="000000"/>
                </a:solidFill>
                <a:latin typeface="Arial"/>
                <a:ea typeface="Arial"/>
                <a:cs typeface="Arial"/>
                <a:sym typeface="Arial"/>
              </a:rPr>
              <a:t>Ollscoil Chathair Bhaile Átha Cliath</a:t>
            </a:r>
            <a:endParaRPr sz="1800" dirty="0"/>
          </a:p>
          <a:p>
            <a:pPr marL="0" marR="0" lvl="0" indent="0" algn="l">
              <a:lnSpc>
                <a:spcPct val="100000"/>
              </a:lnSpc>
              <a:spcBef>
                <a:spcPts val="0"/>
              </a:spcBef>
              <a:spcAft>
                <a:spcPts val="0"/>
              </a:spcAft>
              <a:buNone/>
            </a:pPr>
            <a:r>
              <a:rPr lang="ga-ie" sz="1400" b="0" i="0" u="none" strike="noStrike" cap="none" dirty="0">
                <a:solidFill>
                  <a:srgbClr val="000000"/>
                </a:solidFill>
                <a:latin typeface="Arial"/>
                <a:ea typeface="Arial"/>
                <a:cs typeface="Arial"/>
                <a:sym typeface="Arial"/>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5"/>
        <p:cNvGrpSpPr/>
        <p:nvPr/>
      </p:nvGrpSpPr>
      <p:grpSpPr>
        <a:xfrm>
          <a:off x="0" y="0"/>
          <a:ext cx="0" cy="0"/>
          <a:chOff x="0" y="0"/>
          <a:chExt cx="0" cy="0"/>
        </a:xfrm>
      </p:grpSpPr>
      <p:sp>
        <p:nvSpPr>
          <p:cNvPr id="196" name="Google Shape;196;p2"/>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rgbClr val="5DC973"/>
              </a:buClr>
              <a:buSzPts val="1800"/>
              <a:buFont typeface="Arial"/>
              <a:buNone/>
            </a:pPr>
            <a:r>
              <a:rPr lang="ga-ie" dirty="0"/>
              <a:t>Aonad 2: Foireann uirlisí oideachasóra</a:t>
            </a:r>
            <a:endParaRPr dirty="0"/>
          </a:p>
        </p:txBody>
      </p:sp>
      <p:sp>
        <p:nvSpPr>
          <p:cNvPr id="197" name="Google Shape;197;p2"/>
          <p:cNvSpPr txBox="1">
            <a:spLocks noGrp="1"/>
          </p:cNvSpPr>
          <p:nvPr>
            <p:ph type="body" idx="1"/>
          </p:nvPr>
        </p:nvSpPr>
        <p:spPr>
          <a:xfrm>
            <a:off x="513149" y="855697"/>
            <a:ext cx="8128000" cy="2343602"/>
          </a:xfrm>
          <a:prstGeom prst="rect">
            <a:avLst/>
          </a:prstGeom>
          <a:noFill/>
          <a:ln>
            <a:noFill/>
          </a:ln>
        </p:spPr>
        <p:txBody>
          <a:bodyPr spcFirstLastPara="1" wrap="square" lIns="91425" tIns="45700" rIns="91425" bIns="45700" rtlCol="0" anchor="t" anchorCtr="0">
            <a:noAutofit/>
          </a:bodyPr>
          <a:lstStyle/>
          <a:p>
            <a:pPr marL="0" lvl="0" indent="0" algn="l" rtl="0">
              <a:lnSpc>
                <a:spcPct val="90000"/>
              </a:lnSpc>
              <a:spcBef>
                <a:spcPts val="0"/>
              </a:spcBef>
              <a:spcAft>
                <a:spcPts val="0"/>
              </a:spcAft>
              <a:buClr>
                <a:srgbClr val="01334E"/>
              </a:buClr>
              <a:buSzPts val="2400"/>
              <a:buNone/>
            </a:pPr>
            <a:r>
              <a:rPr lang="ga-ie" sz="1800" b="1" dirty="0"/>
              <a:t>Cuspóirí foghlama molta</a:t>
            </a:r>
            <a:endParaRPr sz="1800" dirty="0"/>
          </a:p>
          <a:p>
            <a:pPr marL="0" lvl="0" indent="0" algn="l" rtl="0">
              <a:lnSpc>
                <a:spcPct val="90000"/>
              </a:lnSpc>
              <a:spcBef>
                <a:spcPts val="0"/>
              </a:spcBef>
              <a:spcAft>
                <a:spcPts val="0"/>
              </a:spcAft>
              <a:buClr>
                <a:srgbClr val="01334E"/>
              </a:buClr>
              <a:buSzPts val="2400"/>
              <a:buNone/>
            </a:pPr>
            <a:endParaRPr sz="900" dirty="0"/>
          </a:p>
          <a:p>
            <a:pPr marL="0" lvl="0" indent="0" algn="l" rtl="0">
              <a:lnSpc>
                <a:spcPct val="90000"/>
              </a:lnSpc>
              <a:spcBef>
                <a:spcPts val="0"/>
              </a:spcBef>
              <a:spcAft>
                <a:spcPts val="0"/>
              </a:spcAft>
              <a:buClr>
                <a:srgbClr val="01334E"/>
              </a:buClr>
              <a:buSzPts val="2400"/>
              <a:buNone/>
            </a:pPr>
            <a:r>
              <a:rPr lang="ga-ie" sz="1600" dirty="0"/>
              <a:t>Táimid ag foghlaim conas...</a:t>
            </a:r>
            <a:endParaRPr sz="1600" dirty="0"/>
          </a:p>
          <a:p>
            <a:pPr marL="342900" lvl="0" indent="-342900" algn="l" rtl="0">
              <a:lnSpc>
                <a:spcPct val="90000"/>
              </a:lnSpc>
              <a:spcBef>
                <a:spcPts val="0"/>
              </a:spcBef>
              <a:spcAft>
                <a:spcPts val="0"/>
              </a:spcAft>
              <a:buClr>
                <a:srgbClr val="9C3FD8"/>
              </a:buClr>
              <a:buSzPts val="2400"/>
              <a:buFont typeface="Courier New"/>
              <a:buChar char="o"/>
            </a:pPr>
            <a:r>
              <a:rPr lang="ga-ie" sz="1600" dirty="0"/>
              <a:t>pléigí smaointe Paulo Freire agus conas a bhaineann siad seo linne</a:t>
            </a:r>
            <a:endParaRPr sz="1600" dirty="0"/>
          </a:p>
          <a:p>
            <a:pPr marL="342900" lvl="0" indent="-342900" algn="l" rtl="0">
              <a:lnSpc>
                <a:spcPct val="90000"/>
              </a:lnSpc>
              <a:spcBef>
                <a:spcPts val="0"/>
              </a:spcBef>
              <a:spcAft>
                <a:spcPts val="0"/>
              </a:spcAft>
              <a:buClr>
                <a:srgbClr val="9C3FD8"/>
              </a:buClr>
              <a:buSzPts val="2400"/>
              <a:buFont typeface="Courier New"/>
              <a:buChar char="o"/>
            </a:pPr>
            <a:r>
              <a:rPr lang="ga-ie" sz="1600" dirty="0"/>
              <a:t>tréithe pearsantachta nó tréithe dearfacha oideachasóra maith a aithint</a:t>
            </a:r>
            <a:endParaRPr sz="1600" dirty="0"/>
          </a:p>
          <a:p>
            <a:pPr marL="342900" lvl="0" indent="-342900" algn="l" rtl="0">
              <a:lnSpc>
                <a:spcPct val="90000"/>
              </a:lnSpc>
              <a:spcBef>
                <a:spcPts val="0"/>
              </a:spcBef>
              <a:spcAft>
                <a:spcPts val="0"/>
              </a:spcAft>
              <a:buClr>
                <a:srgbClr val="9C3FD8"/>
              </a:buClr>
              <a:buSzPts val="2400"/>
              <a:buFont typeface="Courier New"/>
              <a:buChar char="o"/>
            </a:pPr>
            <a:r>
              <a:rPr lang="ga-ie" sz="1600" dirty="0"/>
              <a:t>machnamh a dhéanamh ar ábharthacht phearsanta na tréithe nó na tréithe seo agus eile</a:t>
            </a:r>
            <a:endParaRPr sz="1600" dirty="0"/>
          </a:p>
          <a:p>
            <a:pPr marL="342900" lvl="0" indent="-342900" algn="l" rtl="0">
              <a:lnSpc>
                <a:spcPct val="90000"/>
              </a:lnSpc>
              <a:spcBef>
                <a:spcPts val="0"/>
              </a:spcBef>
              <a:spcAft>
                <a:spcPts val="0"/>
              </a:spcAft>
              <a:buClr>
                <a:srgbClr val="9C3FD8"/>
              </a:buClr>
              <a:buSzPts val="2400"/>
              <a:buFont typeface="Courier New"/>
              <a:buChar char="o"/>
            </a:pPr>
            <a:r>
              <a:rPr lang="ga-ie" sz="1600" dirty="0"/>
              <a:t>anailís a dhéanamh ar chur chuige teagaisc</a:t>
            </a:r>
            <a:endParaRPr sz="1600" dirty="0"/>
          </a:p>
          <a:p>
            <a:pPr marL="342900" lvl="0" indent="-342900" algn="l" rtl="0">
              <a:lnSpc>
                <a:spcPct val="90000"/>
              </a:lnSpc>
              <a:spcBef>
                <a:spcPts val="0"/>
              </a:spcBef>
              <a:spcAft>
                <a:spcPts val="0"/>
              </a:spcAft>
              <a:buClr>
                <a:srgbClr val="9C3FD8"/>
              </a:buClr>
              <a:buSzPts val="2400"/>
              <a:buFont typeface="Courier New"/>
              <a:buChar char="o"/>
            </a:pPr>
            <a:r>
              <a:rPr lang="ga-ie" sz="1600" dirty="0"/>
              <a:t>machnamh, ó thaobh an mhúinteora, ar cad a d’oibrigh go maith agus cad a d’fhéadfaí a fheabhsú san aonad seo</a:t>
            </a:r>
            <a:endParaRPr sz="1600" dirty="0"/>
          </a:p>
          <a:p>
            <a:pPr marL="0" lvl="0" indent="0" algn="l" rtl="0">
              <a:lnSpc>
                <a:spcPct val="90000"/>
              </a:lnSpc>
              <a:spcBef>
                <a:spcPts val="0"/>
              </a:spcBef>
              <a:spcAft>
                <a:spcPts val="0"/>
              </a:spcAft>
              <a:buSzPts val="2400"/>
              <a:buNone/>
            </a:pPr>
            <a:endParaRPr sz="1900" dirty="0"/>
          </a:p>
        </p:txBody>
      </p:sp>
      <p:sp>
        <p:nvSpPr>
          <p:cNvPr id="198" name="Google Shape;198;p2"/>
          <p:cNvSpPr txBox="1">
            <a:spLocks noGrp="1"/>
          </p:cNvSpPr>
          <p:nvPr>
            <p:ph type="body" idx="2"/>
          </p:nvPr>
        </p:nvSpPr>
        <p:spPr>
          <a:xfrm>
            <a:off x="9072558" y="3006264"/>
            <a:ext cx="2909455" cy="3634519"/>
          </a:xfrm>
          <a:prstGeom prst="rect">
            <a:avLst/>
          </a:prstGeom>
          <a:noFill/>
          <a:ln>
            <a:noFill/>
          </a:ln>
        </p:spPr>
        <p:txBody>
          <a:bodyPr spcFirstLastPara="1" wrap="square" lIns="91425" tIns="45700" rIns="91425" bIns="45700" rtlCol="0" anchor="t" anchorCtr="0">
            <a:noAutofit/>
          </a:bodyPr>
          <a:lstStyle/>
          <a:p>
            <a:pPr marL="0" lvl="0" indent="0" algn="l" rtl="0">
              <a:lnSpc>
                <a:spcPct val="90000"/>
              </a:lnSpc>
              <a:spcBef>
                <a:spcPts val="0"/>
              </a:spcBef>
              <a:spcAft>
                <a:spcPts val="0"/>
              </a:spcAft>
              <a:buClr>
                <a:srgbClr val="01334E"/>
              </a:buClr>
              <a:buSzPts val="2000"/>
              <a:buNone/>
            </a:pPr>
            <a:r>
              <a:rPr lang="ga-ie" b="1"/>
              <a:t>Príomh-Scileanna</a:t>
            </a:r>
            <a:endParaRPr/>
          </a:p>
          <a:p>
            <a:pPr marL="263525" lvl="0" indent="-263525" algn="l" rtl="0">
              <a:lnSpc>
                <a:spcPct val="90000"/>
              </a:lnSpc>
              <a:spcBef>
                <a:spcPts val="0"/>
              </a:spcBef>
              <a:spcAft>
                <a:spcPts val="0"/>
              </a:spcAft>
              <a:buSzPts val="2000"/>
              <a:buChar char="•"/>
            </a:pPr>
            <a:r>
              <a:rPr lang="ga-ie"/>
              <a:t>Léamh agus scríobh a bheith agat</a:t>
            </a:r>
            <a:endParaRPr/>
          </a:p>
          <a:p>
            <a:pPr marL="263525" lvl="0" indent="-263525" algn="l" rtl="0">
              <a:lnSpc>
                <a:spcPct val="90000"/>
              </a:lnSpc>
              <a:spcBef>
                <a:spcPts val="0"/>
              </a:spcBef>
              <a:spcAft>
                <a:spcPts val="0"/>
              </a:spcAft>
              <a:buSzPts val="2000"/>
              <a:buChar char="•"/>
            </a:pPr>
            <a:r>
              <a:rPr lang="ga-ie"/>
              <a:t>Mé féin a bhainistiú</a:t>
            </a:r>
            <a:endParaRPr/>
          </a:p>
          <a:p>
            <a:pPr marL="263525" lvl="0" indent="-263525" algn="l" rtl="0">
              <a:lnSpc>
                <a:spcPct val="90000"/>
              </a:lnSpc>
              <a:spcBef>
                <a:spcPts val="0"/>
              </a:spcBef>
              <a:spcAft>
                <a:spcPts val="0"/>
              </a:spcAft>
              <a:buSzPts val="2000"/>
              <a:buChar char="•"/>
            </a:pPr>
            <a:r>
              <a:rPr lang="ga-ie"/>
              <a:t>Ag fanacht ar fónamh</a:t>
            </a:r>
            <a:endParaRPr/>
          </a:p>
          <a:p>
            <a:pPr marL="263525" lvl="0" indent="-263525" algn="l" rtl="0">
              <a:lnSpc>
                <a:spcPct val="90000"/>
              </a:lnSpc>
              <a:spcBef>
                <a:spcPts val="0"/>
              </a:spcBef>
              <a:spcAft>
                <a:spcPts val="0"/>
              </a:spcAft>
              <a:buSzPts val="2000"/>
              <a:buChar char="•"/>
            </a:pPr>
            <a:r>
              <a:rPr lang="ga-ie"/>
              <a:t>Ag bainistiú eolais agus ag smaoineamh</a:t>
            </a:r>
            <a:endParaRPr/>
          </a:p>
          <a:p>
            <a:pPr marL="263525" lvl="0" indent="-263525" algn="l" rtl="0">
              <a:lnSpc>
                <a:spcPct val="90000"/>
              </a:lnSpc>
              <a:spcBef>
                <a:spcPts val="0"/>
              </a:spcBef>
              <a:spcAft>
                <a:spcPts val="0"/>
              </a:spcAft>
              <a:buSzPts val="2000"/>
              <a:buChar char="•"/>
            </a:pPr>
            <a:r>
              <a:rPr lang="ga-ie"/>
              <a:t>A bheith cruthaitheach</a:t>
            </a:r>
            <a:endParaRPr/>
          </a:p>
          <a:p>
            <a:pPr marL="263525" lvl="0" indent="-263525" algn="l" rtl="0">
              <a:lnSpc>
                <a:spcPct val="90000"/>
              </a:lnSpc>
              <a:spcBef>
                <a:spcPts val="0"/>
              </a:spcBef>
              <a:spcAft>
                <a:spcPts val="0"/>
              </a:spcAft>
              <a:buSzPts val="2000"/>
              <a:buChar char="•"/>
            </a:pPr>
            <a:r>
              <a:rPr lang="ga-ie"/>
              <a:t>Ag obair le daoine eile</a:t>
            </a:r>
            <a:endParaRPr/>
          </a:p>
          <a:p>
            <a:pPr marL="263525" lvl="0" indent="-263525" algn="l" rtl="0">
              <a:lnSpc>
                <a:spcPct val="90000"/>
              </a:lnSpc>
              <a:spcBef>
                <a:spcPts val="0"/>
              </a:spcBef>
              <a:spcAft>
                <a:spcPts val="0"/>
              </a:spcAft>
              <a:buSzPts val="2000"/>
              <a:buChar char="•"/>
            </a:pPr>
            <a:r>
              <a:rPr lang="ga-ie"/>
              <a:t>Cumarsáid</a:t>
            </a:r>
            <a:endParaRPr/>
          </a:p>
          <a:p>
            <a:pPr marL="0" lvl="0" indent="0" algn="l" rtl="0">
              <a:lnSpc>
                <a:spcPct val="90000"/>
              </a:lnSpc>
              <a:spcBef>
                <a:spcPts val="0"/>
              </a:spcBef>
              <a:spcAft>
                <a:spcPts val="0"/>
              </a:spcAft>
              <a:buClr>
                <a:srgbClr val="01334E"/>
              </a:buClr>
              <a:buSzPts val="2000"/>
              <a:buNone/>
            </a:pPr>
            <a:endParaRPr/>
          </a:p>
          <a:p>
            <a:pPr marL="0" lvl="0" indent="0" algn="l" rtl="0">
              <a:lnSpc>
                <a:spcPct val="90000"/>
              </a:lnSpc>
              <a:spcBef>
                <a:spcPts val="0"/>
              </a:spcBef>
              <a:spcAft>
                <a:spcPts val="0"/>
              </a:spcAft>
              <a:buClr>
                <a:srgbClr val="01334E"/>
              </a:buClr>
              <a:buSzPts val="2000"/>
              <a:buNone/>
            </a:pPr>
            <a:endParaRPr/>
          </a:p>
          <a:p>
            <a:pPr marL="0" lvl="0" indent="0" algn="l" rtl="0">
              <a:lnSpc>
                <a:spcPct val="90000"/>
              </a:lnSpc>
              <a:spcBef>
                <a:spcPts val="0"/>
              </a:spcBef>
              <a:spcAft>
                <a:spcPts val="0"/>
              </a:spcAft>
              <a:buClr>
                <a:srgbClr val="01334E"/>
              </a:buClr>
              <a:buSzPts val="2000"/>
              <a:buNone/>
            </a:pPr>
            <a:endParaRPr/>
          </a:p>
          <a:p>
            <a:pPr marL="0" lvl="0" indent="0" algn="l" rtl="0">
              <a:lnSpc>
                <a:spcPct val="90000"/>
              </a:lnSpc>
              <a:spcBef>
                <a:spcPts val="0"/>
              </a:spcBef>
              <a:spcAft>
                <a:spcPts val="0"/>
              </a:spcAft>
              <a:buClr>
                <a:srgbClr val="01334E"/>
              </a:buClr>
              <a:buSzPts val="2000"/>
              <a:buNone/>
            </a:pPr>
            <a:endParaRPr/>
          </a:p>
        </p:txBody>
      </p:sp>
      <p:graphicFrame>
        <p:nvGraphicFramePr>
          <p:cNvPr id="199" name="Google Shape;199;p2"/>
          <p:cNvGraphicFramePr/>
          <p:nvPr>
            <p:extLst>
              <p:ext uri="{D42A27DB-BD31-4B8C-83A1-F6EECF244321}">
                <p14:modId xmlns:p14="http://schemas.microsoft.com/office/powerpoint/2010/main" val="299466154"/>
              </p:ext>
            </p:extLst>
          </p:nvPr>
        </p:nvGraphicFramePr>
        <p:xfrm>
          <a:off x="356287" y="3174351"/>
          <a:ext cx="8441724" cy="3435545"/>
        </p:xfrm>
        <a:graphic>
          <a:graphicData uri="http://schemas.openxmlformats.org/drawingml/2006/table">
            <a:tbl>
              <a:tblPr firstRow="1" bandRow="1">
                <a:noFill/>
                <a:tableStyleId>{CCDCAB50-604A-4CA8-91D9-36666DA50C8D}</a:tableStyleId>
              </a:tblPr>
              <a:tblGrid>
                <a:gridCol w="1241129">
                  <a:extLst>
                    <a:ext uri="{9D8B030D-6E8A-4147-A177-3AD203B41FA5}">
                      <a16:colId xmlns:a16="http://schemas.microsoft.com/office/drawing/2014/main" val="20000"/>
                    </a:ext>
                  </a:extLst>
                </a:gridCol>
                <a:gridCol w="1365190">
                  <a:extLst>
                    <a:ext uri="{9D8B030D-6E8A-4147-A177-3AD203B41FA5}">
                      <a16:colId xmlns:a16="http://schemas.microsoft.com/office/drawing/2014/main" val="20001"/>
                    </a:ext>
                  </a:extLst>
                </a:gridCol>
                <a:gridCol w="5835405">
                  <a:extLst>
                    <a:ext uri="{9D8B030D-6E8A-4147-A177-3AD203B41FA5}">
                      <a16:colId xmlns:a16="http://schemas.microsoft.com/office/drawing/2014/main" val="20002"/>
                    </a:ext>
                  </a:extLst>
                </a:gridCol>
              </a:tblGrid>
              <a:tr h="271750">
                <a:tc>
                  <a:txBody>
                    <a:bodyPr/>
                    <a:lstStyle/>
                    <a:p>
                      <a:pPr marL="0" marR="0" lvl="0" indent="0" algn="l" rtl="0">
                        <a:lnSpc>
                          <a:spcPct val="100000"/>
                        </a:lnSpc>
                        <a:spcBef>
                          <a:spcPts val="0"/>
                        </a:spcBef>
                        <a:spcAft>
                          <a:spcPts val="0"/>
                        </a:spcAft>
                        <a:buClr>
                          <a:srgbClr val="000000"/>
                        </a:buClr>
                        <a:buSzPts val="1600"/>
                        <a:buFont typeface="Arial"/>
                        <a:buNone/>
                      </a:pPr>
                      <a:r>
                        <a:rPr lang="ga-IE" sz="1300" b="1" i="0" u="none" strike="noStrike" cap="none" dirty="0">
                          <a:solidFill>
                            <a:srgbClr val="9C3FD8"/>
                          </a:solidFill>
                          <a:latin typeface="Arial"/>
                          <a:ea typeface="Arial"/>
                          <a:cs typeface="Arial"/>
                          <a:sym typeface="Arial"/>
                        </a:rPr>
                        <a:t>Sleamhnáin</a:t>
                      </a:r>
                      <a:endParaRPr lang="ga-IE" sz="1300" b="1" i="0" u="none" strike="noStrike" cap="none" dirty="0">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600"/>
                        <a:buFont typeface="Arial"/>
                        <a:buNone/>
                      </a:pPr>
                      <a:r>
                        <a:rPr lang="en-GB" sz="1300" b="1" i="0" u="none" strike="noStrike" cap="none" dirty="0" err="1">
                          <a:solidFill>
                            <a:srgbClr val="9C3FD8"/>
                          </a:solidFill>
                          <a:latin typeface="Arial"/>
                          <a:ea typeface="Arial"/>
                          <a:cs typeface="Arial"/>
                          <a:sym typeface="Arial"/>
                        </a:rPr>
                        <a:t>Gníomhaíocht</a:t>
                      </a:r>
                      <a:endParaRPr lang="en-GB" sz="1300" u="none" strike="noStrike" cap="none" dirty="0"/>
                    </a:p>
                  </a:txBody>
                  <a:tcPr marL="91450" marR="91450" marT="45725" marB="45725">
                    <a:solidFill>
                      <a:schemeClr val="lt1"/>
                    </a:solidFill>
                  </a:tcPr>
                </a:tc>
                <a:tc>
                  <a:txBody>
                    <a:bodyPr/>
                    <a:lstStyle/>
                    <a:p>
                      <a:pPr marL="0" marR="0" lvl="0" indent="0" algn="l" rtl="0">
                        <a:spcBef>
                          <a:spcPts val="0"/>
                        </a:spcBef>
                        <a:spcAft>
                          <a:spcPts val="0"/>
                        </a:spcAft>
                        <a:buNone/>
                      </a:pPr>
                      <a:r>
                        <a:rPr lang="ga-ie" sz="1300" b="1" i="0" dirty="0">
                          <a:solidFill>
                            <a:srgbClr val="9C3FD8"/>
                          </a:solidFill>
                          <a:latin typeface="Arial"/>
                          <a:ea typeface="Arial"/>
                          <a:cs typeface="Arial"/>
                          <a:sym typeface="Arial"/>
                        </a:rPr>
                        <a:t>Cad a bheidh ar bun againn?</a:t>
                      </a:r>
                      <a:endParaRPr sz="1300" dirty="0"/>
                    </a:p>
                  </a:txBody>
                  <a:tcPr marL="91450" marR="91450" marT="45725" marB="45725">
                    <a:solidFill>
                      <a:schemeClr val="lt1"/>
                    </a:solidFill>
                  </a:tcPr>
                </a:tc>
                <a:extLst>
                  <a:ext uri="{0D108BD9-81ED-4DB2-BD59-A6C34878D82A}">
                    <a16:rowId xmlns:a16="http://schemas.microsoft.com/office/drawing/2014/main" val="10000"/>
                  </a:ext>
                </a:extLst>
              </a:tr>
              <a:tr h="317125">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dirty="0">
                          <a:latin typeface="Arial"/>
                          <a:ea typeface="Arial"/>
                          <a:cs typeface="Arial"/>
                          <a:sym typeface="Arial"/>
                        </a:rPr>
                        <a:t>3</a:t>
                      </a:r>
                      <a:endParaRPr sz="1200" b="0" i="0" u="none" strike="noStrike" cap="none" dirty="0">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endParaRPr sz="1200" b="0" i="0" u="none" strike="noStrike" cap="none">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a:latin typeface="Arial"/>
                          <a:ea typeface="Arial"/>
                          <a:cs typeface="Arial"/>
                          <a:sym typeface="Arial"/>
                        </a:rPr>
                        <a:t>Réamheolas ar na deilbhíní</a:t>
                      </a:r>
                      <a:endParaRPr sz="1200"/>
                    </a:p>
                  </a:txBody>
                  <a:tcPr marL="91450" marR="91450" marT="45725" marB="45725">
                    <a:solidFill>
                      <a:schemeClr val="lt1"/>
                    </a:solidFill>
                  </a:tcPr>
                </a:tc>
                <a:extLst>
                  <a:ext uri="{0D108BD9-81ED-4DB2-BD59-A6C34878D82A}">
                    <a16:rowId xmlns:a16="http://schemas.microsoft.com/office/drawing/2014/main" val="10001"/>
                  </a:ext>
                </a:extLst>
              </a:tr>
              <a:tr h="317125">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dirty="0">
                          <a:latin typeface="Arial"/>
                          <a:ea typeface="Arial"/>
                          <a:cs typeface="Arial"/>
                          <a:sym typeface="Arial"/>
                        </a:rPr>
                        <a:t>4</a:t>
                      </a:r>
                      <a:endParaRPr sz="1200" b="0" i="0" u="none" strike="noStrike" cap="none" dirty="0">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dirty="0">
                          <a:latin typeface="Arial"/>
                          <a:ea typeface="Arial"/>
                          <a:cs typeface="Arial"/>
                          <a:sym typeface="Arial"/>
                        </a:rPr>
                        <a:t>1</a:t>
                      </a:r>
                      <a:endParaRPr sz="1200" b="0" i="0" u="none" strike="noStrike" cap="none" dirty="0">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a:latin typeface="Arial"/>
                          <a:ea typeface="Arial"/>
                          <a:cs typeface="Arial"/>
                          <a:sym typeface="Arial"/>
                        </a:rPr>
                        <a:t>Ag plé a raibh le rá ag Paulo Freire faoi chuspóir an teagaisc agus é seo a chur i bhfeidhm ar phoist nó gairmeacha eile</a:t>
                      </a:r>
                      <a:endParaRPr sz="1200" b="0" i="0" u="none" strike="noStrike" cap="none">
                        <a:latin typeface="Arial"/>
                        <a:ea typeface="Arial"/>
                        <a:cs typeface="Arial"/>
                        <a:sym typeface="Arial"/>
                      </a:endParaRPr>
                    </a:p>
                  </a:txBody>
                  <a:tcPr marL="91450" marR="91450" marT="45725" marB="45725">
                    <a:solidFill>
                      <a:schemeClr val="lt1"/>
                    </a:solidFill>
                  </a:tcPr>
                </a:tc>
                <a:extLst>
                  <a:ext uri="{0D108BD9-81ED-4DB2-BD59-A6C34878D82A}">
                    <a16:rowId xmlns:a16="http://schemas.microsoft.com/office/drawing/2014/main" val="10002"/>
                  </a:ext>
                </a:extLst>
              </a:tr>
              <a:tr h="317125">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a:latin typeface="Arial"/>
                          <a:ea typeface="Arial"/>
                          <a:cs typeface="Arial"/>
                          <a:sym typeface="Arial"/>
                        </a:rPr>
                        <a:t>5-8</a:t>
                      </a:r>
                      <a:endParaRPr sz="1200" b="0" i="0" u="none" strike="noStrike" cap="none">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a:latin typeface="Arial"/>
                          <a:ea typeface="Arial"/>
                          <a:cs typeface="Arial"/>
                          <a:sym typeface="Arial"/>
                        </a:rPr>
                        <a:t>2</a:t>
                      </a:r>
                      <a:endParaRPr sz="1200" b="0" i="0" u="none" strike="noStrike" cap="none">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dirty="0">
                          <a:latin typeface="Arial"/>
                          <a:ea typeface="Arial"/>
                          <a:cs typeface="Arial"/>
                          <a:sym typeface="Arial"/>
                        </a:rPr>
                        <a:t>Smaoinigh, péireáil, roinn leis na tréithe pearsantachta dearfacha nó na tréithe dearfacha a dhéanann oideachasóir maith a aithint | Analógacha a úsáid chun ‘foireann uirlisí oideachasóra’ a chruthú agus é seo a anailísiú mar chur chuige teagaisc | ag smaoineamh ar ár dtréithe nó ár dtréithe pearsantachta dearfacha féin </a:t>
                      </a:r>
                      <a:endParaRPr sz="1200" b="0" i="0" u="none" strike="noStrike" cap="none" dirty="0">
                        <a:latin typeface="Arial"/>
                        <a:ea typeface="Arial"/>
                        <a:cs typeface="Arial"/>
                        <a:sym typeface="Arial"/>
                      </a:endParaRPr>
                    </a:p>
                  </a:txBody>
                  <a:tcPr marL="91450" marR="91450" marT="45725" marB="45725">
                    <a:solidFill>
                      <a:schemeClr val="lt1"/>
                    </a:solidFill>
                  </a:tcPr>
                </a:tc>
                <a:extLst>
                  <a:ext uri="{0D108BD9-81ED-4DB2-BD59-A6C34878D82A}">
                    <a16:rowId xmlns:a16="http://schemas.microsoft.com/office/drawing/2014/main" val="10003"/>
                  </a:ext>
                </a:extLst>
              </a:tr>
              <a:tr h="317125">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a:latin typeface="Arial"/>
                          <a:ea typeface="Arial"/>
                          <a:cs typeface="Arial"/>
                          <a:sym typeface="Arial"/>
                        </a:rPr>
                        <a:t>9</a:t>
                      </a:r>
                      <a:endParaRPr sz="1200" b="0" i="0" u="none" strike="noStrike" cap="none">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a:latin typeface="Arial"/>
                          <a:ea typeface="Arial"/>
                          <a:cs typeface="Arial"/>
                          <a:sym typeface="Arial"/>
                        </a:rPr>
                        <a:t>3</a:t>
                      </a:r>
                      <a:endParaRPr sz="1200" b="0" i="0" u="none" strike="noStrike" cap="none">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dirty="0">
                          <a:latin typeface="Arial"/>
                          <a:ea typeface="Arial"/>
                          <a:cs typeface="Arial"/>
                          <a:sym typeface="Arial"/>
                        </a:rPr>
                        <a:t>Ag plé agus ag cáineadh an méid a dúirt Paulo Freire faoin ngaol idir teagasc agus foghlaim, agus imshaoil ​​foghlama</a:t>
                      </a:r>
                      <a:endParaRPr sz="1200" b="0" i="0" u="none" strike="noStrike" cap="none" dirty="0">
                        <a:latin typeface="Arial"/>
                        <a:ea typeface="Arial"/>
                        <a:cs typeface="Arial"/>
                        <a:sym typeface="Arial"/>
                      </a:endParaRPr>
                    </a:p>
                  </a:txBody>
                  <a:tcPr marL="91450" marR="91450" marT="45725" marB="45725">
                    <a:solidFill>
                      <a:schemeClr val="lt1"/>
                    </a:solidFill>
                  </a:tcPr>
                </a:tc>
                <a:extLst>
                  <a:ext uri="{0D108BD9-81ED-4DB2-BD59-A6C34878D82A}">
                    <a16:rowId xmlns:a16="http://schemas.microsoft.com/office/drawing/2014/main" val="10004"/>
                  </a:ext>
                </a:extLst>
              </a:tr>
              <a:tr h="317125">
                <a:tc>
                  <a:txBody>
                    <a:bodyPr/>
                    <a:lstStyle/>
                    <a:p>
                      <a:pPr marL="0" marR="0" lvl="0" indent="0" algn="l" rtl="0">
                        <a:lnSpc>
                          <a:spcPct val="100000"/>
                        </a:lnSpc>
                        <a:spcBef>
                          <a:spcPts val="0"/>
                        </a:spcBef>
                        <a:spcAft>
                          <a:spcPts val="0"/>
                        </a:spcAft>
                        <a:buClr>
                          <a:srgbClr val="000000"/>
                        </a:buClr>
                        <a:buSzPts val="1300"/>
                        <a:buFont typeface="Arial"/>
                        <a:buNone/>
                      </a:pPr>
                      <a:r>
                        <a:rPr lang="ga-ie" sz="1200" u="none" strike="noStrike" cap="none"/>
                        <a:t>10</a:t>
                      </a:r>
                      <a:endParaRPr sz="1200" u="none" strike="noStrike" cap="none"/>
                    </a:p>
                  </a:txBody>
                  <a:tcPr marL="91450" marR="91450" marT="45725" marB="45725" anchor="ctr">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a:latin typeface="Arial"/>
                          <a:ea typeface="Arial"/>
                          <a:cs typeface="Arial"/>
                          <a:sym typeface="Arial"/>
                        </a:rPr>
                        <a:t>4</a:t>
                      </a:r>
                      <a:endParaRPr sz="1200" b="0" i="0" u="none" strike="noStrike" cap="none">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dirty="0">
                          <a:latin typeface="Arial"/>
                          <a:ea typeface="Arial"/>
                          <a:cs typeface="Arial"/>
                          <a:sym typeface="Arial"/>
                        </a:rPr>
                        <a:t>Ag machnamh, ó thaobh an mhúinteora, ar cad a d’oibrigh go maith agus cad a d’fhéadfaí a fheabhsú do sheachadadh an aonaid seo amach anseo</a:t>
                      </a:r>
                      <a:endParaRPr sz="1200" b="0" i="0" u="none" strike="noStrike" cap="none" dirty="0">
                        <a:latin typeface="Arial"/>
                        <a:ea typeface="Arial"/>
                        <a:cs typeface="Arial"/>
                        <a:sym typeface="Arial"/>
                      </a:endParaRPr>
                    </a:p>
                  </a:txBody>
                  <a:tcPr marL="91450" marR="91450" marT="45725" marB="45725">
                    <a:solidFill>
                      <a:schemeClr val="lt1"/>
                    </a:solidFill>
                  </a:tcPr>
                </a:tc>
                <a:extLst>
                  <a:ext uri="{0D108BD9-81ED-4DB2-BD59-A6C34878D82A}">
                    <a16:rowId xmlns:a16="http://schemas.microsoft.com/office/drawing/2014/main" val="10005"/>
                  </a:ext>
                </a:extLst>
              </a:tr>
              <a:tr h="317125">
                <a:tc>
                  <a:txBody>
                    <a:bodyPr/>
                    <a:lstStyle/>
                    <a:p>
                      <a:pPr marL="0" marR="0" lvl="0" indent="0" algn="l" rtl="0">
                        <a:lnSpc>
                          <a:spcPct val="100000"/>
                        </a:lnSpc>
                        <a:spcBef>
                          <a:spcPts val="0"/>
                        </a:spcBef>
                        <a:spcAft>
                          <a:spcPts val="0"/>
                        </a:spcAft>
                        <a:buClr>
                          <a:srgbClr val="000000"/>
                        </a:buClr>
                        <a:buSzPts val="1300"/>
                        <a:buFont typeface="Arial"/>
                        <a:buNone/>
                      </a:pPr>
                      <a:r>
                        <a:rPr lang="ga-ie" sz="1200" u="none" strike="noStrike" cap="none"/>
                        <a:t>11</a:t>
                      </a:r>
                      <a:endParaRPr sz="1200" u="none" strike="noStrike" cap="none"/>
                    </a:p>
                  </a:txBody>
                  <a:tcPr marL="91450" marR="91450" marT="45725" marB="45725" anchor="ctr">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a:latin typeface="Arial"/>
                          <a:ea typeface="Arial"/>
                          <a:cs typeface="Arial"/>
                          <a:sym typeface="Arial"/>
                        </a:rPr>
                        <a:t>5</a:t>
                      </a:r>
                      <a:endParaRPr sz="1200" b="0" i="0" u="none" strike="noStrike" cap="none">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dirty="0">
                          <a:latin typeface="Arial"/>
                          <a:ea typeface="Arial"/>
                          <a:cs typeface="Arial"/>
                          <a:sym typeface="Arial"/>
                        </a:rPr>
                        <a:t>Ag seiceáil isteach leis an cuspóirí foghlama</a:t>
                      </a:r>
                      <a:endParaRPr sz="1200" b="0" i="0" u="none" strike="noStrike" cap="none" dirty="0">
                        <a:latin typeface="Arial"/>
                        <a:ea typeface="Arial"/>
                        <a:cs typeface="Arial"/>
                        <a:sym typeface="Arial"/>
                      </a:endParaRPr>
                    </a:p>
                  </a:txBody>
                  <a:tcPr marL="91450" marR="91450" marT="45725" marB="45725">
                    <a:solidFill>
                      <a:schemeClr val="lt1"/>
                    </a:solidFill>
                  </a:tcPr>
                </a:tc>
                <a:extLst>
                  <a:ext uri="{0D108BD9-81ED-4DB2-BD59-A6C34878D82A}">
                    <a16:rowId xmlns:a16="http://schemas.microsoft.com/office/drawing/2014/main" val="10006"/>
                  </a:ext>
                </a:extLst>
              </a:tr>
              <a:tr h="317125">
                <a:tc>
                  <a:txBody>
                    <a:bodyPr/>
                    <a:lstStyle/>
                    <a:p>
                      <a:pPr marL="0" marR="0" lvl="0" indent="0" algn="l" rtl="0">
                        <a:lnSpc>
                          <a:spcPct val="100000"/>
                        </a:lnSpc>
                        <a:spcBef>
                          <a:spcPts val="0"/>
                        </a:spcBef>
                        <a:spcAft>
                          <a:spcPts val="0"/>
                        </a:spcAft>
                        <a:buClr>
                          <a:srgbClr val="000000"/>
                        </a:buClr>
                        <a:buSzPts val="1300"/>
                        <a:buFont typeface="Arial"/>
                        <a:buNone/>
                      </a:pPr>
                      <a:r>
                        <a:rPr lang="ga-ie" sz="1200" u="none" strike="noStrike" cap="none"/>
                        <a:t>12</a:t>
                      </a:r>
                      <a:endParaRPr sz="1200" u="none" strike="noStrike" cap="none"/>
                    </a:p>
                  </a:txBody>
                  <a:tcPr marL="91450" marR="91450" marT="45725" marB="45725" anchor="ctr">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a:latin typeface="Arial"/>
                          <a:ea typeface="Arial"/>
                          <a:cs typeface="Arial"/>
                          <a:sym typeface="Arial"/>
                        </a:rPr>
                        <a:t>Tasc fairsingithe</a:t>
                      </a:r>
                      <a:endParaRPr sz="1200" b="0" i="0" u="none" strike="noStrike" cap="none">
                        <a:latin typeface="Arial"/>
                        <a:ea typeface="Arial"/>
                        <a:cs typeface="Arial"/>
                        <a:sym typeface="Arial"/>
                      </a:endParaRPr>
                    </a:p>
                  </a:txBody>
                  <a:tcPr marL="91450" marR="91450" marT="45725" marB="45725">
                    <a:solidFill>
                      <a:schemeClr val="lt1"/>
                    </a:solidFill>
                  </a:tcPr>
                </a:tc>
                <a:tc>
                  <a:txBody>
                    <a:bodyPr/>
                    <a:lstStyle/>
                    <a:p>
                      <a:pPr marL="0" marR="0" lvl="0" indent="0" algn="l" rtl="0">
                        <a:lnSpc>
                          <a:spcPct val="100000"/>
                        </a:lnSpc>
                        <a:spcBef>
                          <a:spcPts val="0"/>
                        </a:spcBef>
                        <a:spcAft>
                          <a:spcPts val="0"/>
                        </a:spcAft>
                        <a:buClr>
                          <a:srgbClr val="000000"/>
                        </a:buClr>
                        <a:buSzPts val="1300"/>
                        <a:buFont typeface="Arial"/>
                        <a:buNone/>
                      </a:pPr>
                      <a:r>
                        <a:rPr lang="ga-ie" sz="1200" b="0" i="0" u="none" strike="noStrike" cap="none" dirty="0">
                          <a:latin typeface="Arial"/>
                          <a:ea typeface="Arial"/>
                          <a:cs typeface="Arial"/>
                          <a:sym typeface="Arial"/>
                        </a:rPr>
                        <a:t>Ag fáil amach faoi </a:t>
                      </a:r>
                      <a:endParaRPr sz="1200" b="0" i="0" u="none" strike="noStrike" cap="none" dirty="0">
                        <a:latin typeface="Arial"/>
                        <a:ea typeface="Arial"/>
                        <a:cs typeface="Arial"/>
                        <a:sym typeface="Arial"/>
                      </a:endParaRPr>
                    </a:p>
                  </a:txBody>
                  <a:tcPr marL="91450" marR="91450" marT="45725" marB="45725">
                    <a:solidFill>
                      <a:schemeClr val="lt1"/>
                    </a:solidFill>
                  </a:tcPr>
                </a:tc>
                <a:extLst>
                  <a:ext uri="{0D108BD9-81ED-4DB2-BD59-A6C34878D82A}">
                    <a16:rowId xmlns:a16="http://schemas.microsoft.com/office/drawing/2014/main" val="10007"/>
                  </a:ext>
                </a:extLst>
              </a:tr>
            </a:tbl>
          </a:graphicData>
        </a:graphic>
      </p:graphicFrame>
      <p:sp>
        <p:nvSpPr>
          <p:cNvPr id="200" name="Google Shape;200;p2"/>
          <p:cNvSpPr txBox="1"/>
          <p:nvPr/>
        </p:nvSpPr>
        <p:spPr>
          <a:xfrm>
            <a:off x="9072558" y="328053"/>
            <a:ext cx="2909457" cy="352983"/>
          </a:xfrm>
          <a:prstGeom prst="rect">
            <a:avLst/>
          </a:prstGeom>
          <a:noFill/>
          <a:ln>
            <a:noFill/>
          </a:ln>
        </p:spPr>
        <p:txBody>
          <a:bodyPr spcFirstLastPara="1" wrap="square" lIns="91425" tIns="45700" rIns="91425" bIns="45700" rtlCol="0" anchor="ctr" anchorCtr="0">
            <a:noAutofit/>
          </a:bodyPr>
          <a:lstStyle/>
          <a:p>
            <a:pPr marL="0" marR="0" lvl="0" indent="0" algn="l" rtl="0">
              <a:lnSpc>
                <a:spcPct val="90000"/>
              </a:lnSpc>
              <a:spcBef>
                <a:spcPts val="0"/>
              </a:spcBef>
              <a:spcAft>
                <a:spcPts val="0"/>
              </a:spcAft>
              <a:buClr>
                <a:schemeClr val="lt1"/>
              </a:buClr>
              <a:buSzPts val="1800"/>
              <a:buFont typeface="Arial"/>
              <a:buNone/>
            </a:pPr>
            <a:r>
              <a:rPr lang="ga-ie" sz="1800" b="1" i="0" u="none" strike="noStrike" cap="none" dirty="0">
                <a:solidFill>
                  <a:schemeClr val="lt1"/>
                </a:solidFill>
                <a:latin typeface="Arial"/>
                <a:ea typeface="Arial"/>
                <a:cs typeface="Arial"/>
                <a:sym typeface="Arial"/>
              </a:rPr>
              <a:t>Fad: </a:t>
            </a:r>
            <a:r>
              <a:rPr lang="ga-ie" sz="1600" b="0" i="0" u="none" strike="noStrike" cap="none" dirty="0">
                <a:solidFill>
                  <a:schemeClr val="lt1"/>
                </a:solidFill>
                <a:latin typeface="Arial"/>
                <a:ea typeface="Arial"/>
                <a:cs typeface="Arial"/>
                <a:sym typeface="Arial"/>
              </a:rPr>
              <a:t>Thart ar. 2 uair a chloig</a:t>
            </a:r>
            <a:endParaRPr sz="1600" dirty="0"/>
          </a:p>
        </p:txBody>
      </p:sp>
      <p:sp>
        <p:nvSpPr>
          <p:cNvPr id="201" name="Google Shape;201;p2"/>
          <p:cNvSpPr txBox="1"/>
          <p:nvPr/>
        </p:nvSpPr>
        <p:spPr>
          <a:xfrm>
            <a:off x="9072559" y="971098"/>
            <a:ext cx="2909455" cy="1634267"/>
          </a:xfrm>
          <a:prstGeom prst="rect">
            <a:avLst/>
          </a:prstGeom>
          <a:noFill/>
          <a:ln>
            <a:noFill/>
          </a:ln>
        </p:spPr>
        <p:txBody>
          <a:bodyPr spcFirstLastPara="1" wrap="square" lIns="91425" tIns="45700" rIns="91425" bIns="45700" rtlCol="0" anchor="ctr" anchorCtr="0">
            <a:noAutofit/>
          </a:bodyPr>
          <a:lstStyle/>
          <a:p>
            <a:pPr marL="0" marR="0" lvl="2" indent="0" algn="l" rtl="0">
              <a:lnSpc>
                <a:spcPct val="90000"/>
              </a:lnSpc>
              <a:spcBef>
                <a:spcPts val="0"/>
              </a:spcBef>
              <a:spcAft>
                <a:spcPts val="0"/>
              </a:spcAft>
              <a:buNone/>
            </a:pPr>
            <a:r>
              <a:rPr lang="ga-ie" sz="2000" b="1" i="0" u="none" strike="noStrike" cap="none">
                <a:solidFill>
                  <a:srgbClr val="01334E"/>
                </a:solidFill>
                <a:latin typeface="Arial"/>
                <a:ea typeface="Arial"/>
                <a:cs typeface="Arial"/>
                <a:sym typeface="Arial"/>
              </a:rPr>
              <a:t>Táscairí Folláine</a:t>
            </a:r>
            <a:endParaRPr/>
          </a:p>
          <a:p>
            <a:pPr marL="285750" marR="0" lvl="2" indent="-285750" algn="l" rtl="0">
              <a:lnSpc>
                <a:spcPct val="90000"/>
              </a:lnSpc>
              <a:spcBef>
                <a:spcPts val="0"/>
              </a:spcBef>
              <a:spcAft>
                <a:spcPts val="0"/>
              </a:spcAft>
              <a:buClr>
                <a:srgbClr val="01334E"/>
              </a:buClr>
              <a:buSzPts val="1800"/>
              <a:buFont typeface="Arial"/>
              <a:buChar char="•"/>
            </a:pPr>
            <a:r>
              <a:rPr lang="ga-ie" sz="2000" b="0" i="0" u="none" strike="noStrike" cap="none">
                <a:solidFill>
                  <a:srgbClr val="01334E"/>
                </a:solidFill>
                <a:latin typeface="Arial"/>
                <a:ea typeface="Arial"/>
                <a:cs typeface="Arial"/>
                <a:sym typeface="Arial"/>
              </a:rPr>
              <a:t>Athléimneach</a:t>
            </a:r>
            <a:endParaRPr/>
          </a:p>
          <a:p>
            <a:pPr marL="285750" marR="0" lvl="2" indent="-285750" algn="l" rtl="0">
              <a:lnSpc>
                <a:spcPct val="90000"/>
              </a:lnSpc>
              <a:spcBef>
                <a:spcPts val="0"/>
              </a:spcBef>
              <a:spcAft>
                <a:spcPts val="0"/>
              </a:spcAft>
              <a:buClr>
                <a:srgbClr val="01334E"/>
              </a:buClr>
              <a:buSzPts val="1800"/>
              <a:buFont typeface="Arial"/>
              <a:buChar char="•"/>
            </a:pPr>
            <a:r>
              <a:rPr lang="ga-ie" sz="2000" b="0" i="0" u="none" strike="noStrike" cap="none">
                <a:solidFill>
                  <a:srgbClr val="01334E"/>
                </a:solidFill>
                <a:latin typeface="Arial"/>
                <a:ea typeface="Arial"/>
                <a:cs typeface="Arial"/>
                <a:sym typeface="Arial"/>
              </a:rPr>
              <a:t>Nasctha</a:t>
            </a:r>
            <a:endParaRPr sz="2000" b="0" i="0" u="none" strike="noStrike" cap="none">
              <a:solidFill>
                <a:srgbClr val="01334E"/>
              </a:solidFill>
              <a:latin typeface="Arial"/>
              <a:ea typeface="Arial"/>
              <a:cs typeface="Arial"/>
              <a:sym typeface="Arial"/>
            </a:endParaRPr>
          </a:p>
          <a:p>
            <a:pPr marL="285750" marR="0" lvl="2" indent="-285750" algn="l" rtl="0">
              <a:lnSpc>
                <a:spcPct val="90000"/>
              </a:lnSpc>
              <a:spcBef>
                <a:spcPts val="0"/>
              </a:spcBef>
              <a:spcAft>
                <a:spcPts val="0"/>
              </a:spcAft>
              <a:buClr>
                <a:srgbClr val="01334E"/>
              </a:buClr>
              <a:buSzPts val="1800"/>
              <a:buFont typeface="Arial"/>
              <a:buChar char="•"/>
            </a:pPr>
            <a:r>
              <a:rPr lang="ga-ie" sz="2000" b="0" i="0" u="none" strike="noStrike" cap="none">
                <a:solidFill>
                  <a:srgbClr val="01334E"/>
                </a:solidFill>
                <a:latin typeface="Arial"/>
                <a:ea typeface="Arial"/>
                <a:cs typeface="Arial"/>
                <a:sym typeface="Arial"/>
              </a:rPr>
              <a:t>Ardmheas</a:t>
            </a:r>
            <a:endParaRPr/>
          </a:p>
          <a:p>
            <a:pPr marL="285750" marR="0" lvl="2" indent="-285750" algn="l" rtl="0">
              <a:lnSpc>
                <a:spcPct val="90000"/>
              </a:lnSpc>
              <a:spcBef>
                <a:spcPts val="0"/>
              </a:spcBef>
              <a:spcAft>
                <a:spcPts val="0"/>
              </a:spcAft>
              <a:buClr>
                <a:srgbClr val="01334E"/>
              </a:buClr>
              <a:buSzPts val="1800"/>
              <a:buFont typeface="Arial"/>
              <a:buChar char="•"/>
            </a:pPr>
            <a:r>
              <a:rPr lang="ga-ie" sz="2000" b="0" i="0" u="none" strike="noStrike" cap="none">
                <a:solidFill>
                  <a:srgbClr val="01334E"/>
                </a:solidFill>
                <a:latin typeface="Arial"/>
                <a:ea typeface="Arial"/>
                <a:cs typeface="Arial"/>
                <a:sym typeface="Arial"/>
              </a:rPr>
              <a:t>Feasach</a:t>
            </a:r>
            <a:endParaRPr sz="2000" b="0" i="0" u="none" strike="noStrike" cap="none">
              <a:solidFill>
                <a:srgbClr val="01334E"/>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53"/>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rgbClr val="01334E"/>
              </a:buClr>
              <a:buSzPts val="1800"/>
              <a:buFont typeface="Arial"/>
              <a:buNone/>
            </a:pPr>
            <a:r>
              <a:rPr lang="ga-ie"/>
              <a:t>Aonad 2, Réamheolas</a:t>
            </a:r>
            <a:endParaRPr/>
          </a:p>
        </p:txBody>
      </p:sp>
      <p:pic>
        <p:nvPicPr>
          <p:cNvPr id="210" name="Google Shape;210;p53" descr="Shape, square&#10;&#10;Description automatically generated"/>
          <p:cNvPicPr preferRelativeResize="0"/>
          <p:nvPr/>
        </p:nvPicPr>
        <p:blipFill rotWithShape="1">
          <a:blip r:embed="rId3">
            <a:alphaModFix/>
          </a:blip>
          <a:srcRect/>
          <a:stretch/>
        </p:blipFill>
        <p:spPr>
          <a:xfrm>
            <a:off x="610565" y="3893964"/>
            <a:ext cx="5181190" cy="2730755"/>
          </a:xfrm>
          <a:prstGeom prst="rect">
            <a:avLst/>
          </a:prstGeom>
          <a:noFill/>
          <a:ln>
            <a:noFill/>
          </a:ln>
        </p:spPr>
      </p:pic>
      <p:pic>
        <p:nvPicPr>
          <p:cNvPr id="211" name="Google Shape;211;p53" descr="Icon&#10;&#10;Description automatically generated"/>
          <p:cNvPicPr preferRelativeResize="0"/>
          <p:nvPr/>
        </p:nvPicPr>
        <p:blipFill rotWithShape="1">
          <a:blip r:embed="rId4">
            <a:alphaModFix/>
          </a:blip>
          <a:srcRect/>
          <a:stretch/>
        </p:blipFill>
        <p:spPr>
          <a:xfrm>
            <a:off x="602962" y="3924126"/>
            <a:ext cx="1007241" cy="1007241"/>
          </a:xfrm>
          <a:prstGeom prst="rect">
            <a:avLst/>
          </a:prstGeom>
          <a:noFill/>
          <a:ln>
            <a:noFill/>
          </a:ln>
        </p:spPr>
      </p:pic>
      <p:sp>
        <p:nvSpPr>
          <p:cNvPr id="212" name="Google Shape;212;p53"/>
          <p:cNvSpPr txBox="1"/>
          <p:nvPr/>
        </p:nvSpPr>
        <p:spPr>
          <a:xfrm>
            <a:off x="1501046" y="4248997"/>
            <a:ext cx="1840832" cy="369332"/>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1800" b="0" i="0" u="none" strike="noStrike" cap="none">
                <a:solidFill>
                  <a:srgbClr val="000000"/>
                </a:solidFill>
                <a:latin typeface="Arial"/>
                <a:ea typeface="Arial"/>
                <a:cs typeface="Arial"/>
                <a:sym typeface="Arial"/>
              </a:rPr>
              <a:t>Obair aonair</a:t>
            </a:r>
            <a:endParaRPr/>
          </a:p>
        </p:txBody>
      </p:sp>
      <p:pic>
        <p:nvPicPr>
          <p:cNvPr id="213" name="Google Shape;213;p53" descr="A picture containing text&#10;&#10;Description automatically generated"/>
          <p:cNvPicPr preferRelativeResize="0"/>
          <p:nvPr/>
        </p:nvPicPr>
        <p:blipFill rotWithShape="1">
          <a:blip r:embed="rId5">
            <a:alphaModFix/>
          </a:blip>
          <a:srcRect/>
          <a:stretch/>
        </p:blipFill>
        <p:spPr>
          <a:xfrm>
            <a:off x="602961" y="4770801"/>
            <a:ext cx="1007241" cy="1007241"/>
          </a:xfrm>
          <a:prstGeom prst="rect">
            <a:avLst/>
          </a:prstGeom>
          <a:noFill/>
          <a:ln>
            <a:noFill/>
          </a:ln>
        </p:spPr>
      </p:pic>
      <p:sp>
        <p:nvSpPr>
          <p:cNvPr id="214" name="Google Shape;214;p53"/>
          <p:cNvSpPr txBox="1"/>
          <p:nvPr/>
        </p:nvSpPr>
        <p:spPr>
          <a:xfrm>
            <a:off x="1514934" y="5101734"/>
            <a:ext cx="1840832" cy="369332"/>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1800" b="0" i="0" u="none" strike="noStrike" cap="none">
                <a:solidFill>
                  <a:srgbClr val="000000"/>
                </a:solidFill>
                <a:latin typeface="Arial"/>
                <a:ea typeface="Arial"/>
                <a:cs typeface="Arial"/>
                <a:sym typeface="Arial"/>
              </a:rPr>
              <a:t>Obair ghrúpa</a:t>
            </a:r>
            <a:endParaRPr/>
          </a:p>
        </p:txBody>
      </p:sp>
      <p:pic>
        <p:nvPicPr>
          <p:cNvPr id="215" name="Google Shape;215;p53" descr="A picture containing icon&#10;&#10;Description automatically generated"/>
          <p:cNvPicPr preferRelativeResize="0"/>
          <p:nvPr/>
        </p:nvPicPr>
        <p:blipFill rotWithShape="1">
          <a:blip r:embed="rId6">
            <a:alphaModFix/>
          </a:blip>
          <a:srcRect/>
          <a:stretch/>
        </p:blipFill>
        <p:spPr>
          <a:xfrm>
            <a:off x="3328235" y="5524081"/>
            <a:ext cx="1007241" cy="1007241"/>
          </a:xfrm>
          <a:prstGeom prst="rect">
            <a:avLst/>
          </a:prstGeom>
          <a:noFill/>
          <a:ln>
            <a:noFill/>
          </a:ln>
        </p:spPr>
      </p:pic>
      <p:sp>
        <p:nvSpPr>
          <p:cNvPr id="216" name="Google Shape;216;p53"/>
          <p:cNvSpPr txBox="1"/>
          <p:nvPr/>
        </p:nvSpPr>
        <p:spPr>
          <a:xfrm>
            <a:off x="4204368" y="5793620"/>
            <a:ext cx="1840832" cy="646290"/>
          </a:xfrm>
          <a:prstGeom prst="rect">
            <a:avLst/>
          </a:prstGeom>
          <a:noFill/>
          <a:ln>
            <a:noFill/>
          </a:ln>
        </p:spPr>
        <p:txBody>
          <a:bodyPr spcFirstLastPara="1" wrap="square" lIns="91425" tIns="45700" rIns="91425" bIns="45700" rtlCol="0" anchor="t" anchorCtr="0">
            <a:spAutoFit/>
          </a:bodyPr>
          <a:lstStyle/>
          <a:p>
            <a:pPr marL="0" marR="0" lvl="0" indent="0" algn="l">
              <a:lnSpc>
                <a:spcPct val="100000"/>
              </a:lnSpc>
              <a:spcBef>
                <a:spcPts val="0"/>
              </a:spcBef>
              <a:spcAft>
                <a:spcPts val="0"/>
              </a:spcAft>
              <a:buNone/>
            </a:pPr>
            <a:r>
              <a:rPr lang="ga-ie" sz="1800" b="0" i="0" u="none" strike="noStrike" cap="none" dirty="0">
                <a:solidFill>
                  <a:srgbClr val="000000"/>
                </a:solidFill>
                <a:latin typeface="Arial"/>
                <a:ea typeface="Arial"/>
                <a:cs typeface="Arial"/>
                <a:sym typeface="Arial"/>
              </a:rPr>
              <a:t>Gníomhaíocht</a:t>
            </a:r>
            <a:r>
              <a:rPr lang="ga-ie" sz="1800" dirty="0"/>
              <a:t> le cois</a:t>
            </a:r>
            <a:endParaRPr sz="1800" dirty="0"/>
          </a:p>
        </p:txBody>
      </p:sp>
      <p:sp>
        <p:nvSpPr>
          <p:cNvPr id="217" name="Google Shape;217;p53"/>
          <p:cNvSpPr txBox="1"/>
          <p:nvPr/>
        </p:nvSpPr>
        <p:spPr>
          <a:xfrm>
            <a:off x="4185016" y="4160508"/>
            <a:ext cx="1840832" cy="369291"/>
          </a:xfrm>
          <a:prstGeom prst="rect">
            <a:avLst/>
          </a:prstGeom>
          <a:noFill/>
          <a:ln>
            <a:noFill/>
          </a:ln>
        </p:spPr>
        <p:txBody>
          <a:bodyPr spcFirstLastPara="1" wrap="square" lIns="91425" tIns="45700" rIns="91425" bIns="45700" rtlCol="0" anchor="t" anchorCtr="0">
            <a:spAutoFit/>
          </a:bodyPr>
          <a:lstStyle/>
          <a:p>
            <a:pPr marL="0" marR="0" lvl="0" indent="0" algn="l">
              <a:lnSpc>
                <a:spcPct val="100000"/>
              </a:lnSpc>
              <a:spcBef>
                <a:spcPts val="0"/>
              </a:spcBef>
              <a:spcAft>
                <a:spcPts val="0"/>
              </a:spcAft>
              <a:buNone/>
            </a:pPr>
            <a:r>
              <a:rPr lang="ga-ie" sz="1800" b="0" i="0" u="none" strike="noStrike" cap="none">
                <a:solidFill>
                  <a:srgbClr val="000000"/>
                </a:solidFill>
                <a:latin typeface="Arial"/>
                <a:ea typeface="Arial"/>
                <a:cs typeface="Arial"/>
                <a:sym typeface="Arial"/>
              </a:rPr>
              <a:t>Plé ranga</a:t>
            </a:r>
            <a:endParaRPr/>
          </a:p>
        </p:txBody>
      </p:sp>
      <p:pic>
        <p:nvPicPr>
          <p:cNvPr id="218" name="Google Shape;218;p53" descr="Icon&#10;&#10;Description automatically generated"/>
          <p:cNvPicPr preferRelativeResize="0"/>
          <p:nvPr/>
        </p:nvPicPr>
        <p:blipFill rotWithShape="1">
          <a:blip r:embed="rId7">
            <a:alphaModFix/>
          </a:blip>
          <a:srcRect/>
          <a:stretch/>
        </p:blipFill>
        <p:spPr>
          <a:xfrm>
            <a:off x="3298681" y="4674465"/>
            <a:ext cx="1007241" cy="1007241"/>
          </a:xfrm>
          <a:prstGeom prst="rect">
            <a:avLst/>
          </a:prstGeom>
          <a:noFill/>
          <a:ln>
            <a:noFill/>
          </a:ln>
        </p:spPr>
      </p:pic>
      <p:sp>
        <p:nvSpPr>
          <p:cNvPr id="219" name="Google Shape;219;p53"/>
          <p:cNvSpPr txBox="1"/>
          <p:nvPr/>
        </p:nvSpPr>
        <p:spPr>
          <a:xfrm>
            <a:off x="4233922" y="4973094"/>
            <a:ext cx="1840832" cy="369332"/>
          </a:xfrm>
          <a:prstGeom prst="rect">
            <a:avLst/>
          </a:prstGeom>
          <a:noFill/>
          <a:ln>
            <a:noFill/>
          </a:ln>
        </p:spPr>
        <p:txBody>
          <a:bodyPr spcFirstLastPara="1" wrap="square" lIns="91425" tIns="45700" rIns="91425" bIns="45700" rtlCol="0" anchor="t" anchorCtr="0">
            <a:spAutoFit/>
          </a:bodyPr>
          <a:lstStyle/>
          <a:p>
            <a:pPr marL="0" marR="0" lvl="0" indent="0" algn="l">
              <a:lnSpc>
                <a:spcPct val="100000"/>
              </a:lnSpc>
              <a:spcBef>
                <a:spcPts val="0"/>
              </a:spcBef>
              <a:spcAft>
                <a:spcPts val="0"/>
              </a:spcAft>
              <a:buNone/>
            </a:pPr>
            <a:r>
              <a:rPr lang="ga-ie" sz="1800" b="0" i="0" u="none" strike="noStrike" cap="none">
                <a:solidFill>
                  <a:srgbClr val="000000"/>
                </a:solidFill>
                <a:latin typeface="Arial"/>
                <a:ea typeface="Arial"/>
                <a:cs typeface="Arial"/>
                <a:sym typeface="Arial"/>
              </a:rPr>
              <a:t>Léamh</a:t>
            </a:r>
            <a:endParaRPr/>
          </a:p>
        </p:txBody>
      </p:sp>
      <p:pic>
        <p:nvPicPr>
          <p:cNvPr id="220" name="Google Shape;220;p53" descr="Icon&#10;&#10;Description automatically generated"/>
          <p:cNvPicPr preferRelativeResize="0"/>
          <p:nvPr/>
        </p:nvPicPr>
        <p:blipFill rotWithShape="1">
          <a:blip r:embed="rId8">
            <a:alphaModFix/>
          </a:blip>
          <a:srcRect/>
          <a:stretch/>
        </p:blipFill>
        <p:spPr>
          <a:xfrm>
            <a:off x="3313394" y="3831083"/>
            <a:ext cx="1007241" cy="1007241"/>
          </a:xfrm>
          <a:prstGeom prst="rect">
            <a:avLst/>
          </a:prstGeom>
          <a:noFill/>
          <a:ln>
            <a:noFill/>
          </a:ln>
        </p:spPr>
      </p:pic>
      <p:pic>
        <p:nvPicPr>
          <p:cNvPr id="221" name="Google Shape;221;p53"/>
          <p:cNvPicPr preferRelativeResize="0"/>
          <p:nvPr/>
        </p:nvPicPr>
        <p:blipFill rotWithShape="1">
          <a:blip r:embed="rId9">
            <a:alphaModFix/>
          </a:blip>
          <a:srcRect/>
          <a:stretch/>
        </p:blipFill>
        <p:spPr>
          <a:xfrm>
            <a:off x="6317034" y="594531"/>
            <a:ext cx="5021061" cy="5092211"/>
          </a:xfrm>
          <a:prstGeom prst="rect">
            <a:avLst/>
          </a:prstGeom>
          <a:noFill/>
          <a:ln>
            <a:noFill/>
          </a:ln>
        </p:spPr>
      </p:pic>
      <p:pic>
        <p:nvPicPr>
          <p:cNvPr id="222" name="Google Shape;222;p53" descr="Icon&#10;&#10;Description automatically generated"/>
          <p:cNvPicPr preferRelativeResize="0"/>
          <p:nvPr/>
        </p:nvPicPr>
        <p:blipFill rotWithShape="1">
          <a:blip r:embed="rId10">
            <a:alphaModFix/>
          </a:blip>
          <a:srcRect/>
          <a:stretch/>
        </p:blipFill>
        <p:spPr>
          <a:xfrm>
            <a:off x="602960" y="5594088"/>
            <a:ext cx="1007241" cy="1007241"/>
          </a:xfrm>
          <a:prstGeom prst="rect">
            <a:avLst/>
          </a:prstGeom>
          <a:noFill/>
          <a:ln>
            <a:noFill/>
          </a:ln>
        </p:spPr>
      </p:pic>
      <p:sp>
        <p:nvSpPr>
          <p:cNvPr id="223" name="Google Shape;223;p53"/>
          <p:cNvSpPr txBox="1"/>
          <p:nvPr/>
        </p:nvSpPr>
        <p:spPr>
          <a:xfrm>
            <a:off x="1508649" y="5940115"/>
            <a:ext cx="1840832" cy="369332"/>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1800" b="0" i="0" u="none" strike="noStrike" cap="none">
                <a:solidFill>
                  <a:srgbClr val="000000"/>
                </a:solidFill>
                <a:latin typeface="Arial"/>
                <a:ea typeface="Arial"/>
                <a:cs typeface="Arial"/>
                <a:sym typeface="Arial"/>
              </a:rPr>
              <a:t>Obair i bpéirí</a:t>
            </a:r>
            <a:endParaRPr/>
          </a:p>
        </p:txBody>
      </p:sp>
      <p:sp>
        <p:nvSpPr>
          <p:cNvPr id="4" name="Google Shape;207;p8">
            <a:extLst>
              <a:ext uri="{FF2B5EF4-FFF2-40B4-BE49-F238E27FC236}">
                <a16:creationId xmlns:a16="http://schemas.microsoft.com/office/drawing/2014/main" id="{F9D84303-B0BD-A080-E678-ECC1BFB4DDC4}"/>
              </a:ext>
            </a:extLst>
          </p:cNvPr>
          <p:cNvSpPr txBox="1">
            <a:spLocks noGrp="1"/>
          </p:cNvSpPr>
          <p:nvPr>
            <p:ph type="body" idx="1"/>
          </p:nvPr>
        </p:nvSpPr>
        <p:spPr>
          <a:xfrm>
            <a:off x="661059" y="1004892"/>
            <a:ext cx="4969554" cy="2227263"/>
          </a:xfrm>
          <a:prstGeom prst="rect">
            <a:avLst/>
          </a:prstGeom>
          <a:noFill/>
          <a:ln>
            <a:noFill/>
          </a:ln>
        </p:spPr>
        <p:txBody>
          <a:bodyPr spcFirstLastPara="1" wrap="square" lIns="91425" tIns="45700" rIns="91425" bIns="45700" rtlCol="0" anchor="t" anchorCtr="0">
            <a:noAutofit/>
          </a:bodyPr>
          <a:lstStyle/>
          <a:p>
            <a:pPr marL="0" lvl="0" indent="0" algn="ctr" rtl="0">
              <a:lnSpc>
                <a:spcPct val="90000"/>
              </a:lnSpc>
              <a:spcBef>
                <a:spcPts val="0"/>
              </a:spcBef>
              <a:spcAft>
                <a:spcPts val="0"/>
              </a:spcAft>
              <a:buClr>
                <a:srgbClr val="01334E"/>
              </a:buClr>
              <a:buSzPts val="4000"/>
              <a:buNone/>
            </a:pPr>
            <a:r>
              <a:rPr lang="ga-ie" sz="2000" dirty="0"/>
              <a:t>Haigh, is mise </a:t>
            </a:r>
            <a:r>
              <a:rPr lang="en-GB" sz="2000" dirty="0"/>
              <a:t>Liam</a:t>
            </a:r>
            <a:r>
              <a:rPr lang="ga-ie" sz="2000" dirty="0"/>
              <a:t>. </a:t>
            </a:r>
          </a:p>
          <a:p>
            <a:pPr marL="0" lvl="0" indent="0" algn="ctr" rtl="0">
              <a:lnSpc>
                <a:spcPct val="90000"/>
              </a:lnSpc>
              <a:spcBef>
                <a:spcPts val="0"/>
              </a:spcBef>
              <a:spcAft>
                <a:spcPts val="0"/>
              </a:spcAft>
              <a:buClr>
                <a:srgbClr val="01334E"/>
              </a:buClr>
              <a:buSzPts val="4000"/>
              <a:buNone/>
            </a:pPr>
            <a:r>
              <a:rPr lang="ga-ie" sz="2000" dirty="0"/>
              <a:t>Deas buaileadh leat! </a:t>
            </a:r>
          </a:p>
          <a:p>
            <a:pPr marL="0" lvl="0" indent="0" algn="ctr" rtl="0">
              <a:lnSpc>
                <a:spcPct val="90000"/>
              </a:lnSpc>
              <a:spcBef>
                <a:spcPts val="0"/>
              </a:spcBef>
              <a:spcAft>
                <a:spcPts val="0"/>
              </a:spcAft>
              <a:buClr>
                <a:srgbClr val="01334E"/>
              </a:buClr>
              <a:buSzPts val="4000"/>
              <a:buNone/>
            </a:pPr>
            <a:r>
              <a:rPr lang="ga-ie" sz="2000" dirty="0"/>
              <a:t>Tá mé anseo le hinsint duit go mbainimid úsáid as deilbhíní (na pictiúir bheaga thíos) san aonad seo. Cuideoidh siad sin leat an méid a bheidh á dhéanamh agat le linn na ngníomhaíochtaí éagsúla a thuiscint. </a:t>
            </a:r>
          </a:p>
          <a:p>
            <a:pPr marL="0" lvl="0" indent="0" algn="ctr" rtl="0">
              <a:lnSpc>
                <a:spcPct val="90000"/>
              </a:lnSpc>
              <a:spcBef>
                <a:spcPts val="0"/>
              </a:spcBef>
              <a:spcAft>
                <a:spcPts val="0"/>
              </a:spcAft>
              <a:buClr>
                <a:srgbClr val="01334E"/>
              </a:buClr>
              <a:buSzPts val="4000"/>
              <a:buNone/>
            </a:pPr>
            <a:r>
              <a:rPr lang="ga-ie" sz="2000" dirty="0"/>
              <a:t>Bain sult as (agus bí ag foghlaim)!</a:t>
            </a:r>
          </a:p>
          <a:p>
            <a:pPr marL="0" lvl="0" indent="0" algn="ctr" rtl="0">
              <a:lnSpc>
                <a:spcPct val="90000"/>
              </a:lnSpc>
              <a:spcBef>
                <a:spcPts val="0"/>
              </a:spcBef>
              <a:spcAft>
                <a:spcPts val="0"/>
              </a:spcAft>
              <a:buClr>
                <a:srgbClr val="01334E"/>
              </a:buClr>
              <a:buSzPts val="4000"/>
              <a:buNone/>
            </a:pPr>
            <a:r>
              <a:rPr lang="ga-ie" sz="2800" dirty="0"/>
              <a:t> </a:t>
            </a:r>
            <a:endParaRPr sz="2800" dirty="0"/>
          </a:p>
        </p:txBody>
      </p:sp>
      <p:pic>
        <p:nvPicPr>
          <p:cNvPr id="5" name="Google Shape;247;p53" descr="Icon&#10;&#10;Description automatically generated with low confidence">
            <a:extLst>
              <a:ext uri="{FF2B5EF4-FFF2-40B4-BE49-F238E27FC236}">
                <a16:creationId xmlns:a16="http://schemas.microsoft.com/office/drawing/2014/main" id="{50844EB9-352D-856C-603E-EA87E6169084}"/>
              </a:ext>
            </a:extLst>
          </p:cNvPr>
          <p:cNvPicPr preferRelativeResize="0"/>
          <p:nvPr/>
        </p:nvPicPr>
        <p:blipFill rotWithShape="1">
          <a:blip r:embed="rId11">
            <a:alphaModFix/>
          </a:blip>
          <a:srcRect/>
          <a:stretch/>
        </p:blipFill>
        <p:spPr>
          <a:xfrm>
            <a:off x="731887" y="904833"/>
            <a:ext cx="685903" cy="433659"/>
          </a:xfrm>
          <a:prstGeom prst="rect">
            <a:avLst/>
          </a:prstGeom>
          <a:noFill/>
          <a:ln>
            <a:noFill/>
          </a:ln>
        </p:spPr>
      </p:pic>
      <p:pic>
        <p:nvPicPr>
          <p:cNvPr id="6" name="Google Shape;248;p53" descr="Icon&#10;&#10;Description automatically generated with low confidence">
            <a:extLst>
              <a:ext uri="{FF2B5EF4-FFF2-40B4-BE49-F238E27FC236}">
                <a16:creationId xmlns:a16="http://schemas.microsoft.com/office/drawing/2014/main" id="{11BBB8ED-34F9-D196-E4F4-7AF5BF055DEF}"/>
              </a:ext>
            </a:extLst>
          </p:cNvPr>
          <p:cNvPicPr preferRelativeResize="0"/>
          <p:nvPr/>
        </p:nvPicPr>
        <p:blipFill rotWithShape="1">
          <a:blip r:embed="rId11">
            <a:alphaModFix/>
          </a:blip>
          <a:srcRect/>
          <a:stretch/>
        </p:blipFill>
        <p:spPr>
          <a:xfrm rot="10800000">
            <a:off x="5382598" y="3240948"/>
            <a:ext cx="685903" cy="43365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27"/>
        <p:cNvGrpSpPr/>
        <p:nvPr/>
      </p:nvGrpSpPr>
      <p:grpSpPr>
        <a:xfrm>
          <a:off x="0" y="0"/>
          <a:ext cx="0" cy="0"/>
          <a:chOff x="0" y="0"/>
          <a:chExt cx="0" cy="0"/>
        </a:xfrm>
      </p:grpSpPr>
      <p:sp>
        <p:nvSpPr>
          <p:cNvPr id="228" name="Google Shape;228;p54"/>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chemeClr val="lt1"/>
              </a:buClr>
              <a:buSzPts val="1800"/>
              <a:buFont typeface="Arial"/>
              <a:buNone/>
            </a:pPr>
            <a:r>
              <a:rPr lang="ga-ie"/>
              <a:t>Aonad 2, Gníomhaíocht 1</a:t>
            </a:r>
            <a:endParaRPr/>
          </a:p>
        </p:txBody>
      </p:sp>
      <p:pic>
        <p:nvPicPr>
          <p:cNvPr id="229" name="Google Shape;229;p54" descr="Icon&#10;&#10;Description automatically generated with low confidence"/>
          <p:cNvPicPr preferRelativeResize="0"/>
          <p:nvPr/>
        </p:nvPicPr>
        <p:blipFill rotWithShape="1">
          <a:blip r:embed="rId3">
            <a:alphaModFix/>
          </a:blip>
          <a:srcRect/>
          <a:stretch/>
        </p:blipFill>
        <p:spPr>
          <a:xfrm>
            <a:off x="1997096" y="1128102"/>
            <a:ext cx="621324" cy="433659"/>
          </a:xfrm>
          <a:prstGeom prst="rect">
            <a:avLst/>
          </a:prstGeom>
          <a:noFill/>
          <a:ln>
            <a:noFill/>
          </a:ln>
        </p:spPr>
      </p:pic>
      <p:pic>
        <p:nvPicPr>
          <p:cNvPr id="230" name="Google Shape;230;p54" descr="Icon&#10;&#10;Description automatically generated with low confidence"/>
          <p:cNvPicPr preferRelativeResize="0"/>
          <p:nvPr/>
        </p:nvPicPr>
        <p:blipFill rotWithShape="1">
          <a:blip r:embed="rId3">
            <a:alphaModFix/>
          </a:blip>
          <a:srcRect/>
          <a:stretch/>
        </p:blipFill>
        <p:spPr>
          <a:xfrm rot="10800000">
            <a:off x="9886471" y="2366864"/>
            <a:ext cx="621324" cy="433659"/>
          </a:xfrm>
          <a:prstGeom prst="rect">
            <a:avLst/>
          </a:prstGeom>
          <a:noFill/>
          <a:ln>
            <a:noFill/>
          </a:ln>
        </p:spPr>
      </p:pic>
      <p:pic>
        <p:nvPicPr>
          <p:cNvPr id="231" name="Google Shape;231;p54" descr="Shape, circle&#10;&#10;Description automatically generated"/>
          <p:cNvPicPr preferRelativeResize="0"/>
          <p:nvPr/>
        </p:nvPicPr>
        <p:blipFill rotWithShape="1">
          <a:blip r:embed="rId4">
            <a:alphaModFix/>
          </a:blip>
          <a:srcRect/>
          <a:stretch/>
        </p:blipFill>
        <p:spPr>
          <a:xfrm>
            <a:off x="633536" y="3883085"/>
            <a:ext cx="2473080" cy="2597029"/>
          </a:xfrm>
          <a:prstGeom prst="rect">
            <a:avLst/>
          </a:prstGeom>
          <a:noFill/>
          <a:ln>
            <a:noFill/>
          </a:ln>
        </p:spPr>
      </p:pic>
      <p:sp>
        <p:nvSpPr>
          <p:cNvPr id="232" name="Google Shape;232;p54"/>
          <p:cNvSpPr txBox="1"/>
          <p:nvPr/>
        </p:nvSpPr>
        <p:spPr>
          <a:xfrm>
            <a:off x="2664394" y="1128102"/>
            <a:ext cx="7532739" cy="1077358"/>
          </a:xfrm>
          <a:prstGeom prst="rect">
            <a:avLst/>
          </a:prstGeom>
          <a:solidFill>
            <a:srgbClr val="01334E"/>
          </a:solidFill>
          <a:ln>
            <a:noFill/>
          </a:ln>
        </p:spPr>
        <p:txBody>
          <a:bodyPr spcFirstLastPara="1" wrap="square" lIns="91425" tIns="45700" rIns="91425" bIns="45700" rtlCol="0" anchor="t" anchorCtr="0">
            <a:noAutofit/>
          </a:bodyPr>
          <a:lstStyle/>
          <a:p>
            <a:pPr marL="0" marR="0" lvl="0" indent="0" algn="ctr">
              <a:lnSpc>
                <a:spcPct val="100000"/>
              </a:lnSpc>
              <a:spcBef>
                <a:spcPts val="0"/>
              </a:spcBef>
              <a:spcAft>
                <a:spcPts val="0"/>
              </a:spcAft>
              <a:buClr>
                <a:schemeClr val="lt1"/>
              </a:buClr>
              <a:buSzPts val="4000"/>
              <a:buFont typeface="Arial"/>
              <a:buNone/>
            </a:pPr>
            <a:r>
              <a:rPr lang="ga-ie" sz="3200" b="0" i="0" u="none" strike="noStrike" cap="none" dirty="0">
                <a:solidFill>
                  <a:schemeClr val="lt1"/>
                </a:solidFill>
                <a:latin typeface="Arial"/>
                <a:ea typeface="Arial"/>
                <a:cs typeface="Arial"/>
                <a:sym typeface="Arial"/>
              </a:rPr>
              <a:t>Is é an rud a dhéanann oideachasóir sa mhúinteoireacht ná go mbeidh na mic léinn in ann iad féin a dhéanamh.</a:t>
            </a:r>
            <a:endParaRPr dirty="0"/>
          </a:p>
          <a:p>
            <a:pPr marL="0" marR="0" lvl="0" indent="0" algn="ctr">
              <a:lnSpc>
                <a:spcPct val="100000"/>
              </a:lnSpc>
              <a:spcBef>
                <a:spcPts val="0"/>
              </a:spcBef>
              <a:spcAft>
                <a:spcPts val="0"/>
              </a:spcAft>
              <a:buClr>
                <a:schemeClr val="lt1"/>
              </a:buClr>
              <a:buSzPts val="4000"/>
              <a:buFont typeface="Arial"/>
              <a:buNone/>
            </a:pPr>
            <a:endParaRPr sz="2000" b="0" i="0" u="none" strike="noStrike" cap="none" dirty="0">
              <a:solidFill>
                <a:schemeClr val="lt1"/>
              </a:solidFill>
              <a:latin typeface="Arial"/>
              <a:ea typeface="Arial"/>
              <a:cs typeface="Arial"/>
              <a:sym typeface="Arial"/>
            </a:endParaRPr>
          </a:p>
          <a:p>
            <a:pPr marL="0" marR="0" lvl="0" indent="0" algn="ctr">
              <a:lnSpc>
                <a:spcPct val="100000"/>
              </a:lnSpc>
              <a:spcBef>
                <a:spcPts val="0"/>
              </a:spcBef>
              <a:spcAft>
                <a:spcPts val="0"/>
              </a:spcAft>
              <a:buClr>
                <a:schemeClr val="lt1"/>
              </a:buClr>
              <a:buSzPts val="4000"/>
              <a:buFont typeface="Arial"/>
              <a:buNone/>
            </a:pPr>
            <a:r>
              <a:rPr lang="ga-ie" sz="2000" b="0" i="0" u="none" strike="noStrike" cap="none" dirty="0">
                <a:solidFill>
                  <a:schemeClr val="lt1"/>
                </a:solidFill>
                <a:latin typeface="Arial"/>
                <a:ea typeface="Arial"/>
                <a:cs typeface="Arial"/>
                <a:sym typeface="Arial"/>
              </a:rPr>
              <a:t>Paulo Freire, oideachasóir agus fealsamh Brasaíleach </a:t>
            </a:r>
            <a:endParaRPr sz="2000" b="0" i="0" u="none" strike="noStrike" cap="none" dirty="0">
              <a:solidFill>
                <a:schemeClr val="lt1"/>
              </a:solidFill>
              <a:latin typeface="Arial"/>
              <a:ea typeface="Arial"/>
              <a:cs typeface="Arial"/>
              <a:sym typeface="Arial"/>
            </a:endParaRPr>
          </a:p>
          <a:p>
            <a:pPr marL="0" marR="0" lvl="0" indent="0" algn="ctr">
              <a:lnSpc>
                <a:spcPct val="100000"/>
              </a:lnSpc>
              <a:spcBef>
                <a:spcPts val="0"/>
              </a:spcBef>
              <a:spcAft>
                <a:spcPts val="0"/>
              </a:spcAft>
              <a:buClr>
                <a:schemeClr val="lt1"/>
              </a:buClr>
              <a:buSzPts val="4000"/>
              <a:buFont typeface="Arial"/>
              <a:buNone/>
            </a:pPr>
            <a:endParaRPr sz="2000" b="0" i="0" u="none" strike="noStrike" cap="none" dirty="0">
              <a:solidFill>
                <a:schemeClr val="lt1"/>
              </a:solidFill>
              <a:latin typeface="Arial"/>
              <a:ea typeface="Arial"/>
              <a:cs typeface="Arial"/>
              <a:sym typeface="Arial"/>
            </a:endParaRPr>
          </a:p>
        </p:txBody>
      </p:sp>
      <p:pic>
        <p:nvPicPr>
          <p:cNvPr id="233" name="Google Shape;233;p54" descr="Reading cartoon bee"/>
          <p:cNvPicPr preferRelativeResize="0"/>
          <p:nvPr/>
        </p:nvPicPr>
        <p:blipFill rotWithShape="1">
          <a:blip r:embed="rId5">
            <a:alphaModFix/>
          </a:blip>
          <a:srcRect/>
          <a:stretch/>
        </p:blipFill>
        <p:spPr>
          <a:xfrm>
            <a:off x="687976" y="3336036"/>
            <a:ext cx="2364199" cy="3144078"/>
          </a:xfrm>
          <a:prstGeom prst="rect">
            <a:avLst/>
          </a:prstGeom>
          <a:noFill/>
          <a:ln>
            <a:noFill/>
          </a:ln>
        </p:spPr>
      </p:pic>
      <p:grpSp>
        <p:nvGrpSpPr>
          <p:cNvPr id="234" name="Google Shape;234;p54"/>
          <p:cNvGrpSpPr/>
          <p:nvPr/>
        </p:nvGrpSpPr>
        <p:grpSpPr>
          <a:xfrm>
            <a:off x="6096000" y="3607177"/>
            <a:ext cx="5703603" cy="2628794"/>
            <a:chOff x="6096000" y="3929335"/>
            <a:chExt cx="5703603" cy="2628794"/>
          </a:xfrm>
        </p:grpSpPr>
        <p:pic>
          <p:nvPicPr>
            <p:cNvPr id="235" name="Google Shape;235;p54" descr="Icon&#10;&#10;Description automatically generated"/>
            <p:cNvPicPr preferRelativeResize="0"/>
            <p:nvPr/>
          </p:nvPicPr>
          <p:blipFill rotWithShape="1">
            <a:blip r:embed="rId6">
              <a:alphaModFix/>
            </a:blip>
            <a:srcRect/>
            <a:stretch/>
          </p:blipFill>
          <p:spPr>
            <a:xfrm>
              <a:off x="6096000" y="3929335"/>
              <a:ext cx="5703603" cy="2209505"/>
            </a:xfrm>
            <a:prstGeom prst="rect">
              <a:avLst/>
            </a:prstGeom>
            <a:noFill/>
            <a:ln>
              <a:noFill/>
            </a:ln>
          </p:spPr>
        </p:pic>
        <p:sp>
          <p:nvSpPr>
            <p:cNvPr id="236" name="Google Shape;236;p54"/>
            <p:cNvSpPr txBox="1"/>
            <p:nvPr/>
          </p:nvSpPr>
          <p:spPr>
            <a:xfrm>
              <a:off x="6096000" y="4619137"/>
              <a:ext cx="5703603" cy="1938992"/>
            </a:xfrm>
            <a:prstGeom prst="rect">
              <a:avLst/>
            </a:prstGeom>
            <a:noFill/>
            <a:ln>
              <a:noFill/>
            </a:ln>
          </p:spPr>
          <p:txBody>
            <a:bodyPr spcFirstLastPara="1" wrap="square" lIns="91425" tIns="45700" rIns="91425" bIns="45700" rtlCol="0" anchor="t" anchorCtr="0">
              <a:spAutoFit/>
            </a:bodyPr>
            <a:lstStyle/>
            <a:p>
              <a:pPr marL="0" marR="0" lvl="0" indent="0" algn="ctr" rtl="0">
                <a:lnSpc>
                  <a:spcPct val="100000"/>
                </a:lnSpc>
                <a:spcBef>
                  <a:spcPts val="0"/>
                </a:spcBef>
                <a:spcAft>
                  <a:spcPts val="0"/>
                </a:spcAft>
                <a:buNone/>
              </a:pPr>
              <a:r>
                <a:rPr lang="ga-ie" sz="2400" b="0" i="0" u="none" strike="noStrike" cap="none">
                  <a:solidFill>
                    <a:srgbClr val="01334E"/>
                  </a:solidFill>
                  <a:latin typeface="Arial"/>
                  <a:ea typeface="Arial"/>
                  <a:cs typeface="Arial"/>
                  <a:sym typeface="Arial"/>
                </a:rPr>
                <a:t>Is é an rud a dhéanann </a:t>
              </a:r>
              <a:r>
                <a:rPr lang="ga-ie" sz="2400" b="1" i="0" u="none" strike="noStrike" cap="none">
                  <a:solidFill>
                    <a:srgbClr val="01334E"/>
                  </a:solidFill>
                  <a:latin typeface="Arial"/>
                  <a:ea typeface="Arial"/>
                  <a:cs typeface="Arial"/>
                  <a:sym typeface="Arial"/>
                </a:rPr>
                <a:t>[cuir isteach teideal an phoist nó na gairme atá roghnaithe agat]</a:t>
              </a:r>
              <a:r>
                <a:rPr lang="ga-ie" sz="2400" b="0" i="0" u="none" strike="noStrike" cap="none">
                  <a:solidFill>
                    <a:srgbClr val="01334E"/>
                  </a:solidFill>
                  <a:latin typeface="Arial"/>
                  <a:ea typeface="Arial"/>
                  <a:cs typeface="Arial"/>
                  <a:sym typeface="Arial"/>
                </a:rPr>
                <a:t> in </a:t>
              </a:r>
              <a:r>
                <a:rPr lang="ga-ie" sz="2400" b="1" i="0" u="none" strike="noStrike" cap="none">
                  <a:solidFill>
                    <a:srgbClr val="01334E"/>
                  </a:solidFill>
                  <a:latin typeface="Arial"/>
                  <a:ea typeface="Arial"/>
                  <a:cs typeface="Arial"/>
                  <a:sym typeface="Arial"/>
                </a:rPr>
                <a:t>[cuir isteach an rud a dhéanann duine i do phost nó sa ghairm bheatha roghnaithe go hiondúil]</a:t>
              </a:r>
              <a:r>
                <a:rPr lang="ga-ie" sz="2400" b="0" i="0" u="none" strike="noStrike" cap="none">
                  <a:solidFill>
                    <a:srgbClr val="01334E"/>
                  </a:solidFill>
                  <a:latin typeface="Arial"/>
                  <a:ea typeface="Arial"/>
                  <a:cs typeface="Arial"/>
                  <a:sym typeface="Arial"/>
                </a:rPr>
                <a:t> </a:t>
              </a:r>
              <a:r>
                <a:rPr lang="ga-ie" sz="2400" b="1" i="0" u="none" strike="noStrike" cap="none">
                  <a:solidFill>
                    <a:srgbClr val="01334E"/>
                  </a:solidFill>
                  <a:latin typeface="Arial"/>
                  <a:ea typeface="Arial"/>
                  <a:cs typeface="Arial"/>
                  <a:sym typeface="Arial"/>
                </a:rPr>
                <a:t>[críochnaigh an abairt]</a:t>
              </a:r>
              <a:r>
                <a:rPr lang="ga-ie" sz="2400" b="0" i="0" u="none" strike="noStrike" cap="none">
                  <a:solidFill>
                    <a:srgbClr val="01334E"/>
                  </a:solidFill>
                  <a:latin typeface="Arial"/>
                  <a:ea typeface="Arial"/>
                  <a:cs typeface="Arial"/>
                  <a:sym typeface="Arial"/>
                </a:rPr>
                <a:t>.</a:t>
              </a:r>
              <a:endParaRPr/>
            </a:p>
          </p:txBody>
        </p:sp>
      </p:grpSp>
      <p:grpSp>
        <p:nvGrpSpPr>
          <p:cNvPr id="237" name="Google Shape;237;p54"/>
          <p:cNvGrpSpPr/>
          <p:nvPr/>
        </p:nvGrpSpPr>
        <p:grpSpPr>
          <a:xfrm>
            <a:off x="11111178" y="741832"/>
            <a:ext cx="1007242" cy="2401907"/>
            <a:chOff x="11111178" y="741832"/>
            <a:chExt cx="1007242" cy="2401907"/>
          </a:xfrm>
        </p:grpSpPr>
        <p:pic>
          <p:nvPicPr>
            <p:cNvPr id="238" name="Google Shape;238;p54" descr="Shape, square&#10;&#10;Description automatically generated"/>
            <p:cNvPicPr preferRelativeResize="0"/>
            <p:nvPr/>
          </p:nvPicPr>
          <p:blipFill rotWithShape="1">
            <a:blip r:embed="rId7">
              <a:alphaModFix/>
            </a:blip>
            <a:srcRect/>
            <a:stretch/>
          </p:blipFill>
          <p:spPr>
            <a:xfrm rot="-5400000">
              <a:off x="10510048" y="1587131"/>
              <a:ext cx="2209505" cy="823346"/>
            </a:xfrm>
            <a:prstGeom prst="rect">
              <a:avLst/>
            </a:prstGeom>
            <a:noFill/>
            <a:ln>
              <a:noFill/>
            </a:ln>
          </p:spPr>
        </p:pic>
        <p:pic>
          <p:nvPicPr>
            <p:cNvPr id="239" name="Google Shape;239;p54" descr="Icon&#10;&#10;Description automatically generated"/>
            <p:cNvPicPr preferRelativeResize="0"/>
            <p:nvPr/>
          </p:nvPicPr>
          <p:blipFill rotWithShape="1">
            <a:blip r:embed="rId8">
              <a:alphaModFix/>
            </a:blip>
            <a:srcRect/>
            <a:stretch/>
          </p:blipFill>
          <p:spPr>
            <a:xfrm>
              <a:off x="11111178" y="2136498"/>
              <a:ext cx="1007241" cy="1007241"/>
            </a:xfrm>
            <a:prstGeom prst="rect">
              <a:avLst/>
            </a:prstGeom>
            <a:noFill/>
            <a:ln>
              <a:noFill/>
            </a:ln>
          </p:spPr>
        </p:pic>
        <p:pic>
          <p:nvPicPr>
            <p:cNvPr id="240" name="Google Shape;240;p54" descr="Icon&#10;&#10;Description automatically generated"/>
            <p:cNvPicPr preferRelativeResize="0"/>
            <p:nvPr/>
          </p:nvPicPr>
          <p:blipFill rotWithShape="1">
            <a:blip r:embed="rId9">
              <a:alphaModFix/>
            </a:blip>
            <a:srcRect/>
            <a:stretch/>
          </p:blipFill>
          <p:spPr>
            <a:xfrm>
              <a:off x="11111178" y="1397671"/>
              <a:ext cx="1007241" cy="1007241"/>
            </a:xfrm>
            <a:prstGeom prst="rect">
              <a:avLst/>
            </a:prstGeom>
            <a:noFill/>
            <a:ln>
              <a:noFill/>
            </a:ln>
          </p:spPr>
        </p:pic>
        <p:pic>
          <p:nvPicPr>
            <p:cNvPr id="241" name="Google Shape;241;p54" descr="Icon&#10;&#10;Description automatically generated"/>
            <p:cNvPicPr preferRelativeResize="0"/>
            <p:nvPr/>
          </p:nvPicPr>
          <p:blipFill rotWithShape="1">
            <a:blip r:embed="rId10">
              <a:alphaModFix/>
            </a:blip>
            <a:srcRect/>
            <a:stretch/>
          </p:blipFill>
          <p:spPr>
            <a:xfrm>
              <a:off x="11111179" y="741832"/>
              <a:ext cx="1007241" cy="1007241"/>
            </a:xfrm>
            <a:prstGeom prst="rect">
              <a:avLst/>
            </a:prstGeom>
            <a:noFill/>
            <a:ln>
              <a:noFill/>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46"/>
        <p:cNvGrpSpPr/>
        <p:nvPr/>
      </p:nvGrpSpPr>
      <p:grpSpPr>
        <a:xfrm>
          <a:off x="0" y="0"/>
          <a:ext cx="0" cy="0"/>
          <a:chOff x="0" y="0"/>
          <a:chExt cx="0" cy="0"/>
        </a:xfrm>
      </p:grpSpPr>
      <p:sp>
        <p:nvSpPr>
          <p:cNvPr id="247" name="Google Shape;247;p55"/>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chemeClr val="lt1"/>
              </a:buClr>
              <a:buSzPts val="1800"/>
              <a:buFont typeface="Arial"/>
              <a:buNone/>
            </a:pPr>
            <a:r>
              <a:rPr lang="ga-ie"/>
              <a:t>Aonad 2, Gníomhaíocht 2</a:t>
            </a:r>
            <a:endParaRPr/>
          </a:p>
        </p:txBody>
      </p:sp>
      <p:sp>
        <p:nvSpPr>
          <p:cNvPr id="248" name="Google Shape;248;p55"/>
          <p:cNvSpPr txBox="1">
            <a:spLocks noGrp="1"/>
          </p:cNvSpPr>
          <p:nvPr>
            <p:ph type="body" idx="1"/>
          </p:nvPr>
        </p:nvSpPr>
        <p:spPr>
          <a:xfrm>
            <a:off x="1043853" y="2448748"/>
            <a:ext cx="2774385" cy="3062876"/>
          </a:xfrm>
          <a:prstGeom prst="rect">
            <a:avLst/>
          </a:prstGeom>
          <a:noFill/>
          <a:ln>
            <a:noFill/>
          </a:ln>
        </p:spPr>
        <p:txBody>
          <a:bodyPr spcFirstLastPara="1" wrap="square" lIns="91425" tIns="45700" rIns="91425" bIns="45700" rtlCol="0" anchor="t" anchorCtr="0">
            <a:noAutofit/>
          </a:bodyPr>
          <a:lstStyle/>
          <a:p>
            <a:pPr marL="0" lvl="0" indent="0" algn="l" rtl="0">
              <a:lnSpc>
                <a:spcPct val="90000"/>
              </a:lnSpc>
              <a:spcBef>
                <a:spcPts val="0"/>
              </a:spcBef>
              <a:spcAft>
                <a:spcPts val="0"/>
              </a:spcAft>
              <a:buClr>
                <a:srgbClr val="01334E"/>
              </a:buClr>
              <a:buSzPts val="1800"/>
              <a:buNone/>
            </a:pPr>
            <a:r>
              <a:rPr lang="ga-ie" dirty="0"/>
              <a:t>Ar do shon féin, smaoinigh ar oideachasóir amháin a spreag (nó a spreagann) agus ba (nó is) tionchar dearfach é/í i do shaol. </a:t>
            </a:r>
            <a:endParaRPr dirty="0"/>
          </a:p>
          <a:p>
            <a:pPr marL="0" lvl="0" indent="0" algn="l" rtl="0">
              <a:lnSpc>
                <a:spcPct val="90000"/>
              </a:lnSpc>
              <a:spcBef>
                <a:spcPts val="1000"/>
              </a:spcBef>
              <a:spcAft>
                <a:spcPts val="0"/>
              </a:spcAft>
              <a:buClr>
                <a:srgbClr val="01334E"/>
              </a:buClr>
              <a:buSzPts val="1800"/>
              <a:buNone/>
            </a:pPr>
            <a:r>
              <a:rPr lang="ga-ie" dirty="0"/>
              <a:t>Déan iarracht a aithint go díreach cad é ina phearsantacht nó ina gcarachtar a fhágann gur oideachasóir maith iad.</a:t>
            </a:r>
            <a:endParaRPr dirty="0"/>
          </a:p>
        </p:txBody>
      </p:sp>
      <p:sp>
        <p:nvSpPr>
          <p:cNvPr id="249" name="Google Shape;249;p55"/>
          <p:cNvSpPr txBox="1">
            <a:spLocks noGrp="1"/>
          </p:cNvSpPr>
          <p:nvPr>
            <p:ph type="body" idx="2"/>
          </p:nvPr>
        </p:nvSpPr>
        <p:spPr>
          <a:xfrm>
            <a:off x="4645234" y="2475572"/>
            <a:ext cx="2774385" cy="3062876"/>
          </a:xfrm>
          <a:prstGeom prst="rect">
            <a:avLst/>
          </a:prstGeom>
          <a:noFill/>
          <a:ln>
            <a:noFill/>
          </a:ln>
        </p:spPr>
        <p:txBody>
          <a:bodyPr spcFirstLastPara="1" wrap="square" lIns="91425" tIns="45700" rIns="91425" bIns="45700" rtlCol="0" anchor="t" anchorCtr="0">
            <a:noAutofit/>
          </a:bodyPr>
          <a:lstStyle/>
          <a:p>
            <a:pPr marL="0" lvl="0" indent="0" algn="l" rtl="0">
              <a:lnSpc>
                <a:spcPct val="90000"/>
              </a:lnSpc>
              <a:spcBef>
                <a:spcPts val="0"/>
              </a:spcBef>
              <a:spcAft>
                <a:spcPts val="0"/>
              </a:spcAft>
              <a:buClr>
                <a:srgbClr val="01334E"/>
              </a:buClr>
              <a:buSzPts val="2000"/>
              <a:buNone/>
            </a:pPr>
            <a:r>
              <a:rPr lang="ga-ie" sz="2000"/>
              <a:t>Roinn do chuid smaointe le duine amháin eile.</a:t>
            </a:r>
            <a:endParaRPr sz="2000"/>
          </a:p>
          <a:p>
            <a:pPr marL="0" lvl="0" indent="0" algn="l" rtl="0">
              <a:lnSpc>
                <a:spcPct val="90000"/>
              </a:lnSpc>
              <a:spcBef>
                <a:spcPts val="1000"/>
              </a:spcBef>
              <a:spcAft>
                <a:spcPts val="0"/>
              </a:spcAft>
              <a:buClr>
                <a:srgbClr val="01334E"/>
              </a:buClr>
              <a:buSzPts val="2000"/>
              <a:buNone/>
            </a:pPr>
            <a:r>
              <a:rPr lang="ga-ie" sz="2000"/>
              <a:t>Oibrigh le chéile chun liosta a chruthú de na tréithe pearsantachta suntasacha atá ag do bheirt oideachasóirí.</a:t>
            </a:r>
            <a:endParaRPr sz="2000"/>
          </a:p>
        </p:txBody>
      </p:sp>
      <p:sp>
        <p:nvSpPr>
          <p:cNvPr id="250" name="Google Shape;250;p55"/>
          <p:cNvSpPr txBox="1">
            <a:spLocks noGrp="1"/>
          </p:cNvSpPr>
          <p:nvPr>
            <p:ph type="body" idx="3"/>
          </p:nvPr>
        </p:nvSpPr>
        <p:spPr>
          <a:xfrm>
            <a:off x="8274909" y="2492779"/>
            <a:ext cx="2774385" cy="3062876"/>
          </a:xfrm>
          <a:prstGeom prst="rect">
            <a:avLst/>
          </a:prstGeom>
          <a:noFill/>
          <a:ln>
            <a:noFill/>
          </a:ln>
        </p:spPr>
        <p:txBody>
          <a:bodyPr spcFirstLastPara="1" wrap="square" lIns="91425" tIns="45700" rIns="91425" bIns="45700" rtlCol="0" anchor="t" anchorCtr="0">
            <a:noAutofit/>
          </a:bodyPr>
          <a:lstStyle/>
          <a:p>
            <a:pPr marL="0" lvl="0" indent="0" algn="l" rtl="0">
              <a:lnSpc>
                <a:spcPct val="90000"/>
              </a:lnSpc>
              <a:spcBef>
                <a:spcPts val="0"/>
              </a:spcBef>
              <a:spcAft>
                <a:spcPts val="0"/>
              </a:spcAft>
              <a:buClr>
                <a:srgbClr val="01334E"/>
              </a:buClr>
              <a:buSzPts val="2000"/>
              <a:buNone/>
            </a:pPr>
            <a:r>
              <a:rPr lang="ga-ie" sz="2000"/>
              <a:t>I ngrúpaí beaga, pléigh na rudaí atá i gcoiteann ag do cheathrar oideoirí. </a:t>
            </a:r>
            <a:endParaRPr sz="2000"/>
          </a:p>
          <a:p>
            <a:pPr marL="0" lvl="0" indent="0" algn="l" rtl="0">
              <a:lnSpc>
                <a:spcPct val="90000"/>
              </a:lnSpc>
              <a:spcBef>
                <a:spcPts val="1000"/>
              </a:spcBef>
              <a:spcAft>
                <a:spcPts val="0"/>
              </a:spcAft>
              <a:buClr>
                <a:srgbClr val="01334E"/>
              </a:buClr>
              <a:buSzPts val="2000"/>
              <a:buNone/>
            </a:pPr>
            <a:r>
              <a:rPr lang="ga-ie" sz="2000"/>
              <a:t>Comhcheangail do liostaí de na tréithe pearsantachta nó tréithe a dhéanann oideachasóir maith.</a:t>
            </a:r>
            <a:endParaRPr sz="2000"/>
          </a:p>
          <a:p>
            <a:pPr marL="0" lvl="0" indent="0" algn="l" rtl="0">
              <a:lnSpc>
                <a:spcPct val="90000"/>
              </a:lnSpc>
              <a:spcBef>
                <a:spcPts val="1000"/>
              </a:spcBef>
              <a:spcAft>
                <a:spcPts val="0"/>
              </a:spcAft>
              <a:buClr>
                <a:srgbClr val="01334E"/>
              </a:buClr>
              <a:buSzPts val="2000"/>
              <a:buNone/>
            </a:pPr>
            <a:endParaRPr sz="2000"/>
          </a:p>
        </p:txBody>
      </p:sp>
      <p:grpSp>
        <p:nvGrpSpPr>
          <p:cNvPr id="251" name="Google Shape;251;p55"/>
          <p:cNvGrpSpPr/>
          <p:nvPr/>
        </p:nvGrpSpPr>
        <p:grpSpPr>
          <a:xfrm>
            <a:off x="11111176" y="217201"/>
            <a:ext cx="1013443" cy="2398439"/>
            <a:chOff x="11111176" y="217201"/>
            <a:chExt cx="1013443" cy="2398439"/>
          </a:xfrm>
        </p:grpSpPr>
        <p:pic>
          <p:nvPicPr>
            <p:cNvPr id="252" name="Google Shape;252;p55" descr="Shape, square&#10;&#10;Description automatically generated"/>
            <p:cNvPicPr preferRelativeResize="0"/>
            <p:nvPr/>
          </p:nvPicPr>
          <p:blipFill rotWithShape="1">
            <a:blip r:embed="rId3">
              <a:alphaModFix/>
            </a:blip>
            <a:srcRect/>
            <a:stretch/>
          </p:blipFill>
          <p:spPr>
            <a:xfrm rot="-5400000">
              <a:off x="10510045" y="959146"/>
              <a:ext cx="2209505" cy="823346"/>
            </a:xfrm>
            <a:prstGeom prst="rect">
              <a:avLst/>
            </a:prstGeom>
            <a:noFill/>
            <a:ln>
              <a:noFill/>
            </a:ln>
          </p:spPr>
        </p:pic>
        <p:pic>
          <p:nvPicPr>
            <p:cNvPr id="253" name="Google Shape;253;p55" descr="Icon&#10;&#10;Description automatically generated"/>
            <p:cNvPicPr preferRelativeResize="0"/>
            <p:nvPr/>
          </p:nvPicPr>
          <p:blipFill rotWithShape="1">
            <a:blip r:embed="rId4">
              <a:alphaModFix/>
            </a:blip>
            <a:srcRect/>
            <a:stretch/>
          </p:blipFill>
          <p:spPr>
            <a:xfrm>
              <a:off x="11111176" y="217201"/>
              <a:ext cx="1007241" cy="1007241"/>
            </a:xfrm>
            <a:prstGeom prst="rect">
              <a:avLst/>
            </a:prstGeom>
            <a:noFill/>
            <a:ln>
              <a:noFill/>
            </a:ln>
          </p:spPr>
        </p:pic>
        <p:pic>
          <p:nvPicPr>
            <p:cNvPr id="254" name="Google Shape;254;p55" descr="Icon&#10;&#10;Description automatically generated"/>
            <p:cNvPicPr preferRelativeResize="0"/>
            <p:nvPr/>
          </p:nvPicPr>
          <p:blipFill rotWithShape="1">
            <a:blip r:embed="rId5">
              <a:alphaModFix/>
            </a:blip>
            <a:srcRect/>
            <a:stretch/>
          </p:blipFill>
          <p:spPr>
            <a:xfrm>
              <a:off x="11111176" y="936134"/>
              <a:ext cx="1007241" cy="1007241"/>
            </a:xfrm>
            <a:prstGeom prst="rect">
              <a:avLst/>
            </a:prstGeom>
            <a:noFill/>
            <a:ln>
              <a:noFill/>
            </a:ln>
          </p:spPr>
        </p:pic>
        <p:pic>
          <p:nvPicPr>
            <p:cNvPr id="255" name="Google Shape;255;p55" descr="A picture containing text&#10;&#10;Description automatically generated"/>
            <p:cNvPicPr preferRelativeResize="0"/>
            <p:nvPr/>
          </p:nvPicPr>
          <p:blipFill rotWithShape="1">
            <a:blip r:embed="rId6">
              <a:alphaModFix/>
            </a:blip>
            <a:srcRect/>
            <a:stretch/>
          </p:blipFill>
          <p:spPr>
            <a:xfrm>
              <a:off x="11117378" y="1608399"/>
              <a:ext cx="1007241" cy="1007241"/>
            </a:xfrm>
            <a:prstGeom prst="rect">
              <a:avLst/>
            </a:prstGeom>
            <a:noFill/>
            <a:ln>
              <a:noFill/>
            </a:ln>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pic>
        <p:nvPicPr>
          <p:cNvPr id="261" name="Google Shape;261;p56" descr="Shape, square&#10;&#10;Description automatically generated"/>
          <p:cNvPicPr preferRelativeResize="0"/>
          <p:nvPr/>
        </p:nvPicPr>
        <p:blipFill rotWithShape="1">
          <a:blip r:embed="rId3">
            <a:alphaModFix/>
          </a:blip>
          <a:srcRect/>
          <a:stretch/>
        </p:blipFill>
        <p:spPr>
          <a:xfrm>
            <a:off x="194195" y="236607"/>
            <a:ext cx="3689839" cy="2581308"/>
          </a:xfrm>
          <a:prstGeom prst="rect">
            <a:avLst/>
          </a:prstGeom>
          <a:noFill/>
          <a:ln>
            <a:noFill/>
          </a:ln>
        </p:spPr>
      </p:pic>
      <p:sp>
        <p:nvSpPr>
          <p:cNvPr id="262" name="Google Shape;262;p56"/>
          <p:cNvSpPr txBox="1"/>
          <p:nvPr/>
        </p:nvSpPr>
        <p:spPr>
          <a:xfrm>
            <a:off x="456499" y="423037"/>
            <a:ext cx="3165230" cy="2308324"/>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1600" b="0" i="0" u="none" strike="noStrike" cap="none" dirty="0">
                <a:solidFill>
                  <a:srgbClr val="000000"/>
                </a:solidFill>
                <a:latin typeface="Arial"/>
                <a:ea typeface="Arial"/>
                <a:cs typeface="Arial"/>
                <a:sym typeface="Arial"/>
              </a:rPr>
              <a:t>[Bhí] múinteoir agus ceann bliana den scoth agam a chabhraigh liom (bean óg ó eastát comhairle/scoil DEIS) a chreidiúint go bhféadfadh [mé] dul ar aghaidh le bheith ar an gcéad duine i [mo] theaghlach chun dul ar an ollscoil agus a bheith i mo mhúinteoir.</a:t>
            </a:r>
            <a:endParaRPr sz="1600" dirty="0"/>
          </a:p>
        </p:txBody>
      </p:sp>
      <p:pic>
        <p:nvPicPr>
          <p:cNvPr id="263" name="Google Shape;263;p56" descr="Shape, square&#10;&#10;Description automatically generated"/>
          <p:cNvPicPr preferRelativeResize="0"/>
          <p:nvPr/>
        </p:nvPicPr>
        <p:blipFill rotWithShape="1">
          <a:blip r:embed="rId3">
            <a:alphaModFix/>
          </a:blip>
          <a:srcRect/>
          <a:stretch/>
        </p:blipFill>
        <p:spPr>
          <a:xfrm>
            <a:off x="4035288" y="198317"/>
            <a:ext cx="7076326" cy="1660204"/>
          </a:xfrm>
          <a:prstGeom prst="rect">
            <a:avLst/>
          </a:prstGeom>
          <a:noFill/>
          <a:ln>
            <a:noFill/>
          </a:ln>
        </p:spPr>
      </p:pic>
      <p:sp>
        <p:nvSpPr>
          <p:cNvPr id="264" name="Google Shape;264;p56"/>
          <p:cNvSpPr txBox="1"/>
          <p:nvPr/>
        </p:nvSpPr>
        <p:spPr>
          <a:xfrm>
            <a:off x="4242097" y="278209"/>
            <a:ext cx="6781098" cy="1477328"/>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1800" b="0" i="0" u="none" strike="noStrike" cap="none" dirty="0">
                <a:solidFill>
                  <a:srgbClr val="000000"/>
                </a:solidFill>
                <a:latin typeface="Arial"/>
                <a:ea typeface="Arial"/>
                <a:cs typeface="Arial"/>
                <a:sym typeface="Arial"/>
              </a:rPr>
              <a:t>Spreag mo mhúinteoir Béarla iontach grá foghlama ina chuid mac léinn, bhí sé atruacha agus ionbhách agus cairdiúil le mothú iontach grinn. Chuir sé luach agus cothú ar gach mac léinn faoina chúram, beag beann ar stádas nó cúlra socheacnamaíoch. Fear iontach.</a:t>
            </a:r>
            <a:endParaRPr dirty="0"/>
          </a:p>
        </p:txBody>
      </p:sp>
      <p:pic>
        <p:nvPicPr>
          <p:cNvPr id="265" name="Google Shape;265;p56" descr="Shape, square&#10;&#10;Description automatically generated"/>
          <p:cNvPicPr preferRelativeResize="0"/>
          <p:nvPr/>
        </p:nvPicPr>
        <p:blipFill rotWithShape="1">
          <a:blip r:embed="rId3">
            <a:alphaModFix/>
          </a:blip>
          <a:srcRect/>
          <a:stretch/>
        </p:blipFill>
        <p:spPr>
          <a:xfrm>
            <a:off x="118502" y="2917791"/>
            <a:ext cx="3916785" cy="2393671"/>
          </a:xfrm>
          <a:prstGeom prst="rect">
            <a:avLst/>
          </a:prstGeom>
          <a:noFill/>
          <a:ln>
            <a:noFill/>
          </a:ln>
        </p:spPr>
      </p:pic>
      <p:sp>
        <p:nvSpPr>
          <p:cNvPr id="266" name="Google Shape;266;p56"/>
          <p:cNvSpPr txBox="1"/>
          <p:nvPr/>
        </p:nvSpPr>
        <p:spPr>
          <a:xfrm>
            <a:off x="380805" y="3104221"/>
            <a:ext cx="3503229" cy="2062063"/>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1600" b="0" i="0" u="none" strike="noStrike" cap="none" dirty="0">
                <a:solidFill>
                  <a:srgbClr val="000000"/>
                </a:solidFill>
                <a:latin typeface="Arial"/>
                <a:ea typeface="Arial"/>
                <a:cs typeface="Arial"/>
                <a:sym typeface="Arial"/>
              </a:rPr>
              <a:t>Bhí banna ceoil na scoile á rith ag mo mhúinteoir rang a 2, agus bhí mé i mo bhall de. Roghnaigh sí mé arís agus arís eile le haghaidh róil rince agus aisteoireachta in Variety Shows. Bhí mé thar a bheith cúthail, ach thug na seónna sin muinín dom…</a:t>
            </a:r>
            <a:endParaRPr sz="1600" dirty="0"/>
          </a:p>
        </p:txBody>
      </p:sp>
      <p:pic>
        <p:nvPicPr>
          <p:cNvPr id="267" name="Google Shape;267;p56" descr="Shape, square&#10;&#10;Description automatically generated"/>
          <p:cNvPicPr preferRelativeResize="0"/>
          <p:nvPr/>
        </p:nvPicPr>
        <p:blipFill rotWithShape="1">
          <a:blip r:embed="rId3">
            <a:alphaModFix/>
          </a:blip>
          <a:srcRect/>
          <a:stretch/>
        </p:blipFill>
        <p:spPr>
          <a:xfrm>
            <a:off x="4218078" y="4683624"/>
            <a:ext cx="3610326" cy="2062985"/>
          </a:xfrm>
          <a:prstGeom prst="rect">
            <a:avLst/>
          </a:prstGeom>
          <a:noFill/>
          <a:ln>
            <a:noFill/>
          </a:ln>
        </p:spPr>
      </p:pic>
      <p:sp>
        <p:nvSpPr>
          <p:cNvPr id="268" name="Google Shape;268;p56"/>
          <p:cNvSpPr txBox="1"/>
          <p:nvPr/>
        </p:nvSpPr>
        <p:spPr>
          <a:xfrm>
            <a:off x="4242097" y="4877899"/>
            <a:ext cx="3571460" cy="1569620"/>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1600" b="0" i="0" u="none" strike="noStrike" cap="none" dirty="0">
                <a:solidFill>
                  <a:srgbClr val="000000"/>
                </a:solidFill>
                <a:latin typeface="Arial"/>
                <a:ea typeface="Arial"/>
                <a:cs typeface="Arial"/>
                <a:sym typeface="Arial"/>
              </a:rPr>
              <a:t>Tar éis dom bliain scoile a bhaint amach [bhí múinteoir agam] a chaith a sosanna agus ranganna saor in aisce ag obair trí thurgnaimh eolaíochta liom ionas go bhféadfainn teacht suas. Is dochtúir mé anois.</a:t>
            </a:r>
            <a:endParaRPr sz="1600" dirty="0"/>
          </a:p>
        </p:txBody>
      </p:sp>
      <p:pic>
        <p:nvPicPr>
          <p:cNvPr id="269" name="Google Shape;269;p56" descr="Shape, square&#10;&#10;Description automatically generated"/>
          <p:cNvPicPr preferRelativeResize="0"/>
          <p:nvPr/>
        </p:nvPicPr>
        <p:blipFill rotWithShape="1">
          <a:blip r:embed="rId3">
            <a:alphaModFix/>
          </a:blip>
          <a:srcRect/>
          <a:stretch/>
        </p:blipFill>
        <p:spPr>
          <a:xfrm>
            <a:off x="7912376" y="4629267"/>
            <a:ext cx="4076318" cy="2106645"/>
          </a:xfrm>
          <a:prstGeom prst="rect">
            <a:avLst/>
          </a:prstGeom>
          <a:noFill/>
          <a:ln>
            <a:noFill/>
          </a:ln>
        </p:spPr>
      </p:pic>
      <p:sp>
        <p:nvSpPr>
          <p:cNvPr id="270" name="Google Shape;270;p56"/>
          <p:cNvSpPr txBox="1"/>
          <p:nvPr/>
        </p:nvSpPr>
        <p:spPr>
          <a:xfrm>
            <a:off x="8063629" y="4815697"/>
            <a:ext cx="3826246" cy="1661953"/>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1700" b="0" i="0" u="none" strike="noStrike" cap="none" dirty="0">
                <a:solidFill>
                  <a:srgbClr val="000000"/>
                </a:solidFill>
                <a:latin typeface="Arial"/>
                <a:ea typeface="Arial"/>
                <a:cs typeface="Arial"/>
                <a:sym typeface="Arial"/>
              </a:rPr>
              <a:t>Bhí múinteoir iontach agam… “A chailíní, conas is féidir leat a bheith ag súil go gcreideann aon duine eile ionat mura gcreideann tú ionat féin!” - [Éirim] fós liom é sin inniu má tá suaitheadh ​​​​orm nó amhras orm féin.</a:t>
            </a:r>
            <a:endParaRPr sz="1700" dirty="0"/>
          </a:p>
        </p:txBody>
      </p:sp>
      <p:pic>
        <p:nvPicPr>
          <p:cNvPr id="271" name="Google Shape;271;p56" descr="Shape, square&#10;&#10;Description automatically generated"/>
          <p:cNvPicPr preferRelativeResize="0"/>
          <p:nvPr/>
        </p:nvPicPr>
        <p:blipFill rotWithShape="1">
          <a:blip r:embed="rId3">
            <a:alphaModFix/>
          </a:blip>
          <a:srcRect/>
          <a:stretch/>
        </p:blipFill>
        <p:spPr>
          <a:xfrm>
            <a:off x="424961" y="5411338"/>
            <a:ext cx="3610326" cy="1220887"/>
          </a:xfrm>
          <a:prstGeom prst="rect">
            <a:avLst/>
          </a:prstGeom>
          <a:noFill/>
          <a:ln>
            <a:noFill/>
          </a:ln>
        </p:spPr>
      </p:pic>
      <p:sp>
        <p:nvSpPr>
          <p:cNvPr id="272" name="Google Shape;272;p56"/>
          <p:cNvSpPr txBox="1"/>
          <p:nvPr/>
        </p:nvSpPr>
        <p:spPr>
          <a:xfrm>
            <a:off x="525415" y="5544215"/>
            <a:ext cx="3409418" cy="1077178"/>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1600" b="0" i="0" u="none" strike="noStrike" cap="none" dirty="0">
                <a:solidFill>
                  <a:srgbClr val="000000"/>
                </a:solidFill>
                <a:latin typeface="Arial"/>
                <a:ea typeface="Arial"/>
                <a:cs typeface="Arial"/>
                <a:sym typeface="Arial"/>
              </a:rPr>
              <a:t>Dúirt mo mhúinteoir Mata i gcónaí go raibh acmhainneacht mhór agam. Ní dhearmad mé riamh é sin.</a:t>
            </a:r>
            <a:endParaRPr sz="1600" dirty="0"/>
          </a:p>
        </p:txBody>
      </p:sp>
      <p:pic>
        <p:nvPicPr>
          <p:cNvPr id="273" name="Google Shape;273;p56" descr="Shape, square&#10;&#10;Description automatically generated"/>
          <p:cNvPicPr preferRelativeResize="0"/>
          <p:nvPr/>
        </p:nvPicPr>
        <p:blipFill rotWithShape="1">
          <a:blip r:embed="rId3">
            <a:alphaModFix/>
          </a:blip>
          <a:srcRect/>
          <a:stretch/>
        </p:blipFill>
        <p:spPr>
          <a:xfrm>
            <a:off x="8378368" y="2024410"/>
            <a:ext cx="3610326" cy="2393671"/>
          </a:xfrm>
          <a:prstGeom prst="rect">
            <a:avLst/>
          </a:prstGeom>
          <a:noFill/>
          <a:ln>
            <a:noFill/>
          </a:ln>
        </p:spPr>
      </p:pic>
      <p:sp>
        <p:nvSpPr>
          <p:cNvPr id="274" name="Google Shape;274;p56"/>
          <p:cNvSpPr txBox="1"/>
          <p:nvPr/>
        </p:nvSpPr>
        <p:spPr>
          <a:xfrm>
            <a:off x="8561159" y="2128658"/>
            <a:ext cx="3328716" cy="2185173"/>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1700" b="0" i="0" u="none" strike="noStrike" cap="none" dirty="0">
                <a:solidFill>
                  <a:srgbClr val="000000"/>
                </a:solidFill>
                <a:latin typeface="Arial"/>
                <a:ea typeface="Arial"/>
                <a:cs typeface="Arial"/>
                <a:sym typeface="Arial"/>
              </a:rPr>
              <a:t>Bhí mo shean leas-phríomhoide ina sholas le linn aimsir mo shaoil ​​nach raibh chomh geal sin agus chuidigh sé liom a thuiscint go bhfuil an scoil ann chun tacaíocht a thabhairt duit, ní amach chun tú a fháil. Is aingeal faoi cheilt í.</a:t>
            </a:r>
            <a:endParaRPr sz="1700" dirty="0"/>
          </a:p>
        </p:txBody>
      </p:sp>
      <p:pic>
        <p:nvPicPr>
          <p:cNvPr id="275" name="Google Shape;275;p56" descr="Shape, square&#10;&#10;Description automatically generated"/>
          <p:cNvPicPr preferRelativeResize="0"/>
          <p:nvPr/>
        </p:nvPicPr>
        <p:blipFill rotWithShape="1">
          <a:blip r:embed="rId3">
            <a:alphaModFix/>
          </a:blip>
          <a:srcRect/>
          <a:stretch/>
        </p:blipFill>
        <p:spPr>
          <a:xfrm>
            <a:off x="4146337" y="1994951"/>
            <a:ext cx="4076318" cy="2634316"/>
          </a:xfrm>
          <a:prstGeom prst="rect">
            <a:avLst/>
          </a:prstGeom>
          <a:noFill/>
          <a:ln>
            <a:noFill/>
          </a:ln>
        </p:spPr>
      </p:pic>
      <p:sp>
        <p:nvSpPr>
          <p:cNvPr id="276" name="Google Shape;276;p56"/>
          <p:cNvSpPr txBox="1"/>
          <p:nvPr/>
        </p:nvSpPr>
        <p:spPr>
          <a:xfrm>
            <a:off x="4297589" y="2098738"/>
            <a:ext cx="3925065" cy="2308324"/>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1600" b="0" i="0" u="none" strike="noStrike" cap="none" dirty="0">
                <a:solidFill>
                  <a:srgbClr val="000000"/>
                </a:solidFill>
                <a:latin typeface="Arial"/>
                <a:ea typeface="Arial"/>
                <a:cs typeface="Arial"/>
                <a:sym typeface="Arial"/>
              </a:rPr>
              <a:t>Bhí múinteoir Ealaíne agam a chinntigh go raibh na hábhair agam le cruthú (ní raibh aon cheann agam sa bhaile). Chuir sí tús le comórtais ealaíne le soláthairtí mar dhuaiseanna. Bhí mé i mo dhuine fásta sular thuig mé cén fáth ar chuir sí tús leo agus go raibh a fhios aici go dtabharfainn 100% le buachan mar bhí an péint agus an páipéar de dhíth orm.</a:t>
            </a:r>
            <a:endParaRPr sz="1600" dirty="0"/>
          </a:p>
        </p:txBody>
      </p:sp>
      <p:grpSp>
        <p:nvGrpSpPr>
          <p:cNvPr id="277" name="Google Shape;277;p56"/>
          <p:cNvGrpSpPr/>
          <p:nvPr/>
        </p:nvGrpSpPr>
        <p:grpSpPr>
          <a:xfrm>
            <a:off x="11115141" y="236607"/>
            <a:ext cx="1010768" cy="1809490"/>
            <a:chOff x="11107649" y="266066"/>
            <a:chExt cx="1010768" cy="1809490"/>
          </a:xfrm>
        </p:grpSpPr>
        <p:pic>
          <p:nvPicPr>
            <p:cNvPr id="278" name="Google Shape;278;p56" descr="Shape, square&#10;&#10;Description automatically generated"/>
            <p:cNvPicPr preferRelativeResize="0"/>
            <p:nvPr/>
          </p:nvPicPr>
          <p:blipFill rotWithShape="1">
            <a:blip r:embed="rId4">
              <a:alphaModFix/>
            </a:blip>
            <a:srcRect/>
            <a:stretch/>
          </p:blipFill>
          <p:spPr>
            <a:xfrm rot="-5400000">
              <a:off x="10735626" y="733565"/>
              <a:ext cx="1758343" cy="823346"/>
            </a:xfrm>
            <a:prstGeom prst="rect">
              <a:avLst/>
            </a:prstGeom>
            <a:noFill/>
            <a:ln>
              <a:noFill/>
            </a:ln>
          </p:spPr>
        </p:pic>
        <p:pic>
          <p:nvPicPr>
            <p:cNvPr id="279" name="Google Shape;279;p56" descr="A picture containing text&#10;&#10;Description automatically generated"/>
            <p:cNvPicPr preferRelativeResize="0"/>
            <p:nvPr/>
          </p:nvPicPr>
          <p:blipFill rotWithShape="1">
            <a:blip r:embed="rId5">
              <a:alphaModFix/>
            </a:blip>
            <a:srcRect/>
            <a:stretch/>
          </p:blipFill>
          <p:spPr>
            <a:xfrm>
              <a:off x="11107649" y="1068315"/>
              <a:ext cx="1007241" cy="1007241"/>
            </a:xfrm>
            <a:prstGeom prst="rect">
              <a:avLst/>
            </a:prstGeom>
            <a:noFill/>
            <a:ln>
              <a:noFill/>
            </a:ln>
          </p:spPr>
        </p:pic>
        <p:pic>
          <p:nvPicPr>
            <p:cNvPr id="280" name="Google Shape;280;p56" descr="Icon&#10;&#10;Description automatically generated"/>
            <p:cNvPicPr preferRelativeResize="0"/>
            <p:nvPr/>
          </p:nvPicPr>
          <p:blipFill rotWithShape="1">
            <a:blip r:embed="rId6">
              <a:alphaModFix/>
            </a:blip>
            <a:srcRect/>
            <a:stretch/>
          </p:blipFill>
          <p:spPr>
            <a:xfrm>
              <a:off x="11111176" y="266066"/>
              <a:ext cx="1007241" cy="1007241"/>
            </a:xfrm>
            <a:prstGeom prst="rect">
              <a:avLst/>
            </a:prstGeom>
            <a:noFill/>
            <a:ln>
              <a:noFill/>
            </a:ln>
          </p:spPr>
        </p:pic>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85"/>
        <p:cNvGrpSpPr/>
        <p:nvPr/>
      </p:nvGrpSpPr>
      <p:grpSpPr>
        <a:xfrm>
          <a:off x="0" y="0"/>
          <a:ext cx="0" cy="0"/>
          <a:chOff x="0" y="0"/>
          <a:chExt cx="0" cy="0"/>
        </a:xfrm>
      </p:grpSpPr>
      <p:pic>
        <p:nvPicPr>
          <p:cNvPr id="286" name="Google Shape;286;p26" descr="Roller Paint Tool outline"/>
          <p:cNvPicPr preferRelativeResize="0"/>
          <p:nvPr/>
        </p:nvPicPr>
        <p:blipFill rotWithShape="1">
          <a:blip r:embed="rId3">
            <a:alphaModFix/>
          </a:blip>
          <a:srcRect/>
          <a:stretch/>
        </p:blipFill>
        <p:spPr>
          <a:xfrm>
            <a:off x="399339" y="2793236"/>
            <a:ext cx="914400" cy="914400"/>
          </a:xfrm>
          <a:prstGeom prst="rect">
            <a:avLst/>
          </a:prstGeom>
          <a:noFill/>
          <a:ln>
            <a:noFill/>
          </a:ln>
        </p:spPr>
      </p:pic>
      <p:pic>
        <p:nvPicPr>
          <p:cNvPr id="287" name="Google Shape;287;p26" descr="Wrench outline"/>
          <p:cNvPicPr preferRelativeResize="0"/>
          <p:nvPr/>
        </p:nvPicPr>
        <p:blipFill rotWithShape="1">
          <a:blip r:embed="rId4">
            <a:alphaModFix/>
          </a:blip>
          <a:srcRect/>
          <a:stretch/>
        </p:blipFill>
        <p:spPr>
          <a:xfrm>
            <a:off x="7781519" y="5578437"/>
            <a:ext cx="914400" cy="914400"/>
          </a:xfrm>
          <a:prstGeom prst="rect">
            <a:avLst/>
          </a:prstGeom>
          <a:noFill/>
          <a:ln>
            <a:noFill/>
          </a:ln>
        </p:spPr>
      </p:pic>
      <p:pic>
        <p:nvPicPr>
          <p:cNvPr id="288" name="Google Shape;288;p26" descr="Screwdriver outline"/>
          <p:cNvPicPr preferRelativeResize="0"/>
          <p:nvPr/>
        </p:nvPicPr>
        <p:blipFill rotWithShape="1">
          <a:blip r:embed="rId5">
            <a:alphaModFix/>
          </a:blip>
          <a:srcRect/>
          <a:stretch/>
        </p:blipFill>
        <p:spPr>
          <a:xfrm>
            <a:off x="9977209" y="5452314"/>
            <a:ext cx="914400" cy="914400"/>
          </a:xfrm>
          <a:prstGeom prst="rect">
            <a:avLst/>
          </a:prstGeom>
          <a:noFill/>
          <a:ln>
            <a:noFill/>
          </a:ln>
        </p:spPr>
      </p:pic>
      <p:pic>
        <p:nvPicPr>
          <p:cNvPr id="289" name="Google Shape;289;p26" descr="Saw outline"/>
          <p:cNvPicPr preferRelativeResize="0"/>
          <p:nvPr/>
        </p:nvPicPr>
        <p:blipFill rotWithShape="1">
          <a:blip r:embed="rId6">
            <a:alphaModFix/>
          </a:blip>
          <a:srcRect/>
          <a:stretch/>
        </p:blipFill>
        <p:spPr>
          <a:xfrm>
            <a:off x="5181600" y="3707422"/>
            <a:ext cx="914400" cy="914400"/>
          </a:xfrm>
          <a:prstGeom prst="rect">
            <a:avLst/>
          </a:prstGeom>
          <a:noFill/>
          <a:ln>
            <a:noFill/>
          </a:ln>
        </p:spPr>
      </p:pic>
      <p:pic>
        <p:nvPicPr>
          <p:cNvPr id="290" name="Google Shape;290;p26" descr="Large paint brush outline"/>
          <p:cNvPicPr preferRelativeResize="0"/>
          <p:nvPr/>
        </p:nvPicPr>
        <p:blipFill rotWithShape="1">
          <a:blip r:embed="rId7">
            <a:alphaModFix/>
          </a:blip>
          <a:srcRect/>
          <a:stretch/>
        </p:blipFill>
        <p:spPr>
          <a:xfrm>
            <a:off x="2704872" y="2814600"/>
            <a:ext cx="914400" cy="914400"/>
          </a:xfrm>
          <a:prstGeom prst="rect">
            <a:avLst/>
          </a:prstGeom>
          <a:noFill/>
          <a:ln>
            <a:noFill/>
          </a:ln>
        </p:spPr>
      </p:pic>
      <p:pic>
        <p:nvPicPr>
          <p:cNvPr id="291" name="Google Shape;291;p26" descr="Briefcase outline"/>
          <p:cNvPicPr preferRelativeResize="0"/>
          <p:nvPr/>
        </p:nvPicPr>
        <p:blipFill rotWithShape="1">
          <a:blip r:embed="rId8">
            <a:alphaModFix/>
          </a:blip>
          <a:srcRect/>
          <a:stretch/>
        </p:blipFill>
        <p:spPr>
          <a:xfrm>
            <a:off x="5737618" y="-274590"/>
            <a:ext cx="3437357" cy="3437357"/>
          </a:xfrm>
          <a:prstGeom prst="rect">
            <a:avLst/>
          </a:prstGeom>
          <a:noFill/>
          <a:ln>
            <a:noFill/>
          </a:ln>
        </p:spPr>
      </p:pic>
      <p:pic>
        <p:nvPicPr>
          <p:cNvPr id="292" name="Google Shape;292;p26" descr="Pocket knife outline"/>
          <p:cNvPicPr preferRelativeResize="0"/>
          <p:nvPr/>
        </p:nvPicPr>
        <p:blipFill rotWithShape="1">
          <a:blip r:embed="rId9">
            <a:alphaModFix/>
          </a:blip>
          <a:srcRect/>
          <a:stretch/>
        </p:blipFill>
        <p:spPr>
          <a:xfrm>
            <a:off x="368864" y="5579164"/>
            <a:ext cx="914400" cy="914400"/>
          </a:xfrm>
          <a:prstGeom prst="rect">
            <a:avLst/>
          </a:prstGeom>
          <a:noFill/>
          <a:ln>
            <a:noFill/>
          </a:ln>
        </p:spPr>
      </p:pic>
      <p:pic>
        <p:nvPicPr>
          <p:cNvPr id="293" name="Google Shape;293;p26" descr="Triangle Ruler outline"/>
          <p:cNvPicPr preferRelativeResize="0"/>
          <p:nvPr/>
        </p:nvPicPr>
        <p:blipFill rotWithShape="1">
          <a:blip r:embed="rId10">
            <a:alphaModFix/>
          </a:blip>
          <a:srcRect/>
          <a:stretch/>
        </p:blipFill>
        <p:spPr>
          <a:xfrm>
            <a:off x="300674" y="4265977"/>
            <a:ext cx="914400" cy="914400"/>
          </a:xfrm>
          <a:prstGeom prst="rect">
            <a:avLst/>
          </a:prstGeom>
          <a:noFill/>
          <a:ln>
            <a:noFill/>
          </a:ln>
        </p:spPr>
      </p:pic>
      <p:pic>
        <p:nvPicPr>
          <p:cNvPr id="294" name="Google Shape;294;p26" descr="Flashlight outline"/>
          <p:cNvPicPr preferRelativeResize="0"/>
          <p:nvPr/>
        </p:nvPicPr>
        <p:blipFill rotWithShape="1">
          <a:blip r:embed="rId11">
            <a:alphaModFix/>
          </a:blip>
          <a:srcRect/>
          <a:stretch/>
        </p:blipFill>
        <p:spPr>
          <a:xfrm>
            <a:off x="5181600" y="5578437"/>
            <a:ext cx="914400" cy="914400"/>
          </a:xfrm>
          <a:prstGeom prst="rect">
            <a:avLst/>
          </a:prstGeom>
          <a:noFill/>
          <a:ln>
            <a:noFill/>
          </a:ln>
        </p:spPr>
      </p:pic>
      <p:pic>
        <p:nvPicPr>
          <p:cNvPr id="295" name="Google Shape;295;p26" descr="Nails outline"/>
          <p:cNvPicPr preferRelativeResize="0"/>
          <p:nvPr/>
        </p:nvPicPr>
        <p:blipFill rotWithShape="1">
          <a:blip r:embed="rId12">
            <a:alphaModFix/>
          </a:blip>
          <a:srcRect/>
          <a:stretch/>
        </p:blipFill>
        <p:spPr>
          <a:xfrm rot="10800000" flipH="1">
            <a:off x="2958474" y="4543006"/>
            <a:ext cx="914400" cy="695400"/>
          </a:xfrm>
          <a:prstGeom prst="rect">
            <a:avLst/>
          </a:prstGeom>
          <a:noFill/>
          <a:ln>
            <a:noFill/>
          </a:ln>
        </p:spPr>
      </p:pic>
      <p:pic>
        <p:nvPicPr>
          <p:cNvPr id="296" name="Google Shape;296;p26" descr="Hammer outline"/>
          <p:cNvPicPr preferRelativeResize="0"/>
          <p:nvPr/>
        </p:nvPicPr>
        <p:blipFill rotWithShape="1">
          <a:blip r:embed="rId13">
            <a:alphaModFix/>
          </a:blip>
          <a:srcRect/>
          <a:stretch/>
        </p:blipFill>
        <p:spPr>
          <a:xfrm>
            <a:off x="7946928" y="4261826"/>
            <a:ext cx="914400" cy="914400"/>
          </a:xfrm>
          <a:prstGeom prst="rect">
            <a:avLst/>
          </a:prstGeom>
          <a:noFill/>
          <a:ln>
            <a:noFill/>
          </a:ln>
        </p:spPr>
      </p:pic>
      <p:sp>
        <p:nvSpPr>
          <p:cNvPr id="297" name="Google Shape;297;p26"/>
          <p:cNvSpPr txBox="1"/>
          <p:nvPr/>
        </p:nvSpPr>
        <p:spPr>
          <a:xfrm>
            <a:off x="6196793" y="632831"/>
            <a:ext cx="2671763" cy="646290"/>
          </a:xfrm>
          <a:prstGeom prst="rect">
            <a:avLst/>
          </a:prstGeom>
          <a:noFill/>
          <a:ln>
            <a:noFill/>
          </a:ln>
        </p:spPr>
        <p:txBody>
          <a:bodyPr spcFirstLastPara="1" wrap="square" lIns="91425" tIns="45700" rIns="91425" bIns="45700" rtlCol="0" anchor="t" anchorCtr="0">
            <a:spAutoFit/>
          </a:bodyPr>
          <a:lstStyle/>
          <a:p>
            <a:pPr marL="0" marR="0" lvl="0" indent="0" algn="ctr" rtl="0">
              <a:lnSpc>
                <a:spcPct val="100000"/>
              </a:lnSpc>
              <a:spcBef>
                <a:spcPts val="0"/>
              </a:spcBef>
              <a:spcAft>
                <a:spcPts val="0"/>
              </a:spcAft>
              <a:buNone/>
            </a:pPr>
            <a:r>
              <a:rPr lang="ga-ie" sz="1800" b="1" i="0" u="none" strike="noStrike" cap="none" dirty="0">
                <a:solidFill>
                  <a:schemeClr val="lt1"/>
                </a:solidFill>
                <a:latin typeface="Arial"/>
                <a:ea typeface="Arial"/>
                <a:cs typeface="Arial"/>
                <a:sym typeface="Arial"/>
              </a:rPr>
              <a:t>Foireann uirlisí oideachasóra</a:t>
            </a:r>
            <a:endParaRPr sz="1800" dirty="0"/>
          </a:p>
        </p:txBody>
      </p:sp>
      <p:pic>
        <p:nvPicPr>
          <p:cNvPr id="298" name="Google Shape;298;p26" descr="Wheelbarrow outline"/>
          <p:cNvPicPr preferRelativeResize="0"/>
          <p:nvPr/>
        </p:nvPicPr>
        <p:blipFill rotWithShape="1">
          <a:blip r:embed="rId14">
            <a:alphaModFix/>
          </a:blip>
          <a:srcRect/>
          <a:stretch/>
        </p:blipFill>
        <p:spPr>
          <a:xfrm>
            <a:off x="2564554" y="5579164"/>
            <a:ext cx="914400" cy="914400"/>
          </a:xfrm>
          <a:prstGeom prst="rect">
            <a:avLst/>
          </a:prstGeom>
          <a:noFill/>
          <a:ln>
            <a:noFill/>
          </a:ln>
        </p:spPr>
      </p:pic>
      <p:pic>
        <p:nvPicPr>
          <p:cNvPr id="299" name="Google Shape;299;p26" descr="Arrow: Straight outline"/>
          <p:cNvPicPr preferRelativeResize="0"/>
          <p:nvPr/>
        </p:nvPicPr>
        <p:blipFill rotWithShape="1">
          <a:blip r:embed="rId15">
            <a:alphaModFix/>
          </a:blip>
          <a:srcRect/>
          <a:stretch/>
        </p:blipFill>
        <p:spPr>
          <a:xfrm rot="8285800">
            <a:off x="4386076" y="2269878"/>
            <a:ext cx="1806103" cy="1806103"/>
          </a:xfrm>
          <a:prstGeom prst="rect">
            <a:avLst/>
          </a:prstGeom>
          <a:noFill/>
          <a:ln>
            <a:noFill/>
          </a:ln>
        </p:spPr>
      </p:pic>
      <p:pic>
        <p:nvPicPr>
          <p:cNvPr id="300" name="Google Shape;300;p26"/>
          <p:cNvPicPr preferRelativeResize="0"/>
          <p:nvPr/>
        </p:nvPicPr>
        <p:blipFill rotWithShape="1">
          <a:blip r:embed="rId16">
            <a:alphaModFix/>
          </a:blip>
          <a:srcRect/>
          <a:stretch/>
        </p:blipFill>
        <p:spPr>
          <a:xfrm>
            <a:off x="223963" y="241666"/>
            <a:ext cx="2340591" cy="525757"/>
          </a:xfrm>
          <a:prstGeom prst="rect">
            <a:avLst/>
          </a:prstGeom>
          <a:noFill/>
          <a:ln>
            <a:noFill/>
          </a:ln>
        </p:spPr>
      </p:pic>
      <p:pic>
        <p:nvPicPr>
          <p:cNvPr id="301" name="Google Shape;301;p26"/>
          <p:cNvPicPr preferRelativeResize="0"/>
          <p:nvPr/>
        </p:nvPicPr>
        <p:blipFill rotWithShape="1">
          <a:blip r:embed="rId17">
            <a:alphaModFix/>
          </a:blip>
          <a:srcRect/>
          <a:stretch/>
        </p:blipFill>
        <p:spPr>
          <a:xfrm>
            <a:off x="368864" y="272366"/>
            <a:ext cx="8492464" cy="493819"/>
          </a:xfrm>
          <a:prstGeom prst="rect">
            <a:avLst/>
          </a:prstGeom>
          <a:noFill/>
          <a:ln>
            <a:noFill/>
          </a:ln>
        </p:spPr>
      </p:pic>
      <p:pic>
        <p:nvPicPr>
          <p:cNvPr id="302" name="Google Shape;302;p26" descr="Arrow: Straight outline"/>
          <p:cNvPicPr preferRelativeResize="0"/>
          <p:nvPr/>
        </p:nvPicPr>
        <p:blipFill rotWithShape="1">
          <a:blip r:embed="rId15">
            <a:alphaModFix/>
          </a:blip>
          <a:srcRect/>
          <a:stretch/>
        </p:blipFill>
        <p:spPr>
          <a:xfrm rot="8285800">
            <a:off x="1653239" y="1649898"/>
            <a:ext cx="1806103" cy="1806103"/>
          </a:xfrm>
          <a:prstGeom prst="rect">
            <a:avLst/>
          </a:prstGeom>
          <a:noFill/>
          <a:ln>
            <a:noFill/>
          </a:ln>
        </p:spPr>
      </p:pic>
      <p:pic>
        <p:nvPicPr>
          <p:cNvPr id="303" name="Google Shape;303;p26" descr="Arrow: Straight outline"/>
          <p:cNvPicPr preferRelativeResize="0"/>
          <p:nvPr/>
        </p:nvPicPr>
        <p:blipFill rotWithShape="1">
          <a:blip r:embed="rId15">
            <a:alphaModFix/>
          </a:blip>
          <a:srcRect/>
          <a:stretch/>
        </p:blipFill>
        <p:spPr>
          <a:xfrm rot="4756902">
            <a:off x="6829035" y="2896013"/>
            <a:ext cx="1806103" cy="1806103"/>
          </a:xfrm>
          <a:prstGeom prst="rect">
            <a:avLst/>
          </a:prstGeom>
          <a:noFill/>
          <a:ln>
            <a:noFill/>
          </a:ln>
        </p:spPr>
      </p:pic>
      <p:pic>
        <p:nvPicPr>
          <p:cNvPr id="304" name="Google Shape;304;p26" descr="Arrow: Straight outline"/>
          <p:cNvPicPr preferRelativeResize="0"/>
          <p:nvPr/>
        </p:nvPicPr>
        <p:blipFill rotWithShape="1">
          <a:blip r:embed="rId15">
            <a:alphaModFix/>
          </a:blip>
          <a:srcRect/>
          <a:stretch/>
        </p:blipFill>
        <p:spPr>
          <a:xfrm rot="4756902">
            <a:off x="9120236" y="3494016"/>
            <a:ext cx="1806103" cy="1806103"/>
          </a:xfrm>
          <a:prstGeom prst="rect">
            <a:avLst/>
          </a:prstGeom>
          <a:noFill/>
          <a:ln>
            <a:noFill/>
          </a:ln>
        </p:spPr>
      </p:pic>
      <p:grpSp>
        <p:nvGrpSpPr>
          <p:cNvPr id="305" name="Google Shape;305;p26"/>
          <p:cNvGrpSpPr/>
          <p:nvPr/>
        </p:nvGrpSpPr>
        <p:grpSpPr>
          <a:xfrm>
            <a:off x="11078534" y="438502"/>
            <a:ext cx="1046742" cy="1678407"/>
            <a:chOff x="11039033" y="992247"/>
            <a:chExt cx="1046742" cy="1678407"/>
          </a:xfrm>
        </p:grpSpPr>
        <p:pic>
          <p:nvPicPr>
            <p:cNvPr id="306" name="Google Shape;306;p26" descr="Shape, square&#10;&#10;Description automatically generated"/>
            <p:cNvPicPr preferRelativeResize="0"/>
            <p:nvPr/>
          </p:nvPicPr>
          <p:blipFill rotWithShape="1">
            <a:blip r:embed="rId18">
              <a:alphaModFix/>
            </a:blip>
            <a:srcRect/>
            <a:stretch/>
          </p:blipFill>
          <p:spPr>
            <a:xfrm rot="-5400000">
              <a:off x="10715603" y="1419778"/>
              <a:ext cx="1678406" cy="823346"/>
            </a:xfrm>
            <a:prstGeom prst="rect">
              <a:avLst/>
            </a:prstGeom>
            <a:noFill/>
            <a:ln>
              <a:noFill/>
            </a:ln>
          </p:spPr>
        </p:pic>
        <p:pic>
          <p:nvPicPr>
            <p:cNvPr id="307" name="Google Shape;307;p26" descr="A picture containing text&#10;&#10;Description automatically generated"/>
            <p:cNvPicPr preferRelativeResize="0"/>
            <p:nvPr/>
          </p:nvPicPr>
          <p:blipFill rotWithShape="1">
            <a:blip r:embed="rId19">
              <a:alphaModFix/>
            </a:blip>
            <a:srcRect/>
            <a:stretch/>
          </p:blipFill>
          <p:spPr>
            <a:xfrm>
              <a:off x="11039033" y="992247"/>
              <a:ext cx="1007241" cy="1007241"/>
            </a:xfrm>
            <a:prstGeom prst="rect">
              <a:avLst/>
            </a:prstGeom>
            <a:noFill/>
            <a:ln>
              <a:noFill/>
            </a:ln>
          </p:spPr>
        </p:pic>
        <p:pic>
          <p:nvPicPr>
            <p:cNvPr id="308" name="Google Shape;308;p26" descr="Icon&#10;&#10;Description automatically generated"/>
            <p:cNvPicPr preferRelativeResize="0"/>
            <p:nvPr/>
          </p:nvPicPr>
          <p:blipFill rotWithShape="1">
            <a:blip r:embed="rId20">
              <a:alphaModFix/>
            </a:blip>
            <a:srcRect/>
            <a:stretch/>
          </p:blipFill>
          <p:spPr>
            <a:xfrm>
              <a:off x="11078534" y="1663413"/>
              <a:ext cx="1007241" cy="1007241"/>
            </a:xfrm>
            <a:prstGeom prst="rect">
              <a:avLst/>
            </a:prstGeom>
            <a:noFill/>
            <a:ln>
              <a:noFill/>
            </a:ln>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312"/>
        <p:cNvGrpSpPr/>
        <p:nvPr/>
      </p:nvGrpSpPr>
      <p:grpSpPr>
        <a:xfrm>
          <a:off x="0" y="0"/>
          <a:ext cx="0" cy="0"/>
          <a:chOff x="0" y="0"/>
          <a:chExt cx="0" cy="0"/>
        </a:xfrm>
      </p:grpSpPr>
      <p:sp>
        <p:nvSpPr>
          <p:cNvPr id="313" name="Google Shape;313;p57"/>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chemeClr val="lt1"/>
              </a:buClr>
              <a:buSzPts val="1800"/>
              <a:buFont typeface="Arial"/>
              <a:buNone/>
            </a:pPr>
            <a:r>
              <a:rPr lang="ga-ie"/>
              <a:t>Aonad 2, Gníomhaíocht 2</a:t>
            </a:r>
            <a:endParaRPr/>
          </a:p>
        </p:txBody>
      </p:sp>
      <p:pic>
        <p:nvPicPr>
          <p:cNvPr id="314" name="Google Shape;314;p57" descr="Briefcase outline"/>
          <p:cNvPicPr preferRelativeResize="0"/>
          <p:nvPr/>
        </p:nvPicPr>
        <p:blipFill rotWithShape="1">
          <a:blip r:embed="rId3">
            <a:alphaModFix/>
          </a:blip>
          <a:srcRect/>
          <a:stretch/>
        </p:blipFill>
        <p:spPr>
          <a:xfrm>
            <a:off x="7937562" y="1937660"/>
            <a:ext cx="3898151" cy="3898151"/>
          </a:xfrm>
          <a:prstGeom prst="rect">
            <a:avLst/>
          </a:prstGeom>
          <a:noFill/>
          <a:ln>
            <a:noFill/>
          </a:ln>
        </p:spPr>
      </p:pic>
      <p:sp>
        <p:nvSpPr>
          <p:cNvPr id="315" name="Google Shape;315;p57"/>
          <p:cNvSpPr txBox="1"/>
          <p:nvPr/>
        </p:nvSpPr>
        <p:spPr>
          <a:xfrm>
            <a:off x="8373374" y="3095436"/>
            <a:ext cx="3180271" cy="461665"/>
          </a:xfrm>
          <a:prstGeom prst="rect">
            <a:avLst/>
          </a:prstGeom>
          <a:noFill/>
          <a:ln>
            <a:noFill/>
          </a:ln>
        </p:spPr>
        <p:txBody>
          <a:bodyPr spcFirstLastPara="1" wrap="square" lIns="91425" tIns="45700" rIns="91425" bIns="45700" rtlCol="0" anchor="t" anchorCtr="0">
            <a:spAutoFit/>
          </a:bodyPr>
          <a:lstStyle/>
          <a:p>
            <a:pPr marL="0" marR="0" lvl="0" indent="0" algn="ctr" rtl="0">
              <a:lnSpc>
                <a:spcPct val="100000"/>
              </a:lnSpc>
              <a:spcBef>
                <a:spcPts val="0"/>
              </a:spcBef>
              <a:spcAft>
                <a:spcPts val="0"/>
              </a:spcAft>
              <a:buNone/>
            </a:pPr>
            <a:r>
              <a:rPr lang="ga-ie" sz="2400" b="1" i="0" u="none" strike="noStrike" cap="none">
                <a:solidFill>
                  <a:schemeClr val="dk1"/>
                </a:solidFill>
                <a:latin typeface="Arial"/>
                <a:ea typeface="Arial"/>
                <a:cs typeface="Arial"/>
                <a:sym typeface="Arial"/>
              </a:rPr>
              <a:t>Mo Fhoireann Uirlisí</a:t>
            </a:r>
            <a:endParaRPr/>
          </a:p>
        </p:txBody>
      </p:sp>
      <p:sp>
        <p:nvSpPr>
          <p:cNvPr id="316" name="Google Shape;316;p57"/>
          <p:cNvSpPr txBox="1"/>
          <p:nvPr/>
        </p:nvSpPr>
        <p:spPr>
          <a:xfrm>
            <a:off x="356287" y="1809242"/>
            <a:ext cx="7581274" cy="4154984"/>
          </a:xfrm>
          <a:prstGeom prst="rect">
            <a:avLst/>
          </a:prstGeom>
          <a:noFill/>
          <a:ln>
            <a:noFill/>
          </a:ln>
        </p:spPr>
        <p:txBody>
          <a:bodyPr spcFirstLastPara="1" wrap="square" lIns="91425" tIns="45700" rIns="91425" bIns="45700" rtlCol="0" anchor="t" anchorCtr="0">
            <a:spAutoFit/>
          </a:bodyPr>
          <a:lstStyle/>
          <a:p>
            <a:pPr marL="0" marR="0" lvl="0" indent="0" algn="l" rtl="0">
              <a:lnSpc>
                <a:spcPct val="100000"/>
              </a:lnSpc>
              <a:spcBef>
                <a:spcPts val="0"/>
              </a:spcBef>
              <a:spcAft>
                <a:spcPts val="0"/>
              </a:spcAft>
              <a:buNone/>
            </a:pPr>
            <a:r>
              <a:rPr lang="ga-ie" sz="2400" b="1" i="0" u="none" strike="noStrike" cap="none">
                <a:solidFill>
                  <a:schemeClr val="dk1"/>
                </a:solidFill>
                <a:latin typeface="Arial"/>
                <a:ea typeface="Arial"/>
                <a:cs typeface="Arial"/>
                <a:sym typeface="Arial"/>
              </a:rPr>
              <a:t>Mo tréithe pearsantachta nó saintréithe</a:t>
            </a:r>
            <a:endParaRPr/>
          </a:p>
          <a:p>
            <a:pPr marL="0" marR="0" lvl="0" indent="0" algn="l" rtl="0">
              <a:lnSpc>
                <a:spcPct val="100000"/>
              </a:lnSpc>
              <a:spcBef>
                <a:spcPts val="0"/>
              </a:spcBef>
              <a:spcAft>
                <a:spcPts val="0"/>
              </a:spcAft>
              <a:buNone/>
            </a:pPr>
            <a:endParaRPr sz="24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r>
              <a:rPr lang="ga-ie" sz="2400" b="1" i="0" u="none" strike="noStrike" cap="none">
                <a:solidFill>
                  <a:schemeClr val="dk1"/>
                </a:solidFill>
                <a:latin typeface="Arial"/>
                <a:ea typeface="Arial"/>
                <a:cs typeface="Arial"/>
                <a:sym typeface="Arial"/>
              </a:rPr>
              <a:t>1.</a:t>
            </a:r>
            <a:endParaRPr/>
          </a:p>
          <a:p>
            <a:pPr marL="0" marR="0" lvl="0" indent="0" algn="l" rtl="0">
              <a:lnSpc>
                <a:spcPct val="100000"/>
              </a:lnSpc>
              <a:spcBef>
                <a:spcPts val="0"/>
              </a:spcBef>
              <a:spcAft>
                <a:spcPts val="0"/>
              </a:spcAft>
              <a:buNone/>
            </a:pPr>
            <a:endParaRPr sz="24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r>
              <a:rPr lang="ga-ie" sz="2400" b="1" i="0" u="none" strike="noStrike" cap="none">
                <a:solidFill>
                  <a:schemeClr val="dk1"/>
                </a:solidFill>
                <a:latin typeface="Arial"/>
                <a:ea typeface="Arial"/>
                <a:cs typeface="Arial"/>
                <a:sym typeface="Arial"/>
              </a:rPr>
              <a:t>2.</a:t>
            </a:r>
            <a:endParaRPr/>
          </a:p>
          <a:p>
            <a:pPr marL="0" marR="0" lvl="0" indent="0" algn="l" rtl="0">
              <a:lnSpc>
                <a:spcPct val="100000"/>
              </a:lnSpc>
              <a:spcBef>
                <a:spcPts val="0"/>
              </a:spcBef>
              <a:spcAft>
                <a:spcPts val="0"/>
              </a:spcAft>
              <a:buNone/>
            </a:pPr>
            <a:endParaRPr sz="24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r>
              <a:rPr lang="ga-ie" sz="2400" b="1" i="0" u="none" strike="noStrike" cap="none">
                <a:solidFill>
                  <a:schemeClr val="dk1"/>
                </a:solidFill>
                <a:latin typeface="Arial"/>
                <a:ea typeface="Arial"/>
                <a:cs typeface="Arial"/>
                <a:sym typeface="Arial"/>
              </a:rPr>
              <a:t>3.</a:t>
            </a:r>
            <a:endParaRPr/>
          </a:p>
          <a:p>
            <a:pPr marL="0" marR="0" lvl="0" indent="0" algn="l" rtl="0">
              <a:lnSpc>
                <a:spcPct val="100000"/>
              </a:lnSpc>
              <a:spcBef>
                <a:spcPts val="0"/>
              </a:spcBef>
              <a:spcAft>
                <a:spcPts val="0"/>
              </a:spcAft>
              <a:buNone/>
            </a:pPr>
            <a:endParaRPr sz="24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r>
              <a:rPr lang="ga-ie" sz="2400" b="1" i="0" u="none" strike="noStrike" cap="none">
                <a:solidFill>
                  <a:schemeClr val="dk1"/>
                </a:solidFill>
                <a:latin typeface="Arial"/>
                <a:ea typeface="Arial"/>
                <a:cs typeface="Arial"/>
                <a:sym typeface="Arial"/>
              </a:rPr>
              <a:t>4.</a:t>
            </a:r>
            <a:endParaRPr/>
          </a:p>
          <a:p>
            <a:pPr marL="0" marR="0" lvl="0" indent="0" algn="l" rtl="0">
              <a:lnSpc>
                <a:spcPct val="100000"/>
              </a:lnSpc>
              <a:spcBef>
                <a:spcPts val="0"/>
              </a:spcBef>
              <a:spcAft>
                <a:spcPts val="0"/>
              </a:spcAft>
              <a:buNone/>
            </a:pPr>
            <a:endParaRPr sz="2400" b="1" i="0" u="none" strike="noStrike" cap="none">
              <a:solidFill>
                <a:schemeClr val="dk1"/>
              </a:solidFill>
              <a:latin typeface="Arial"/>
              <a:ea typeface="Arial"/>
              <a:cs typeface="Arial"/>
              <a:sym typeface="Arial"/>
            </a:endParaRPr>
          </a:p>
          <a:p>
            <a:pPr marL="0" marR="0" lvl="0" indent="0" algn="l" rtl="0">
              <a:lnSpc>
                <a:spcPct val="100000"/>
              </a:lnSpc>
              <a:spcBef>
                <a:spcPts val="0"/>
              </a:spcBef>
              <a:spcAft>
                <a:spcPts val="0"/>
              </a:spcAft>
              <a:buNone/>
            </a:pPr>
            <a:r>
              <a:rPr lang="ga-ie" sz="2400" b="1" i="0" u="none" strike="noStrike" cap="none">
                <a:solidFill>
                  <a:schemeClr val="dk1"/>
                </a:solidFill>
                <a:latin typeface="Arial"/>
                <a:ea typeface="Arial"/>
                <a:cs typeface="Arial"/>
                <a:sym typeface="Arial"/>
              </a:rPr>
              <a:t>5.</a:t>
            </a:r>
            <a:endParaRPr/>
          </a:p>
        </p:txBody>
      </p:sp>
      <p:pic>
        <p:nvPicPr>
          <p:cNvPr id="317" name="Google Shape;317;p57" descr="Arrow: Straight outline"/>
          <p:cNvPicPr preferRelativeResize="0"/>
          <p:nvPr/>
        </p:nvPicPr>
        <p:blipFill rotWithShape="1">
          <a:blip r:embed="rId4">
            <a:alphaModFix/>
          </a:blip>
          <a:srcRect/>
          <a:stretch/>
        </p:blipFill>
        <p:spPr>
          <a:xfrm rot="10800000">
            <a:off x="6282386" y="2870826"/>
            <a:ext cx="2031817" cy="2031817"/>
          </a:xfrm>
          <a:prstGeom prst="rect">
            <a:avLst/>
          </a:prstGeom>
          <a:noFill/>
          <a:ln>
            <a:noFill/>
          </a:ln>
        </p:spPr>
      </p:pic>
      <p:grpSp>
        <p:nvGrpSpPr>
          <p:cNvPr id="318" name="Google Shape;318;p57"/>
          <p:cNvGrpSpPr/>
          <p:nvPr/>
        </p:nvGrpSpPr>
        <p:grpSpPr>
          <a:xfrm>
            <a:off x="11184759" y="875300"/>
            <a:ext cx="1007241" cy="1062361"/>
            <a:chOff x="11184759" y="875300"/>
            <a:chExt cx="1007241" cy="1062361"/>
          </a:xfrm>
        </p:grpSpPr>
        <p:pic>
          <p:nvPicPr>
            <p:cNvPr id="319" name="Google Shape;319;p57"/>
            <p:cNvPicPr preferRelativeResize="0"/>
            <p:nvPr/>
          </p:nvPicPr>
          <p:blipFill rotWithShape="1">
            <a:blip r:embed="rId5">
              <a:alphaModFix/>
            </a:blip>
            <a:srcRect/>
            <a:stretch/>
          </p:blipFill>
          <p:spPr>
            <a:xfrm rot="5400000">
              <a:off x="11157198" y="994808"/>
              <a:ext cx="1062360" cy="823345"/>
            </a:xfrm>
            <a:prstGeom prst="rect">
              <a:avLst/>
            </a:prstGeom>
            <a:noFill/>
            <a:ln>
              <a:noFill/>
            </a:ln>
          </p:spPr>
        </p:pic>
        <p:pic>
          <p:nvPicPr>
            <p:cNvPr id="320" name="Google Shape;320;p57" descr="Icon&#10;&#10;Description automatically generated"/>
            <p:cNvPicPr preferRelativeResize="0"/>
            <p:nvPr/>
          </p:nvPicPr>
          <p:blipFill rotWithShape="1">
            <a:blip r:embed="rId6">
              <a:alphaModFix/>
            </a:blip>
            <a:srcRect/>
            <a:stretch/>
          </p:blipFill>
          <p:spPr>
            <a:xfrm>
              <a:off x="11184759" y="875300"/>
              <a:ext cx="1007241" cy="1007241"/>
            </a:xfrm>
            <a:prstGeom prst="rect">
              <a:avLst/>
            </a:prstGeom>
            <a:noFill/>
            <a:ln>
              <a:noFill/>
            </a:ln>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sp>
        <p:nvSpPr>
          <p:cNvPr id="325" name="Google Shape;325;p58"/>
          <p:cNvSpPr txBox="1">
            <a:spLocks noGrp="1"/>
          </p:cNvSpPr>
          <p:nvPr>
            <p:ph type="title"/>
          </p:nvPr>
        </p:nvSpPr>
        <p:spPr>
          <a:xfrm>
            <a:off x="356287" y="328054"/>
            <a:ext cx="8441724" cy="352983"/>
          </a:xfrm>
          <a:prstGeom prst="rect">
            <a:avLst/>
          </a:prstGeom>
          <a:noFill/>
          <a:ln>
            <a:noFill/>
          </a:ln>
        </p:spPr>
        <p:txBody>
          <a:bodyPr spcFirstLastPara="1" wrap="square" lIns="91425" tIns="45700" rIns="91425" bIns="45700" rtlCol="0" anchor="ctr" anchorCtr="0">
            <a:normAutofit/>
          </a:bodyPr>
          <a:lstStyle/>
          <a:p>
            <a:pPr marL="0" lvl="0" indent="0" algn="l" rtl="0">
              <a:lnSpc>
                <a:spcPct val="90000"/>
              </a:lnSpc>
              <a:spcBef>
                <a:spcPts val="0"/>
              </a:spcBef>
              <a:spcAft>
                <a:spcPts val="0"/>
              </a:spcAft>
              <a:buClr>
                <a:schemeClr val="lt1"/>
              </a:buClr>
              <a:buSzPts val="1800"/>
              <a:buFont typeface="Arial"/>
              <a:buNone/>
            </a:pPr>
            <a:r>
              <a:rPr lang="ga-ie"/>
              <a:t>Aonad 2, Gníomhaíocht 3</a:t>
            </a:r>
            <a:endParaRPr/>
          </a:p>
        </p:txBody>
      </p:sp>
      <p:pic>
        <p:nvPicPr>
          <p:cNvPr id="326" name="Google Shape;326;p58" descr="Icon&#10;&#10;Description automatically generated with low confidence"/>
          <p:cNvPicPr preferRelativeResize="0"/>
          <p:nvPr/>
        </p:nvPicPr>
        <p:blipFill rotWithShape="1">
          <a:blip r:embed="rId3">
            <a:alphaModFix/>
          </a:blip>
          <a:srcRect/>
          <a:stretch/>
        </p:blipFill>
        <p:spPr>
          <a:xfrm>
            <a:off x="1743032" y="894051"/>
            <a:ext cx="621324" cy="433659"/>
          </a:xfrm>
          <a:prstGeom prst="rect">
            <a:avLst/>
          </a:prstGeom>
          <a:noFill/>
          <a:ln>
            <a:noFill/>
          </a:ln>
        </p:spPr>
      </p:pic>
      <p:pic>
        <p:nvPicPr>
          <p:cNvPr id="327" name="Google Shape;327;p58" descr="Icon&#10;&#10;Description automatically generated with low confidence"/>
          <p:cNvPicPr preferRelativeResize="0"/>
          <p:nvPr/>
        </p:nvPicPr>
        <p:blipFill rotWithShape="1">
          <a:blip r:embed="rId3">
            <a:alphaModFix/>
          </a:blip>
          <a:srcRect/>
          <a:stretch/>
        </p:blipFill>
        <p:spPr>
          <a:xfrm rot="10800000">
            <a:off x="10305018" y="3119206"/>
            <a:ext cx="621324" cy="433659"/>
          </a:xfrm>
          <a:prstGeom prst="rect">
            <a:avLst/>
          </a:prstGeom>
          <a:noFill/>
          <a:ln>
            <a:noFill/>
          </a:ln>
        </p:spPr>
      </p:pic>
      <p:pic>
        <p:nvPicPr>
          <p:cNvPr id="328" name="Google Shape;328;p58" descr="Shape, circle&#10;&#10;Description automatically generated"/>
          <p:cNvPicPr preferRelativeResize="0"/>
          <p:nvPr/>
        </p:nvPicPr>
        <p:blipFill rotWithShape="1">
          <a:blip r:embed="rId4">
            <a:alphaModFix/>
          </a:blip>
          <a:srcRect/>
          <a:stretch/>
        </p:blipFill>
        <p:spPr>
          <a:xfrm>
            <a:off x="633536" y="3883085"/>
            <a:ext cx="2473080" cy="2597029"/>
          </a:xfrm>
          <a:prstGeom prst="rect">
            <a:avLst/>
          </a:prstGeom>
          <a:noFill/>
          <a:ln>
            <a:noFill/>
          </a:ln>
        </p:spPr>
      </p:pic>
      <p:sp>
        <p:nvSpPr>
          <p:cNvPr id="329" name="Google Shape;329;p58"/>
          <p:cNvSpPr txBox="1"/>
          <p:nvPr/>
        </p:nvSpPr>
        <p:spPr>
          <a:xfrm>
            <a:off x="2676541" y="977406"/>
            <a:ext cx="7532739" cy="1077358"/>
          </a:xfrm>
          <a:prstGeom prst="rect">
            <a:avLst/>
          </a:prstGeom>
          <a:solidFill>
            <a:srgbClr val="01334E"/>
          </a:solidFill>
          <a:ln>
            <a:noFill/>
          </a:ln>
        </p:spPr>
        <p:txBody>
          <a:bodyPr spcFirstLastPara="1" wrap="square" lIns="91425" tIns="45700" rIns="91425" bIns="45700" rtlCol="0" anchor="t" anchorCtr="0">
            <a:noAutofit/>
          </a:bodyPr>
          <a:lstStyle/>
          <a:p>
            <a:pPr marL="0" marR="0" lvl="0" indent="0" algn="ctr" rtl="0">
              <a:lnSpc>
                <a:spcPct val="100000"/>
              </a:lnSpc>
              <a:spcBef>
                <a:spcPts val="0"/>
              </a:spcBef>
              <a:spcAft>
                <a:spcPts val="0"/>
              </a:spcAft>
              <a:buClr>
                <a:schemeClr val="lt1"/>
              </a:buClr>
              <a:buSzPts val="4000"/>
              <a:buFont typeface="Arial"/>
              <a:buNone/>
            </a:pPr>
            <a:r>
              <a:rPr lang="ga-ie" sz="2600" b="0" i="0" u="none" strike="noStrike" cap="none" dirty="0">
                <a:solidFill>
                  <a:schemeClr val="lt1"/>
                </a:solidFill>
                <a:latin typeface="Arial"/>
                <a:ea typeface="Arial"/>
                <a:cs typeface="Arial"/>
                <a:sym typeface="Arial"/>
              </a:rPr>
              <a:t>Cé nach mar a chéile na múinteoirí nó na scoláirí, tá an té atá i bhfeighil an oideachais á fhoirmiú nó á athchóiriú de réir mar a mhúineann sé/sí, agus is é an té atá á theagasc é/í féin sa phróiseas. </a:t>
            </a:r>
            <a:endParaRPr sz="2600" dirty="0"/>
          </a:p>
          <a:p>
            <a:pPr marL="0" marR="0" lvl="0" indent="0" algn="ctr" rtl="0">
              <a:lnSpc>
                <a:spcPct val="100000"/>
              </a:lnSpc>
              <a:spcBef>
                <a:spcPts val="0"/>
              </a:spcBef>
              <a:spcAft>
                <a:spcPts val="0"/>
              </a:spcAft>
              <a:buClr>
                <a:schemeClr val="lt1"/>
              </a:buClr>
              <a:buSzPts val="4000"/>
              <a:buFont typeface="Arial"/>
              <a:buNone/>
            </a:pPr>
            <a:r>
              <a:rPr lang="ga-ie" sz="2600" b="0" i="0" u="none" strike="noStrike" cap="none" dirty="0">
                <a:solidFill>
                  <a:schemeClr val="lt1"/>
                </a:solidFill>
                <a:latin typeface="Arial"/>
                <a:ea typeface="Arial"/>
                <a:cs typeface="Arial"/>
                <a:sym typeface="Arial"/>
              </a:rPr>
              <a:t>Iad siúd a mhúineann foghlaimíonn trí theagasc agus iad siúd a fhoghlaimíonn trí fhoghlaim. </a:t>
            </a:r>
            <a:endParaRPr sz="2600" dirty="0"/>
          </a:p>
          <a:p>
            <a:pPr marL="0" marR="0" lvl="0" indent="0" algn="ctr" rtl="0">
              <a:lnSpc>
                <a:spcPct val="100000"/>
              </a:lnSpc>
              <a:spcBef>
                <a:spcPts val="0"/>
              </a:spcBef>
              <a:spcAft>
                <a:spcPts val="0"/>
              </a:spcAft>
              <a:buClr>
                <a:schemeClr val="lt1"/>
              </a:buClr>
              <a:buSzPts val="4000"/>
              <a:buFont typeface="Arial"/>
              <a:buNone/>
            </a:pPr>
            <a:endParaRPr sz="2000" b="0" i="0" u="none" strike="noStrike" cap="none" dirty="0">
              <a:solidFill>
                <a:schemeClr val="lt1"/>
              </a:solidFill>
              <a:latin typeface="Arial"/>
              <a:ea typeface="Arial"/>
              <a:cs typeface="Arial"/>
              <a:sym typeface="Arial"/>
            </a:endParaRPr>
          </a:p>
          <a:p>
            <a:pPr marL="0" marR="0" lvl="0" indent="0" algn="ctr" rtl="0">
              <a:lnSpc>
                <a:spcPct val="100000"/>
              </a:lnSpc>
              <a:spcBef>
                <a:spcPts val="0"/>
              </a:spcBef>
              <a:spcAft>
                <a:spcPts val="0"/>
              </a:spcAft>
              <a:buClr>
                <a:schemeClr val="lt1"/>
              </a:buClr>
              <a:buSzPts val="4000"/>
              <a:buFont typeface="Arial"/>
              <a:buNone/>
            </a:pPr>
            <a:r>
              <a:rPr lang="ga-ie" sz="2000" b="0" i="0" u="none" strike="noStrike" cap="none" dirty="0">
                <a:solidFill>
                  <a:schemeClr val="lt1"/>
                </a:solidFill>
                <a:latin typeface="Arial"/>
                <a:ea typeface="Arial"/>
                <a:cs typeface="Arial"/>
                <a:sym typeface="Arial"/>
              </a:rPr>
              <a:t>Paulo Freire, oideachasóir agus fealsamh Brasaíleach </a:t>
            </a:r>
            <a:endParaRPr sz="2000" b="0" i="0" u="none" strike="noStrike" cap="none" dirty="0">
              <a:solidFill>
                <a:schemeClr val="lt1"/>
              </a:solidFill>
              <a:latin typeface="Arial"/>
              <a:ea typeface="Arial"/>
              <a:cs typeface="Arial"/>
              <a:sym typeface="Arial"/>
            </a:endParaRPr>
          </a:p>
          <a:p>
            <a:pPr marL="0" marR="0" lvl="0" indent="0" algn="ctr" rtl="0">
              <a:lnSpc>
                <a:spcPct val="100000"/>
              </a:lnSpc>
              <a:spcBef>
                <a:spcPts val="0"/>
              </a:spcBef>
              <a:spcAft>
                <a:spcPts val="0"/>
              </a:spcAft>
              <a:buClr>
                <a:schemeClr val="lt1"/>
              </a:buClr>
              <a:buSzPts val="4000"/>
              <a:buFont typeface="Arial"/>
              <a:buNone/>
            </a:pPr>
            <a:endParaRPr sz="2000" b="0" i="0" u="none" strike="noStrike" cap="none" dirty="0">
              <a:solidFill>
                <a:schemeClr val="lt1"/>
              </a:solidFill>
              <a:latin typeface="Arial"/>
              <a:ea typeface="Arial"/>
              <a:cs typeface="Arial"/>
              <a:sym typeface="Arial"/>
            </a:endParaRPr>
          </a:p>
        </p:txBody>
      </p:sp>
      <p:pic>
        <p:nvPicPr>
          <p:cNvPr id="330" name="Google Shape;330;p58" descr="Reading cartoon bee"/>
          <p:cNvPicPr preferRelativeResize="0"/>
          <p:nvPr/>
        </p:nvPicPr>
        <p:blipFill rotWithShape="1">
          <a:blip r:embed="rId5">
            <a:alphaModFix/>
          </a:blip>
          <a:srcRect/>
          <a:stretch/>
        </p:blipFill>
        <p:spPr>
          <a:xfrm>
            <a:off x="687976" y="3336036"/>
            <a:ext cx="2364199" cy="3144078"/>
          </a:xfrm>
          <a:prstGeom prst="rect">
            <a:avLst/>
          </a:prstGeom>
          <a:noFill/>
          <a:ln>
            <a:noFill/>
          </a:ln>
        </p:spPr>
      </p:pic>
      <p:grpSp>
        <p:nvGrpSpPr>
          <p:cNvPr id="331" name="Google Shape;331;p58"/>
          <p:cNvGrpSpPr/>
          <p:nvPr/>
        </p:nvGrpSpPr>
        <p:grpSpPr>
          <a:xfrm>
            <a:off x="11064246" y="1110880"/>
            <a:ext cx="1046742" cy="1678407"/>
            <a:chOff x="11039033" y="992247"/>
            <a:chExt cx="1046742" cy="1678407"/>
          </a:xfrm>
        </p:grpSpPr>
        <p:pic>
          <p:nvPicPr>
            <p:cNvPr id="332" name="Google Shape;332;p58" descr="Shape, square&#10;&#10;Description automatically generated"/>
            <p:cNvPicPr preferRelativeResize="0"/>
            <p:nvPr/>
          </p:nvPicPr>
          <p:blipFill rotWithShape="1">
            <a:blip r:embed="rId6">
              <a:alphaModFix/>
            </a:blip>
            <a:srcRect/>
            <a:stretch/>
          </p:blipFill>
          <p:spPr>
            <a:xfrm rot="-5400000">
              <a:off x="10715603" y="1419778"/>
              <a:ext cx="1678406" cy="823346"/>
            </a:xfrm>
            <a:prstGeom prst="rect">
              <a:avLst/>
            </a:prstGeom>
            <a:noFill/>
            <a:ln>
              <a:noFill/>
            </a:ln>
          </p:spPr>
        </p:pic>
        <p:pic>
          <p:nvPicPr>
            <p:cNvPr id="333" name="Google Shape;333;p58" descr="A picture containing text&#10;&#10;Description automatically generated"/>
            <p:cNvPicPr preferRelativeResize="0"/>
            <p:nvPr/>
          </p:nvPicPr>
          <p:blipFill rotWithShape="1">
            <a:blip r:embed="rId7">
              <a:alphaModFix/>
            </a:blip>
            <a:srcRect/>
            <a:stretch/>
          </p:blipFill>
          <p:spPr>
            <a:xfrm>
              <a:off x="11039033" y="992247"/>
              <a:ext cx="1007241" cy="1007241"/>
            </a:xfrm>
            <a:prstGeom prst="rect">
              <a:avLst/>
            </a:prstGeom>
            <a:noFill/>
            <a:ln>
              <a:noFill/>
            </a:ln>
          </p:spPr>
        </p:pic>
        <p:pic>
          <p:nvPicPr>
            <p:cNvPr id="334" name="Google Shape;334;p58" descr="Icon&#10;&#10;Description automatically generated"/>
            <p:cNvPicPr preferRelativeResize="0"/>
            <p:nvPr/>
          </p:nvPicPr>
          <p:blipFill rotWithShape="1">
            <a:blip r:embed="rId8">
              <a:alphaModFix/>
            </a:blip>
            <a:srcRect/>
            <a:stretch/>
          </p:blipFill>
          <p:spPr>
            <a:xfrm>
              <a:off x="11078534" y="1663413"/>
              <a:ext cx="1007241" cy="1007241"/>
            </a:xfrm>
            <a:prstGeom prst="rect">
              <a:avLst/>
            </a:prstGeom>
            <a:noFill/>
            <a:ln>
              <a:noFill/>
            </a:ln>
          </p:spPr>
        </p:pic>
      </p:gr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4078</Words>
  <Application>Microsoft Office PowerPoint</Application>
  <PresentationFormat>Widescreen</PresentationFormat>
  <Paragraphs>322</Paragraphs>
  <Slides>13</Slides>
  <Notes>13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 Black</vt:lpstr>
      <vt:lpstr>Prompt</vt:lpstr>
      <vt:lpstr>Courier New</vt:lpstr>
      <vt:lpstr>Arial</vt:lpstr>
      <vt:lpstr>Calibri</vt:lpstr>
      <vt:lpstr>Office Theme</vt:lpstr>
      <vt:lpstr>2_Office Theme</vt:lpstr>
      <vt:lpstr>Conairí</vt:lpstr>
      <vt:lpstr>Aonad 2: Foireann uirlisí oideachasóra</vt:lpstr>
      <vt:lpstr>Aonad 2, Réamheolas</vt:lpstr>
      <vt:lpstr>Aonad 2, Gníomhaíocht 1</vt:lpstr>
      <vt:lpstr>Aonad 2, Gníomhaíocht 2</vt:lpstr>
      <vt:lpstr>PowerPoint Presentation</vt:lpstr>
      <vt:lpstr>PowerPoint Presentation</vt:lpstr>
      <vt:lpstr>Aonad 2, Gníomhaíocht 2</vt:lpstr>
      <vt:lpstr>Aonad 2, Gníomhaíocht 3</vt:lpstr>
      <vt:lpstr>PowerPoint Presentation</vt:lpstr>
      <vt:lpstr>PowerPoint Presentation</vt:lpstr>
      <vt:lpstr>Aonad 2, Gníomhaíocht fhairsingthe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Conairí</dc:title>
  <dc:creator>Realnation</dc:creator>
  <cp:lastModifiedBy>Mella Cusack</cp:lastModifiedBy>
  <cp:revision>2</cp:revision>
  <dcterms:created xsi:type="dcterms:W3CDTF">2022-07-12T11:58:05Z</dcterms:created>
  <dcterms:modified xsi:type="dcterms:W3CDTF">2024-08-31T18:03:48Z</dcterms:modified>
</cp:coreProperties>
</file>