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79"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embeddedFontLst>
    <p:embeddedFont>
      <p:font typeface="Arial Black" panose="020B0A04020102020204" pitchFamily="34" charset="0"/>
      <p:regular r:id="rId22"/>
      <p:bold r:id="rId23"/>
    </p:embeddedFont>
    <p:embeddedFont>
      <p:font typeface="Inter" panose="020B0604020202020204" charset="0"/>
      <p:regular r:id="rId24"/>
      <p:bold r:id="rId25"/>
    </p:embeddedFont>
    <p:embeddedFont>
      <p:font typeface="Prompt" panose="00000500000000000000" pitchFamily="2" charset="-34"/>
      <p:regular r:id="rId26"/>
      <p:bold r:id="rId27"/>
      <p:italic r:id="rId28"/>
      <p:boldItalic r:id="rId29"/>
    </p:embeddedFont>
  </p:embeddedFontLst>
  <p:defaultTextStyle>
    <a:defPPr marR="0" lvl="0" algn="l" rtl="0">
      <a:lnSpc>
        <a:spcPct val="100000"/>
      </a:lnSpc>
      <a:spcBef>
        <a:spcPts val="0"/>
      </a:spcBef>
      <a:spcAft>
        <a:spcPts val="0"/>
      </a:spcAft>
      <a:defRPr lang="ga-IE"/>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 r:id="rId30" roundtripDataSignature="AMtx7miYfe6MjBgDg2FuiythCiJ+7qyU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FB96E4-1D7F-404E-9110-53163C887863}">
  <a:tblStyle styleId="{3CFB96E4-1D7F-404E-9110-53163C887863}"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b="off" i="off"/>
      <a:tcStyle>
        <a:tcBdr/>
        <a:fill>
          <a:solidFill>
            <a:srgbClr val="F8D6CC"/>
          </a:solidFill>
        </a:fill>
      </a:tcStyle>
    </a:band1H>
    <a:band2H>
      <a:tcTxStyle b="off" i="off"/>
      <a:tcStyle>
        <a:tcBdr/>
      </a:tcStyle>
    </a:band2H>
    <a:band1V>
      <a:tcTxStyle b="off" i="off"/>
      <a:tcStyle>
        <a:tcBdr/>
        <a:fill>
          <a:solidFill>
            <a:srgbClr val="F8D6CC"/>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b="off" i="off"/>
      <a:tcStyle>
        <a:tcBdr/>
      </a:tcStyle>
    </a:seCell>
    <a:swCell>
      <a:tcTxStyle b="off" i="off"/>
      <a:tcStyle>
        <a:tcBdr/>
      </a:tcStyle>
    </a:swCell>
    <a:firstRow>
      <a:tcTxStyle b="on" i="off"/>
      <a:tcStyle>
        <a:tcBdr/>
        <a:fill>
          <a:solidFill>
            <a:srgbClr val="FCECE7"/>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9" autoAdjust="0"/>
    <p:restoredTop sz="68911" autoAdjust="0"/>
  </p:normalViewPr>
  <p:slideViewPr>
    <p:cSldViewPr snapToGrid="0">
      <p:cViewPr varScale="1">
        <p:scale>
          <a:sx n="62" d="100"/>
          <a:sy n="62" d="100"/>
        </p:scale>
        <p:origin x="813"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nag.ie/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urriculumonline.ie/senior-cycle/transition-year/#:~:text=The%20Transition%20Year%20(TY)%20is,Junior%20Cycle%20and%20Senior%20Cycl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gov.ie/en/policy-information/4018ea-deis-delivering-equality-of-opportunity-in-school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dirty="0">
                <a:solidFill>
                  <a:schemeClr val="dk1"/>
                </a:solidFill>
                <a:latin typeface="Arial"/>
                <a:ea typeface="Arial"/>
                <a:cs typeface="Arial"/>
                <a:sym typeface="Arial"/>
              </a:rPr>
              <a:t>Attention teachers:</a:t>
            </a:r>
            <a:endParaRPr dirty="0"/>
          </a:p>
          <a:p>
            <a:pPr marL="0" lvl="0" indent="0" algn="l" rtl="0">
              <a:lnSpc>
                <a:spcPct val="100000"/>
              </a:lnSpc>
              <a:spcBef>
                <a:spcPts val="0"/>
              </a:spcBef>
              <a:spcAft>
                <a:spcPts val="0"/>
              </a:spcAft>
              <a:buSzPts val="1400"/>
              <a:buNone/>
            </a:pPr>
            <a:endParaRPr sz="1100" i="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ga-ie" sz="1100" b="0" i="0" u="none" strike="noStrike" dirty="0">
                <a:solidFill>
                  <a:schemeClr val="dk1"/>
                </a:solidFill>
                <a:latin typeface="Arial"/>
                <a:ea typeface="Arial"/>
                <a:cs typeface="Arial"/>
                <a:sym typeface="Arial"/>
              </a:rPr>
              <a:t>The Pathways units aim to encourage students from diverse backgrounds to think about their career choices, the career decision making process and particularly to consider teaching as a desirable career.   </a:t>
            </a:r>
            <a:endParaRPr dirty="0"/>
          </a:p>
          <a:p>
            <a:pPr marL="0" lvl="0" indent="0" algn="l" rtl="0">
              <a:lnSpc>
                <a:spcPct val="100000"/>
              </a:lnSpc>
              <a:spcBef>
                <a:spcPts val="0"/>
              </a:spcBef>
              <a:spcAft>
                <a:spcPts val="0"/>
              </a:spcAft>
              <a:buSzPts val="1400"/>
              <a:buNone/>
            </a:pPr>
            <a:endParaRPr sz="1100" b="0" i="0" u="none" strike="noStrik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100" b="0" i="0" u="none" strike="noStrike" dirty="0">
                <a:solidFill>
                  <a:schemeClr val="dk1"/>
                </a:solidFill>
                <a:latin typeface="Arial"/>
                <a:ea typeface="Arial"/>
                <a:cs typeface="Arial"/>
                <a:sym typeface="Arial"/>
              </a:rPr>
              <a:t>These units are an initiative of the Path Project, which is funded by the Higher Education Authority (HEA), and based in the Institute of Education, Dublin City University (DCU). </a:t>
            </a:r>
            <a:endParaRPr dirty="0"/>
          </a:p>
          <a:p>
            <a:pPr marL="0" marR="0" lvl="0" indent="0" algn="l" rtl="0">
              <a:lnSpc>
                <a:spcPct val="100000"/>
              </a:lnSpc>
              <a:spcBef>
                <a:spcPts val="0"/>
              </a:spcBef>
              <a:spcAft>
                <a:spcPts val="0"/>
              </a:spcAft>
              <a:buClr>
                <a:srgbClr val="000000"/>
              </a:buClr>
              <a:buSzPts val="1400"/>
              <a:buFont typeface="Arial"/>
              <a:buNone/>
            </a:pPr>
            <a:endParaRPr sz="1100" b="0" i="0" u="none" strike="noStrik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100" b="0" i="0" u="none" strike="noStrike" dirty="0">
                <a:solidFill>
                  <a:schemeClr val="dk1"/>
                </a:solidFill>
                <a:latin typeface="Arial"/>
                <a:ea typeface="Arial"/>
                <a:cs typeface="Arial"/>
                <a:sym typeface="Arial"/>
              </a:rPr>
              <a:t>There are 3 units for 2</a:t>
            </a:r>
            <a:r>
              <a:rPr lang="ga-ie" sz="1100" b="0" i="0" u="none" strike="noStrike" baseline="30000" dirty="0">
                <a:solidFill>
                  <a:schemeClr val="dk1"/>
                </a:solidFill>
                <a:latin typeface="Arial"/>
                <a:ea typeface="Arial"/>
                <a:cs typeface="Arial"/>
                <a:sym typeface="Arial"/>
              </a:rPr>
              <a:t>nd</a:t>
            </a:r>
            <a:r>
              <a:rPr lang="ga-ie" sz="1100" b="0" i="0" u="none" strike="noStrike" dirty="0">
                <a:solidFill>
                  <a:schemeClr val="dk1"/>
                </a:solidFill>
                <a:latin typeface="Arial"/>
                <a:ea typeface="Arial"/>
                <a:cs typeface="Arial"/>
                <a:sym typeface="Arial"/>
              </a:rPr>
              <a:t> Year students, each approximately 2 hours duration</a:t>
            </a:r>
            <a:r>
              <a:rPr lang="en-GB" sz="1100" b="0" i="0" u="none" strike="noStrike" dirty="0">
                <a:solidFill>
                  <a:schemeClr val="dk1"/>
                </a:solidFill>
                <a:latin typeface="Arial"/>
                <a:ea typeface="Arial"/>
                <a:cs typeface="Arial"/>
                <a:sym typeface="Arial"/>
              </a:rPr>
              <a:t>:</a:t>
            </a:r>
            <a:r>
              <a:rPr lang="ga-ie" sz="1100" b="0" i="0" u="none" strike="noStrike" dirty="0">
                <a:solidFill>
                  <a:schemeClr val="dk1"/>
                </a:solidFill>
                <a:latin typeface="Arial"/>
                <a:ea typeface="Arial"/>
                <a:cs typeface="Arial"/>
                <a:sym typeface="Arial"/>
              </a:rPr>
              <a:t> </a:t>
            </a:r>
            <a:endParaRPr dirty="0"/>
          </a:p>
          <a:p>
            <a:pPr marL="457200" marR="0" lvl="0" indent="-457200" algn="l" rtl="0">
              <a:lnSpc>
                <a:spcPct val="100000"/>
              </a:lnSpc>
              <a:spcBef>
                <a:spcPts val="0"/>
              </a:spcBef>
              <a:spcAft>
                <a:spcPts val="0"/>
              </a:spcAft>
              <a:buClr>
                <a:srgbClr val="000000"/>
              </a:buClr>
              <a:buSzPts val="1400"/>
              <a:buFont typeface="Arial"/>
              <a:buChar char="•"/>
            </a:pPr>
            <a:r>
              <a:rPr lang="ga-ie" sz="1100" b="0" i="0" u="none" strike="noStrike" dirty="0">
                <a:solidFill>
                  <a:schemeClr val="dk1"/>
                </a:solidFill>
                <a:latin typeface="Arial"/>
                <a:ea typeface="Arial"/>
                <a:cs typeface="Arial"/>
                <a:sym typeface="Arial"/>
              </a:rPr>
              <a:t>Unit 1: Types of smart</a:t>
            </a:r>
            <a:endParaRPr dirty="0"/>
          </a:p>
          <a:p>
            <a:pPr marL="457200" marR="0" lvl="0" indent="-457200" algn="l" rtl="0">
              <a:lnSpc>
                <a:spcPct val="100000"/>
              </a:lnSpc>
              <a:spcBef>
                <a:spcPts val="0"/>
              </a:spcBef>
              <a:spcAft>
                <a:spcPts val="0"/>
              </a:spcAft>
              <a:buClr>
                <a:srgbClr val="000000"/>
              </a:buClr>
              <a:buSzPts val="1400"/>
              <a:buFont typeface="Arial"/>
              <a:buChar char="•"/>
            </a:pPr>
            <a:r>
              <a:rPr lang="ga-ie" sz="1100" b="0" i="0" u="none" strike="noStrike" dirty="0">
                <a:solidFill>
                  <a:schemeClr val="dk1"/>
                </a:solidFill>
                <a:latin typeface="Arial"/>
                <a:ea typeface="Arial"/>
                <a:cs typeface="Arial"/>
                <a:sym typeface="Arial"/>
              </a:rPr>
              <a:t>Unit 2: Educator toolkit</a:t>
            </a:r>
            <a:endParaRPr dirty="0"/>
          </a:p>
          <a:p>
            <a:pPr marL="457200" marR="0" lvl="0" indent="-457200" algn="l" rtl="0">
              <a:lnSpc>
                <a:spcPct val="100000"/>
              </a:lnSpc>
              <a:spcBef>
                <a:spcPts val="0"/>
              </a:spcBef>
              <a:spcAft>
                <a:spcPts val="0"/>
              </a:spcAft>
              <a:buClr>
                <a:srgbClr val="000000"/>
              </a:buClr>
              <a:buSzPts val="1400"/>
              <a:buFont typeface="Arial"/>
              <a:buChar char="•"/>
            </a:pPr>
            <a:r>
              <a:rPr lang="ga-ie" sz="1100" b="0" i="0" u="none" strike="noStrike" dirty="0">
                <a:solidFill>
                  <a:schemeClr val="dk1"/>
                </a:solidFill>
                <a:latin typeface="Arial"/>
                <a:ea typeface="Arial"/>
                <a:cs typeface="Arial"/>
                <a:sym typeface="Arial"/>
              </a:rPr>
              <a:t>Unit 3: On the case</a:t>
            </a:r>
            <a:endParaRPr dirty="0"/>
          </a:p>
          <a:p>
            <a:pPr marL="457200" marR="0" lvl="0" indent="-228600" algn="l" rtl="0">
              <a:lnSpc>
                <a:spcPct val="100000"/>
              </a:lnSpc>
              <a:spcBef>
                <a:spcPts val="0"/>
              </a:spcBef>
              <a:spcAft>
                <a:spcPts val="0"/>
              </a:spcAft>
              <a:buSzPts val="1400"/>
              <a:buNone/>
            </a:pPr>
            <a:endParaRPr sz="1100" b="0" i="0" u="none" strike="noStrik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ga-ie" sz="1100" b="0" i="0" u="sng" dirty="0">
                <a:solidFill>
                  <a:schemeClr val="dk1"/>
                </a:solidFill>
                <a:latin typeface="Arial"/>
                <a:ea typeface="Arial"/>
                <a:cs typeface="Arial"/>
                <a:sym typeface="Arial"/>
              </a:rPr>
              <a:t>Some important points about how the Pathways units work</a:t>
            </a:r>
            <a:r>
              <a:rPr lang="ga-ie" sz="1100" b="0" i="0" dirty="0">
                <a:solidFill>
                  <a:schemeClr val="dk1"/>
                </a:solidFill>
                <a:latin typeface="Arial"/>
                <a:ea typeface="Arial"/>
                <a:cs typeface="Arial"/>
                <a:sym typeface="Arial"/>
              </a:rPr>
              <a:t>:</a:t>
            </a:r>
            <a:endParaRPr dirty="0"/>
          </a:p>
          <a:p>
            <a:pPr marL="457200" lvl="0" indent="-298450" algn="l" rtl="0">
              <a:lnSpc>
                <a:spcPct val="100000"/>
              </a:lnSpc>
              <a:spcBef>
                <a:spcPts val="0"/>
              </a:spcBef>
              <a:spcAft>
                <a:spcPts val="0"/>
              </a:spcAft>
              <a:buClr>
                <a:schemeClr val="dk1"/>
              </a:buClr>
              <a:buSzPts val="1100"/>
              <a:buChar char="●"/>
            </a:pPr>
            <a:r>
              <a:rPr lang="ga-ie" sz="1100" i="0" dirty="0">
                <a:solidFill>
                  <a:schemeClr val="dk1"/>
                </a:solidFill>
                <a:latin typeface="Arial"/>
                <a:ea typeface="Arial"/>
                <a:cs typeface="Arial"/>
                <a:sym typeface="Arial"/>
              </a:rPr>
              <a:t>The slides are classroom ready.   </a:t>
            </a:r>
            <a:endParaRPr dirty="0"/>
          </a:p>
          <a:p>
            <a:pPr marL="457200" lvl="0" indent="-298450" algn="l" rtl="0">
              <a:lnSpc>
                <a:spcPct val="100000"/>
              </a:lnSpc>
              <a:spcBef>
                <a:spcPts val="0"/>
              </a:spcBef>
              <a:spcAft>
                <a:spcPts val="0"/>
              </a:spcAft>
              <a:buClr>
                <a:schemeClr val="dk1"/>
              </a:buClr>
              <a:buSzPts val="1100"/>
              <a:buChar char="●"/>
            </a:pPr>
            <a:r>
              <a:rPr lang="ga-ie" sz="1100" dirty="0">
                <a:latin typeface="Arial"/>
                <a:ea typeface="Arial"/>
                <a:cs typeface="Arial"/>
                <a:sym typeface="Arial"/>
              </a:rPr>
              <a:t>The teacher notes, with step-by-step guidance for the specific activity on each slide, can be accessed in </a:t>
            </a:r>
            <a:r>
              <a:rPr lang="en-GB" sz="1100" dirty="0">
                <a:latin typeface="Arial"/>
                <a:ea typeface="Arial"/>
                <a:cs typeface="Arial"/>
                <a:sym typeface="Arial"/>
              </a:rPr>
              <a:t>the associated </a:t>
            </a:r>
            <a:r>
              <a:rPr lang="ga-ie" sz="1100" dirty="0">
                <a:latin typeface="Arial"/>
                <a:ea typeface="Arial"/>
                <a:cs typeface="Arial"/>
                <a:sym typeface="Arial"/>
              </a:rPr>
              <a:t>pdf</a:t>
            </a:r>
            <a:r>
              <a:rPr lang="ga-ie" sz="1100" dirty="0">
                <a:solidFill>
                  <a:schemeClr val="dk1"/>
                </a:solidFill>
                <a:latin typeface="Arial"/>
                <a:ea typeface="Arial"/>
                <a:cs typeface="Arial"/>
                <a:sym typeface="Arial"/>
              </a:rPr>
              <a:t>.</a:t>
            </a:r>
            <a:endParaRPr sz="1100" i="0" dirty="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Prompt"/>
              <a:buChar char="●"/>
            </a:pPr>
            <a:r>
              <a:rPr lang="ga-ie" sz="1100" i="0" dirty="0">
                <a:solidFill>
                  <a:schemeClr val="dk1"/>
                </a:solidFill>
                <a:latin typeface="Arial"/>
                <a:ea typeface="Arial"/>
                <a:cs typeface="Arial"/>
                <a:sym typeface="Arial"/>
              </a:rPr>
              <a:t>It is important to show slides in presentation mode (unless prompted to do otherwise in the </a:t>
            </a:r>
            <a:r>
              <a:rPr lang="en-GB" sz="1100" i="0" dirty="0">
                <a:solidFill>
                  <a:schemeClr val="dk1"/>
                </a:solidFill>
                <a:latin typeface="Arial"/>
                <a:ea typeface="Arial"/>
                <a:cs typeface="Arial"/>
                <a:sym typeface="Arial"/>
              </a:rPr>
              <a:t>teacher </a:t>
            </a:r>
            <a:r>
              <a:rPr lang="ga-ie" sz="1100" i="0" dirty="0">
                <a:solidFill>
                  <a:schemeClr val="dk1"/>
                </a:solidFill>
                <a:latin typeface="Arial"/>
                <a:ea typeface="Arial"/>
                <a:cs typeface="Arial"/>
                <a:sym typeface="Arial"/>
              </a:rPr>
              <a:t>notes), as some activities depend on animation. Where there is animation on a slide, this is indicated in the </a:t>
            </a:r>
            <a:r>
              <a:rPr lang="en-GB" sz="1100" i="0" dirty="0">
                <a:solidFill>
                  <a:schemeClr val="dk1"/>
                </a:solidFill>
                <a:latin typeface="Arial"/>
                <a:ea typeface="Arial"/>
                <a:cs typeface="Arial"/>
                <a:sym typeface="Arial"/>
              </a:rPr>
              <a:t>teacher </a:t>
            </a:r>
            <a:r>
              <a:rPr lang="ga-ie" sz="1100" i="0" dirty="0">
                <a:solidFill>
                  <a:schemeClr val="dk1"/>
                </a:solidFill>
                <a:latin typeface="Arial"/>
                <a:ea typeface="Arial"/>
                <a:cs typeface="Arial"/>
                <a:sym typeface="Arial"/>
              </a:rPr>
              <a:t>notes.  </a:t>
            </a:r>
            <a:endParaRPr dirty="0"/>
          </a:p>
          <a:p>
            <a:pPr marL="457200" lvl="0" indent="-298450" algn="l" rtl="0">
              <a:lnSpc>
                <a:spcPct val="100000"/>
              </a:lnSpc>
              <a:spcBef>
                <a:spcPts val="0"/>
              </a:spcBef>
              <a:spcAft>
                <a:spcPts val="0"/>
              </a:spcAft>
              <a:buClr>
                <a:schemeClr val="dk1"/>
              </a:buClr>
              <a:buSzPts val="1100"/>
              <a:buFont typeface="Prompt"/>
              <a:buChar char="●"/>
            </a:pPr>
            <a:r>
              <a:rPr lang="ga-ie" sz="1100" i="0" dirty="0">
                <a:solidFill>
                  <a:schemeClr val="dk1"/>
                </a:solidFill>
                <a:latin typeface="Arial"/>
                <a:ea typeface="Arial"/>
                <a:cs typeface="Arial"/>
                <a:sym typeface="Arial"/>
              </a:rPr>
              <a:t>When the text in the </a:t>
            </a:r>
            <a:r>
              <a:rPr lang="en-GB" sz="1100" i="0" dirty="0">
                <a:solidFill>
                  <a:schemeClr val="dk1"/>
                </a:solidFill>
                <a:latin typeface="Arial"/>
                <a:ea typeface="Arial"/>
                <a:cs typeface="Arial"/>
                <a:sym typeface="Arial"/>
              </a:rPr>
              <a:t>teacher </a:t>
            </a:r>
            <a:r>
              <a:rPr lang="ga-ie" sz="1100" i="0" dirty="0">
                <a:solidFill>
                  <a:schemeClr val="dk1"/>
                </a:solidFill>
                <a:latin typeface="Arial"/>
                <a:ea typeface="Arial"/>
                <a:cs typeface="Arial"/>
                <a:sym typeface="Arial"/>
              </a:rPr>
              <a:t>notes is in italics, it is meant to be paraphrased or used without adaptation by the teacher in speaking with students; when the text is not italicised, it is meant for the teacher only.</a:t>
            </a:r>
            <a:endParaRPr dirty="0"/>
          </a:p>
          <a:p>
            <a:pPr marL="457200" lvl="0" indent="-298450" algn="l" rtl="0">
              <a:lnSpc>
                <a:spcPct val="100000"/>
              </a:lnSpc>
              <a:spcBef>
                <a:spcPts val="0"/>
              </a:spcBef>
              <a:spcAft>
                <a:spcPts val="0"/>
              </a:spcAft>
              <a:buClr>
                <a:schemeClr val="dk1"/>
              </a:buClr>
              <a:buSzPts val="1100"/>
              <a:buFont typeface="Prompt"/>
              <a:buChar char="●"/>
            </a:pPr>
            <a:r>
              <a:rPr lang="ga-ie" sz="1100" i="0" dirty="0">
                <a:solidFill>
                  <a:schemeClr val="dk1"/>
                </a:solidFill>
                <a:latin typeface="Arial"/>
                <a:ea typeface="Arial"/>
                <a:cs typeface="Arial"/>
                <a:sym typeface="Arial"/>
              </a:rPr>
              <a:t>There is very little preparation of materials required. Occasionally, and depending on your </a:t>
            </a:r>
            <a:r>
              <a:rPr lang="en-GB" sz="1100" i="0" dirty="0">
                <a:solidFill>
                  <a:schemeClr val="dk1"/>
                </a:solidFill>
                <a:latin typeface="Arial"/>
                <a:ea typeface="Arial"/>
                <a:cs typeface="Arial"/>
                <a:sym typeface="Arial"/>
              </a:rPr>
              <a:t>students</a:t>
            </a:r>
            <a:r>
              <a:rPr lang="ga-ie" sz="1100" i="0" dirty="0">
                <a:solidFill>
                  <a:schemeClr val="dk1"/>
                </a:solidFill>
                <a:latin typeface="Arial"/>
                <a:ea typeface="Arial"/>
                <a:cs typeface="Arial"/>
                <a:sym typeface="Arial"/>
              </a:rPr>
              <a:t>, you might decide to photocopy worksheet slides in advance</a:t>
            </a:r>
            <a:r>
              <a:rPr lang="en-GB" sz="1100" i="0" dirty="0">
                <a:solidFill>
                  <a:schemeClr val="dk1"/>
                </a:solidFill>
                <a:latin typeface="Arial"/>
                <a:ea typeface="Arial"/>
                <a:cs typeface="Arial"/>
                <a:sym typeface="Arial"/>
              </a:rPr>
              <a:t> of class</a:t>
            </a:r>
            <a:r>
              <a:rPr lang="ga-ie" sz="1100" i="0" dirty="0">
                <a:solidFill>
                  <a:schemeClr val="dk1"/>
                </a:solidFill>
                <a:latin typeface="Arial"/>
                <a:ea typeface="Arial"/>
                <a:cs typeface="Arial"/>
                <a:sym typeface="Arial"/>
              </a:rPr>
              <a:t>. In activities where preparation is required, you will be prompted on Slide 2 and in the </a:t>
            </a:r>
            <a:r>
              <a:rPr lang="en-GB" sz="1100" i="0" dirty="0">
                <a:solidFill>
                  <a:schemeClr val="dk1"/>
                </a:solidFill>
                <a:latin typeface="Arial"/>
                <a:ea typeface="Arial"/>
                <a:cs typeface="Arial"/>
                <a:sym typeface="Arial"/>
              </a:rPr>
              <a:t>teacher </a:t>
            </a:r>
            <a:r>
              <a:rPr lang="ga-ie" sz="1100" i="0" dirty="0">
                <a:solidFill>
                  <a:schemeClr val="dk1"/>
                </a:solidFill>
                <a:latin typeface="Arial"/>
                <a:ea typeface="Arial"/>
                <a:cs typeface="Arial"/>
                <a:sym typeface="Arial"/>
              </a:rPr>
              <a:t>notes. </a:t>
            </a:r>
            <a:endParaRPr dirty="0"/>
          </a:p>
          <a:p>
            <a:pPr marL="0" lvl="0" indent="0" algn="l" rtl="0">
              <a:lnSpc>
                <a:spcPct val="100000"/>
              </a:lnSpc>
              <a:spcBef>
                <a:spcPts val="0"/>
              </a:spcBef>
              <a:spcAft>
                <a:spcPts val="0"/>
              </a:spcAft>
              <a:buSzPts val="1400"/>
              <a:buNone/>
            </a:pPr>
            <a:endParaRPr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ga-ie" sz="1100" b="0" i="0" u="none" strike="noStrike" dirty="0">
                <a:solidFill>
                  <a:schemeClr val="dk1"/>
                </a:solidFill>
                <a:latin typeface="Arial"/>
                <a:ea typeface="Arial"/>
                <a:cs typeface="Arial"/>
                <a:sym typeface="Arial"/>
              </a:rPr>
              <a:t>Thank you</a:t>
            </a:r>
            <a:r>
              <a:rPr lang="en-GB" sz="1100" b="0" i="0" u="none" strike="noStrike" dirty="0">
                <a:solidFill>
                  <a:schemeClr val="dk1"/>
                </a:solidFill>
                <a:latin typeface="Arial"/>
                <a:ea typeface="Arial"/>
                <a:cs typeface="Arial"/>
                <a:sym typeface="Arial"/>
              </a:rPr>
              <a:t> for engaging with the Pathways units!</a:t>
            </a:r>
            <a:endParaRPr sz="1100" b="0" u="none" dirty="0">
              <a:solidFill>
                <a:schemeClr val="dk1"/>
              </a:solidFill>
              <a:latin typeface="Arial"/>
              <a:ea typeface="Arial"/>
              <a:cs typeface="Arial"/>
              <a:sym typeface="Arial"/>
            </a:endParaRPr>
          </a:p>
        </p:txBody>
      </p:sp>
      <p:sp>
        <p:nvSpPr>
          <p:cNvPr id="227" name="Google Shape;2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dirty="0">
                <a:latin typeface="Arial"/>
                <a:ea typeface="Arial"/>
                <a:cs typeface="Arial"/>
                <a:sym typeface="Arial"/>
              </a:rPr>
              <a:t>Teacher notes</a:t>
            </a:r>
            <a:endParaRPr dirty="0"/>
          </a:p>
          <a:p>
            <a:pPr marL="0" lvl="0" indent="0" algn="l" rtl="0">
              <a:lnSpc>
                <a:spcPct val="100000"/>
              </a:lnSpc>
              <a:spcBef>
                <a:spcPts val="0"/>
              </a:spcBef>
              <a:spcAft>
                <a:spcPts val="0"/>
              </a:spcAft>
              <a:buSzPts val="1400"/>
              <a:buNone/>
            </a:pPr>
            <a:endParaRPr sz="1100" b="1"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b="0" dirty="0">
                <a:latin typeface="Arial"/>
                <a:ea typeface="Arial"/>
                <a:cs typeface="Arial"/>
                <a:sym typeface="Arial"/>
              </a:rPr>
              <a:t>Invite each pair to copy the Venn Diagram on the slide. </a:t>
            </a:r>
            <a:endParaRPr dirty="0"/>
          </a:p>
          <a:p>
            <a:pPr marL="0" lvl="0" indent="0" algn="l" rtl="0">
              <a:lnSpc>
                <a:spcPct val="100000"/>
              </a:lnSpc>
              <a:spcBef>
                <a:spcPts val="0"/>
              </a:spcBef>
              <a:spcAft>
                <a:spcPts val="0"/>
              </a:spcAft>
              <a:buSzPts val="1400"/>
              <a:buNone/>
            </a:pPr>
            <a:endParaRPr sz="1100" b="0"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b="0" i="1" dirty="0">
                <a:latin typeface="Arial"/>
                <a:ea typeface="Arial"/>
                <a:cs typeface="Arial"/>
                <a:sym typeface="Arial"/>
              </a:rPr>
              <a:t>With your partner, read through your case studies</a:t>
            </a:r>
            <a:r>
              <a:rPr lang="en-GB" sz="1100" b="0" i="1" dirty="0">
                <a:latin typeface="Arial"/>
                <a:ea typeface="Arial"/>
                <a:cs typeface="Arial"/>
                <a:sym typeface="Arial"/>
              </a:rPr>
              <a:t>.</a:t>
            </a:r>
            <a:r>
              <a:rPr lang="ga-ie" sz="1100" b="0" i="1" dirty="0">
                <a:latin typeface="Arial"/>
                <a:ea typeface="Arial"/>
                <a:cs typeface="Arial"/>
                <a:sym typeface="Arial"/>
              </a:rPr>
              <a:t> </a:t>
            </a:r>
            <a:endParaRPr lang="en-GB" sz="1100" b="0" i="1" dirty="0">
              <a:latin typeface="Arial"/>
              <a:ea typeface="Arial"/>
              <a:cs typeface="Arial"/>
              <a:sym typeface="Arial"/>
            </a:endParaRPr>
          </a:p>
          <a:p>
            <a:pPr marL="0" lvl="0" indent="0" algn="l" rtl="0">
              <a:lnSpc>
                <a:spcPct val="100000"/>
              </a:lnSpc>
              <a:spcBef>
                <a:spcPts val="0"/>
              </a:spcBef>
              <a:spcAft>
                <a:spcPts val="0"/>
              </a:spcAft>
              <a:buSzPts val="1400"/>
              <a:buNone/>
            </a:pPr>
            <a:endParaRPr lang="en-GB" sz="1100" b="0" i="1" dirty="0">
              <a:latin typeface="Arial"/>
              <a:ea typeface="Arial"/>
              <a:cs typeface="Arial"/>
              <a:sym typeface="Arial"/>
            </a:endParaRPr>
          </a:p>
          <a:p>
            <a:pPr marL="0" lvl="0" indent="0" algn="l" rtl="0">
              <a:lnSpc>
                <a:spcPct val="100000"/>
              </a:lnSpc>
              <a:spcBef>
                <a:spcPts val="0"/>
              </a:spcBef>
              <a:spcAft>
                <a:spcPts val="0"/>
              </a:spcAft>
              <a:buSzPts val="1400"/>
              <a:buNone/>
            </a:pPr>
            <a:r>
              <a:rPr lang="en-GB" sz="1100" b="0" i="1" dirty="0">
                <a:latin typeface="Arial"/>
                <a:ea typeface="Arial"/>
                <a:cs typeface="Arial"/>
                <a:sym typeface="Arial"/>
              </a:rPr>
              <a:t>I</a:t>
            </a:r>
            <a:r>
              <a:rPr lang="ga-ie" sz="1100" b="0" i="1" dirty="0">
                <a:latin typeface="Arial"/>
                <a:ea typeface="Arial"/>
                <a:cs typeface="Arial"/>
                <a:sym typeface="Arial"/>
              </a:rPr>
              <a:t>dentify the challenges and supports experienced by the people in your case studies. </a:t>
            </a:r>
            <a:endParaRPr dirty="0"/>
          </a:p>
          <a:p>
            <a:pPr marL="0" lvl="0" indent="0" algn="l" rtl="0">
              <a:lnSpc>
                <a:spcPct val="100000"/>
              </a:lnSpc>
              <a:spcBef>
                <a:spcPts val="0"/>
              </a:spcBef>
              <a:spcAft>
                <a:spcPts val="0"/>
              </a:spcAft>
              <a:buSzPts val="1400"/>
              <a:buNone/>
            </a:pPr>
            <a:endParaRPr sz="1100" b="0" i="1"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b="0" i="1" dirty="0">
                <a:latin typeface="Arial"/>
                <a:ea typeface="Arial"/>
                <a:cs typeface="Arial"/>
                <a:sym typeface="Arial"/>
              </a:rPr>
              <a:t>Summarise the challenges in the circle on the left of your Venn Diagram and the support</a:t>
            </a:r>
            <a:r>
              <a:rPr lang="en-GB" sz="1100" b="0" i="1" dirty="0">
                <a:latin typeface="Arial"/>
                <a:ea typeface="Arial"/>
                <a:cs typeface="Arial"/>
                <a:sym typeface="Arial"/>
              </a:rPr>
              <a:t>s</a:t>
            </a:r>
            <a:r>
              <a:rPr lang="ga-ie" sz="1100" b="0" i="1" dirty="0">
                <a:latin typeface="Arial"/>
                <a:ea typeface="Arial"/>
                <a:cs typeface="Arial"/>
                <a:sym typeface="Arial"/>
              </a:rPr>
              <a:t> in the circle on the right. If you think something is both a challenge and a support, place this in the centre of your Venn Diagram, where the two circles overlap. </a:t>
            </a:r>
            <a:endParaRPr dirty="0"/>
          </a:p>
          <a:p>
            <a:pPr marL="0" lvl="0" indent="0" algn="l" rtl="0">
              <a:lnSpc>
                <a:spcPct val="100000"/>
              </a:lnSpc>
              <a:spcBef>
                <a:spcPts val="0"/>
              </a:spcBef>
              <a:spcAft>
                <a:spcPts val="0"/>
              </a:spcAft>
              <a:buSzPts val="1400"/>
              <a:buNone/>
            </a:pPr>
            <a:endParaRPr sz="1100" b="0"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b="0" dirty="0">
                <a:latin typeface="Arial"/>
                <a:ea typeface="Arial"/>
                <a:cs typeface="Arial"/>
                <a:sym typeface="Arial"/>
              </a:rPr>
              <a:t>Depending on your class, you might want to give them some initial prompts, as follows: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ga-ie" sz="1100" b="0" dirty="0">
                <a:latin typeface="Arial"/>
                <a:ea typeface="Arial"/>
                <a:cs typeface="Arial"/>
                <a:sym typeface="Arial"/>
              </a:rPr>
              <a:t>Challenges: transition, peers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ga-ie" sz="1100" b="0" dirty="0">
                <a:latin typeface="Arial"/>
                <a:ea typeface="Arial"/>
                <a:cs typeface="Arial"/>
                <a:sym typeface="Arial"/>
              </a:rPr>
              <a:t>Supports: parent</a:t>
            </a:r>
            <a:r>
              <a:rPr lang="en-GB" sz="1100" b="0" dirty="0">
                <a:latin typeface="Arial"/>
                <a:ea typeface="Arial"/>
                <a:cs typeface="Arial"/>
                <a:sym typeface="Arial"/>
              </a:rPr>
              <a:t>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ga-ie" sz="1100" b="0" dirty="0">
                <a:latin typeface="Arial"/>
                <a:ea typeface="Arial"/>
                <a:cs typeface="Arial"/>
                <a:sym typeface="Arial"/>
              </a:rPr>
              <a:t>Overlap: teachers</a:t>
            </a:r>
            <a:endParaRPr dirty="0"/>
          </a:p>
          <a:p>
            <a:pPr marL="0" lvl="0" indent="0" algn="l" rtl="0">
              <a:lnSpc>
                <a:spcPct val="100000"/>
              </a:lnSpc>
              <a:spcBef>
                <a:spcPts val="0"/>
              </a:spcBef>
              <a:spcAft>
                <a:spcPts val="0"/>
              </a:spcAft>
              <a:buSzPts val="1400"/>
              <a:buNone/>
            </a:pPr>
            <a:endParaRPr sz="1100" b="0"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b="0" i="1" dirty="0">
                <a:latin typeface="Arial"/>
                <a:ea typeface="Arial"/>
                <a:cs typeface="Arial"/>
                <a:sym typeface="Arial"/>
              </a:rPr>
              <a:t>Take a few minutes on your own to think about your own school experiences to date. What, if any, challenges have you encountered? Did you get support from someone in the school or outside of school? Are any of your experiences like those </a:t>
            </a:r>
            <a:r>
              <a:rPr lang="en-GB" sz="1100" b="0" i="1" dirty="0">
                <a:latin typeface="Arial"/>
                <a:ea typeface="Arial"/>
                <a:cs typeface="Arial"/>
                <a:sym typeface="Arial"/>
              </a:rPr>
              <a:t>described </a:t>
            </a:r>
            <a:r>
              <a:rPr lang="ga-ie" sz="1100" b="0" i="1" dirty="0">
                <a:latin typeface="Arial"/>
                <a:ea typeface="Arial"/>
                <a:cs typeface="Arial"/>
                <a:sym typeface="Arial"/>
              </a:rPr>
              <a:t>in the case studies? </a:t>
            </a:r>
            <a:endParaRPr dirty="0"/>
          </a:p>
          <a:p>
            <a:pPr marL="0" lvl="0" indent="0" algn="l" rtl="0">
              <a:lnSpc>
                <a:spcPct val="100000"/>
              </a:lnSpc>
              <a:spcBef>
                <a:spcPts val="0"/>
              </a:spcBef>
              <a:spcAft>
                <a:spcPts val="0"/>
              </a:spcAft>
              <a:buSzPts val="1400"/>
              <a:buNone/>
            </a:pPr>
            <a:endParaRPr sz="1100" b="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800" b="1" i="0" dirty="0">
                <a:latin typeface="Arial"/>
                <a:ea typeface="Arial"/>
                <a:cs typeface="Arial"/>
                <a:sym typeface="Arial"/>
              </a:rPr>
              <a:t>NB: </a:t>
            </a:r>
            <a:r>
              <a:rPr lang="ga-ie" sz="1800" i="0" dirty="0">
                <a:latin typeface="Arial"/>
                <a:ea typeface="Arial"/>
                <a:cs typeface="Arial"/>
                <a:sym typeface="Arial"/>
              </a:rPr>
              <a:t>This may be a good opportunity to share your own experiences of school (</a:t>
            </a:r>
            <a:r>
              <a:rPr lang="ga-ie" sz="1800" i="0" u="sng" dirty="0">
                <a:latin typeface="Arial"/>
                <a:ea typeface="Arial"/>
                <a:cs typeface="Arial"/>
                <a:sym typeface="Arial"/>
              </a:rPr>
              <a:t>those you are comfortable sharing</a:t>
            </a:r>
            <a:r>
              <a:rPr lang="ga-ie" sz="1800" i="0" dirty="0">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400"/>
              <a:buFont typeface="Arial"/>
              <a:buNone/>
            </a:pPr>
            <a:endParaRPr sz="1800" i="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800" i="1" dirty="0">
                <a:latin typeface="Arial"/>
                <a:ea typeface="Arial"/>
                <a:cs typeface="Arial"/>
                <a:sym typeface="Arial"/>
              </a:rPr>
              <a:t>Talk to your partner about any school experiences </a:t>
            </a:r>
            <a:r>
              <a:rPr lang="ga-ie" sz="1800" i="1" u="sng" dirty="0">
                <a:latin typeface="Arial"/>
                <a:ea typeface="Arial"/>
                <a:cs typeface="Arial"/>
                <a:sym typeface="Arial"/>
              </a:rPr>
              <a:t>that you are happy and comfortable to share</a:t>
            </a:r>
            <a:r>
              <a:rPr lang="ga-ie" sz="1800" i="1" dirty="0">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400"/>
              <a:buFont typeface="Arial"/>
              <a:buNone/>
            </a:pPr>
            <a:endParaRPr sz="1800" i="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800" i="1" dirty="0">
                <a:latin typeface="Arial"/>
                <a:ea typeface="Arial"/>
                <a:cs typeface="Arial"/>
                <a:sym typeface="Arial"/>
              </a:rPr>
              <a:t>Add any new challenges and supports that come up in your conversation to your Venn Diagram.</a:t>
            </a:r>
            <a:endParaRPr dirty="0"/>
          </a:p>
          <a:p>
            <a:pPr marL="0" lvl="0" indent="0" algn="l" rtl="0">
              <a:lnSpc>
                <a:spcPct val="100000"/>
              </a:lnSpc>
              <a:spcBef>
                <a:spcPts val="0"/>
              </a:spcBef>
              <a:spcAft>
                <a:spcPts val="0"/>
              </a:spcAft>
              <a:buSzPts val="1400"/>
              <a:buNone/>
            </a:pPr>
            <a:endParaRPr sz="1100" b="0"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b="0" dirty="0">
                <a:latin typeface="Arial"/>
                <a:ea typeface="Arial"/>
                <a:cs typeface="Arial"/>
                <a:sym typeface="Arial"/>
              </a:rPr>
              <a:t>Facilitate a selection of pairs to present their completed Venn Diagram. </a:t>
            </a:r>
            <a:endParaRPr dirty="0"/>
          </a:p>
          <a:p>
            <a:pPr marL="0" lvl="0" indent="0" algn="l" rtl="0">
              <a:lnSpc>
                <a:spcPct val="100000"/>
              </a:lnSpc>
              <a:spcBef>
                <a:spcPts val="0"/>
              </a:spcBef>
              <a:spcAft>
                <a:spcPts val="0"/>
              </a:spcAft>
              <a:buSzPts val="1400"/>
              <a:buNone/>
            </a:pPr>
            <a:endParaRPr sz="1100" i="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800" dirty="0">
                <a:latin typeface="Arial"/>
                <a:ea typeface="Arial"/>
                <a:cs typeface="Arial"/>
                <a:sym typeface="Arial"/>
              </a:rPr>
              <a:t>Facilitate a whole class discussion using the following prompt questions:</a:t>
            </a:r>
            <a:endParaRPr dirty="0"/>
          </a:p>
          <a:p>
            <a:pPr marL="285750" marR="0" lvl="0" indent="-285750" algn="l" rtl="0">
              <a:lnSpc>
                <a:spcPct val="100000"/>
              </a:lnSpc>
              <a:spcBef>
                <a:spcPts val="0"/>
              </a:spcBef>
              <a:spcAft>
                <a:spcPts val="0"/>
              </a:spcAft>
              <a:buClr>
                <a:srgbClr val="000000"/>
              </a:buClr>
              <a:buSzPts val="1400"/>
              <a:buFont typeface="Arial"/>
              <a:buChar char="•"/>
            </a:pPr>
            <a:r>
              <a:rPr lang="ga-ie" sz="1800" i="1" dirty="0">
                <a:latin typeface="Arial"/>
                <a:ea typeface="Arial"/>
                <a:cs typeface="Arial"/>
                <a:sym typeface="Arial"/>
              </a:rPr>
              <a:t>The people </a:t>
            </a:r>
            <a:r>
              <a:rPr lang="en-GB" sz="1800" i="1" dirty="0">
                <a:latin typeface="Arial"/>
                <a:ea typeface="Arial"/>
                <a:cs typeface="Arial"/>
                <a:sym typeface="Arial"/>
              </a:rPr>
              <a:t>in your case studies </a:t>
            </a:r>
            <a:r>
              <a:rPr lang="ga-ie" sz="1800" i="1" dirty="0">
                <a:latin typeface="Arial"/>
                <a:ea typeface="Arial"/>
                <a:cs typeface="Arial"/>
                <a:sym typeface="Arial"/>
              </a:rPr>
              <a:t>all have something in common – what do you think this is? </a:t>
            </a:r>
            <a:r>
              <a:rPr lang="ga-ie" sz="1800" dirty="0">
                <a:latin typeface="Arial"/>
                <a:ea typeface="Arial"/>
                <a:cs typeface="Arial"/>
                <a:sym typeface="Arial"/>
              </a:rPr>
              <a:t>[</a:t>
            </a:r>
            <a:r>
              <a:rPr lang="ga-ie" sz="1800" u="sng" dirty="0">
                <a:latin typeface="Arial"/>
                <a:ea typeface="Arial"/>
                <a:cs typeface="Arial"/>
                <a:sym typeface="Arial"/>
              </a:rPr>
              <a:t>Answer</a:t>
            </a:r>
            <a:r>
              <a:rPr lang="ga-ie" sz="1800" dirty="0">
                <a:latin typeface="Arial"/>
                <a:ea typeface="Arial"/>
                <a:cs typeface="Arial"/>
                <a:sym typeface="Arial"/>
              </a:rPr>
              <a:t>: They are all </a:t>
            </a:r>
            <a:r>
              <a:rPr lang="en-GB" sz="1800" dirty="0">
                <a:latin typeface="Arial"/>
                <a:ea typeface="Arial"/>
                <a:cs typeface="Arial"/>
                <a:sym typeface="Arial"/>
              </a:rPr>
              <a:t>now </a:t>
            </a:r>
            <a:r>
              <a:rPr lang="ga-ie" sz="1800" dirty="0">
                <a:latin typeface="Arial"/>
                <a:ea typeface="Arial"/>
                <a:cs typeface="Arial"/>
                <a:sym typeface="Arial"/>
              </a:rPr>
              <a:t>teachers] </a:t>
            </a:r>
            <a:endParaRPr dirty="0"/>
          </a:p>
          <a:p>
            <a:pPr marL="285750" marR="0" lvl="0" indent="-285750" algn="l" rtl="0">
              <a:lnSpc>
                <a:spcPct val="100000"/>
              </a:lnSpc>
              <a:spcBef>
                <a:spcPts val="0"/>
              </a:spcBef>
              <a:spcAft>
                <a:spcPts val="0"/>
              </a:spcAft>
              <a:buClr>
                <a:srgbClr val="000000"/>
              </a:buClr>
              <a:buSzPts val="1400"/>
              <a:buFont typeface="Arial"/>
              <a:buChar char="•"/>
            </a:pPr>
            <a:r>
              <a:rPr lang="ga-ie" sz="1800" i="1" dirty="0">
                <a:latin typeface="Arial"/>
                <a:ea typeface="Arial"/>
                <a:cs typeface="Arial"/>
                <a:sym typeface="Arial"/>
              </a:rPr>
              <a:t>Are you surprised that they are all teachers? Why/why not?</a:t>
            </a:r>
            <a:endParaRPr dirty="0"/>
          </a:p>
          <a:p>
            <a:pPr marL="0" lvl="0" indent="0" algn="l" rtl="0">
              <a:lnSpc>
                <a:spcPct val="100000"/>
              </a:lnSpc>
              <a:spcBef>
                <a:spcPts val="0"/>
              </a:spcBef>
              <a:spcAft>
                <a:spcPts val="0"/>
              </a:spcAft>
              <a:buSzPts val="1400"/>
              <a:buNone/>
            </a:pPr>
            <a:endParaRPr sz="1100" i="1" dirty="0">
              <a:latin typeface="Arial"/>
              <a:ea typeface="Arial"/>
              <a:cs typeface="Arial"/>
              <a:sym typeface="Arial"/>
            </a:endParaRPr>
          </a:p>
        </p:txBody>
      </p:sp>
      <p:sp>
        <p:nvSpPr>
          <p:cNvPr id="339" name="Google Shape;339;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ga-ie" sz="1200" b="1" dirty="0">
                <a:latin typeface="Arial"/>
                <a:ea typeface="Arial"/>
                <a:cs typeface="Arial"/>
                <a:sym typeface="Arial"/>
              </a:rPr>
              <a:t>Teacher notes (1 animation at * Click)</a:t>
            </a:r>
            <a:endParaRPr sz="1200" b="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200" b="0" i="1" dirty="0">
                <a:latin typeface="Arial"/>
                <a:ea typeface="Arial"/>
                <a:cs typeface="Arial"/>
                <a:sym typeface="Arial"/>
              </a:rPr>
              <a:t>In the case studies </a:t>
            </a:r>
            <a:r>
              <a:rPr lang="ga-ie" sz="1200" b="0" i="0" dirty="0">
                <a:latin typeface="Arial"/>
                <a:ea typeface="Arial"/>
                <a:cs typeface="Arial"/>
                <a:sym typeface="Arial"/>
              </a:rPr>
              <a:t>(Activity 1)</a:t>
            </a:r>
            <a:r>
              <a:rPr lang="ga-ie" sz="1200" b="0" i="1" dirty="0">
                <a:latin typeface="Arial"/>
                <a:ea typeface="Arial"/>
                <a:cs typeface="Arial"/>
                <a:sym typeface="Arial"/>
              </a:rPr>
              <a:t>, several groups were mentioned as belonging to a school community (and were seen mainly as supports for students). These included students, teachers, deputy principal(s), principals and parents/guardians.</a:t>
            </a:r>
            <a:endParaRPr dirty="0"/>
          </a:p>
          <a:p>
            <a:pPr marL="0" marR="0" lvl="0" indent="0" algn="l" rtl="0">
              <a:lnSpc>
                <a:spcPct val="100000"/>
              </a:lnSpc>
              <a:spcBef>
                <a:spcPts val="0"/>
              </a:spcBef>
              <a:spcAft>
                <a:spcPts val="0"/>
              </a:spcAft>
              <a:buClr>
                <a:srgbClr val="000000"/>
              </a:buClr>
              <a:buSzPts val="1400"/>
              <a:buFont typeface="Arial"/>
              <a:buNone/>
            </a:pPr>
            <a:endParaRPr sz="1200" b="0" i="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200" b="0" i="1" dirty="0">
                <a:latin typeface="Arial"/>
                <a:ea typeface="Arial"/>
                <a:cs typeface="Arial"/>
                <a:sym typeface="Arial"/>
              </a:rPr>
              <a:t>What other individuals or groups belong to the school community? </a:t>
            </a:r>
            <a:r>
              <a:rPr lang="ga-ie" sz="1200" b="0" i="0" dirty="0">
                <a:latin typeface="Arial"/>
                <a:ea typeface="Arial"/>
                <a:cs typeface="Arial"/>
                <a:sym typeface="Arial"/>
              </a:rPr>
              <a:t>[</a:t>
            </a:r>
            <a:r>
              <a:rPr lang="ga-ie" sz="1200" b="0" i="0" u="sng" dirty="0">
                <a:latin typeface="Arial"/>
                <a:ea typeface="Arial"/>
                <a:cs typeface="Arial"/>
                <a:sym typeface="Arial"/>
              </a:rPr>
              <a:t>Possible answers</a:t>
            </a:r>
            <a:r>
              <a:rPr lang="ga-ie" sz="1200" b="0" i="0" dirty="0">
                <a:latin typeface="Arial"/>
                <a:ea typeface="Arial"/>
                <a:cs typeface="Arial"/>
                <a:sym typeface="Arial"/>
              </a:rPr>
              <a:t>: year head, guidance counsellor, chaplain, secretary, student council, parent’s association, board of management]</a:t>
            </a:r>
            <a:r>
              <a:rPr lang="ga-ie" sz="1200" b="0" dirty="0">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400"/>
              <a:buFont typeface="Arial"/>
              <a:buNone/>
            </a:pPr>
            <a:endParaRPr sz="1200" b="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200" b="0" i="1" dirty="0">
                <a:latin typeface="Arial"/>
                <a:ea typeface="Arial"/>
                <a:cs typeface="Arial"/>
                <a:sym typeface="Arial"/>
              </a:rPr>
              <a:t>Each of </a:t>
            </a:r>
            <a:r>
              <a:rPr lang="en-GB" sz="1200" b="0" i="1" dirty="0">
                <a:latin typeface="Arial"/>
                <a:ea typeface="Arial"/>
                <a:cs typeface="Arial"/>
                <a:sym typeface="Arial"/>
              </a:rPr>
              <a:t>the </a:t>
            </a:r>
            <a:r>
              <a:rPr lang="ga-ie" sz="1200" b="0" i="1" dirty="0">
                <a:latin typeface="Arial"/>
                <a:ea typeface="Arial"/>
                <a:cs typeface="Arial"/>
                <a:sym typeface="Arial"/>
              </a:rPr>
              <a:t>individuals/groups </a:t>
            </a:r>
            <a:r>
              <a:rPr lang="en-GB" sz="1200" b="0" i="1" dirty="0">
                <a:latin typeface="Arial"/>
                <a:ea typeface="Arial"/>
                <a:cs typeface="Arial"/>
                <a:sym typeface="Arial"/>
              </a:rPr>
              <a:t>in the school community </a:t>
            </a:r>
            <a:r>
              <a:rPr lang="ga-ie" sz="1200" b="0" i="1" dirty="0">
                <a:latin typeface="Arial"/>
                <a:ea typeface="Arial"/>
                <a:cs typeface="Arial"/>
                <a:sym typeface="Arial"/>
              </a:rPr>
              <a:t>has a different role and set of responsibilities. </a:t>
            </a:r>
            <a:r>
              <a:rPr lang="en-GB" sz="1200" b="0" i="1" dirty="0">
                <a:latin typeface="Arial"/>
                <a:ea typeface="Arial"/>
                <a:cs typeface="Arial"/>
                <a:sym typeface="Arial"/>
              </a:rPr>
              <a:t>Pick at least three of the individuals/groups in the school community</a:t>
            </a:r>
            <a:r>
              <a:rPr lang="ga-ie" sz="1200" b="0" i="1" dirty="0">
                <a:latin typeface="Arial"/>
                <a:ea typeface="Arial"/>
                <a:cs typeface="Arial"/>
                <a:sym typeface="Arial"/>
              </a:rPr>
              <a:t> and write 1-2 sentences about their role and responsibilities. If you need help, ask a friend(s). </a:t>
            </a:r>
            <a:endParaRPr dirty="0"/>
          </a:p>
          <a:p>
            <a:pPr marL="0" marR="0" lvl="0" indent="0" algn="l" rtl="0">
              <a:lnSpc>
                <a:spcPct val="100000"/>
              </a:lnSpc>
              <a:spcBef>
                <a:spcPts val="0"/>
              </a:spcBef>
              <a:spcAft>
                <a:spcPts val="0"/>
              </a:spcAft>
              <a:buClr>
                <a:srgbClr val="000000"/>
              </a:buClr>
              <a:buSzPts val="1400"/>
              <a:buFont typeface="Arial"/>
              <a:buNone/>
            </a:pPr>
            <a:endParaRPr sz="1200" b="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200" b="0" dirty="0">
                <a:latin typeface="Arial"/>
                <a:ea typeface="Arial"/>
                <a:cs typeface="Arial"/>
                <a:sym typeface="Arial"/>
              </a:rPr>
              <a:t>Take feedback from a selection of students, correcting or adding information where appropriate</a:t>
            </a:r>
            <a:r>
              <a:rPr lang="en-GB" sz="1200" b="0" dirty="0">
                <a:latin typeface="Arial"/>
                <a:ea typeface="Arial"/>
                <a:cs typeface="Arial"/>
                <a:sym typeface="Arial"/>
              </a:rPr>
              <a:t> and highlighting where the roles and responsibilities of different individuals/groups involve others in the school community</a:t>
            </a:r>
            <a:r>
              <a:rPr lang="ga-ie" sz="1200" b="0" dirty="0">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SzPts val="1400"/>
              <a:buFont typeface="Arial"/>
              <a:buNone/>
            </a:pPr>
            <a:endParaRPr lang="en-GB" sz="1200" b="1" i="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200" b="1" i="0" dirty="0">
                <a:latin typeface="Arial"/>
                <a:ea typeface="Arial"/>
                <a:cs typeface="Arial"/>
                <a:sym typeface="Arial"/>
              </a:rPr>
              <a:t>NB: </a:t>
            </a:r>
            <a:r>
              <a:rPr lang="ga-ie" sz="1200" i="0" dirty="0">
                <a:latin typeface="Arial"/>
                <a:ea typeface="Arial"/>
                <a:cs typeface="Arial"/>
                <a:sym typeface="Arial"/>
              </a:rPr>
              <a:t>This is a good opportunity to share how in your teaching role, you interact with others in the school community.</a:t>
            </a:r>
            <a:endParaRPr dirty="0"/>
          </a:p>
          <a:p>
            <a:pPr marL="0" marR="0" lvl="0" indent="0" algn="l" rtl="0">
              <a:lnSpc>
                <a:spcPct val="100000"/>
              </a:lnSpc>
              <a:spcBef>
                <a:spcPts val="0"/>
              </a:spcBef>
              <a:spcAft>
                <a:spcPts val="0"/>
              </a:spcAft>
              <a:buClr>
                <a:srgbClr val="000000"/>
              </a:buClr>
              <a:buSzPts val="1400"/>
              <a:buFont typeface="Arial"/>
              <a:buNone/>
            </a:pPr>
            <a:endParaRPr sz="1200" i="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200" i="1" dirty="0">
                <a:latin typeface="Arial"/>
                <a:ea typeface="Arial"/>
                <a:cs typeface="Arial"/>
                <a:sym typeface="Arial"/>
              </a:rPr>
              <a:t>All jobs or careers involve dealing and interacting with a range of people, and teaching is no exception. </a:t>
            </a:r>
            <a:r>
              <a:rPr lang="ga-ie" sz="1200" i="0" dirty="0">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400"/>
              <a:buFont typeface="Arial"/>
              <a:buNone/>
            </a:pPr>
            <a:endParaRPr sz="1200" b="0" dirty="0">
              <a:latin typeface="Arial"/>
              <a:ea typeface="Arial"/>
              <a:cs typeface="Arial"/>
              <a:sym typeface="Arial"/>
            </a:endParaRPr>
          </a:p>
        </p:txBody>
      </p:sp>
      <p:sp>
        <p:nvSpPr>
          <p:cNvPr id="358" name="Google Shape;35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dirty="0">
                <a:latin typeface="Arial"/>
                <a:ea typeface="Arial"/>
                <a:cs typeface="Arial"/>
                <a:sym typeface="Arial"/>
              </a:rPr>
              <a:t>Teacher notes (1 animation at * Click)</a:t>
            </a:r>
            <a:endParaRPr dirty="0"/>
          </a:p>
          <a:p>
            <a:pPr marL="0" lvl="0" indent="0" algn="l" rtl="0">
              <a:lnSpc>
                <a:spcPct val="100000"/>
              </a:lnSpc>
              <a:spcBef>
                <a:spcPts val="0"/>
              </a:spcBef>
              <a:spcAft>
                <a:spcPts val="0"/>
              </a:spcAft>
              <a:buSzPts val="1400"/>
              <a:buNone/>
            </a:pPr>
            <a:endParaRPr sz="1100" i="0"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i="1" dirty="0">
                <a:latin typeface="Arial"/>
                <a:ea typeface="Arial"/>
                <a:cs typeface="Arial"/>
                <a:sym typeface="Arial"/>
              </a:rPr>
              <a:t>We met Dave in Activity 1. </a:t>
            </a:r>
            <a:endParaRPr dirty="0"/>
          </a:p>
          <a:p>
            <a:pPr marL="0" lvl="0" indent="0" algn="l" rtl="0">
              <a:lnSpc>
                <a:spcPct val="100000"/>
              </a:lnSpc>
              <a:spcBef>
                <a:spcPts val="0"/>
              </a:spcBef>
              <a:spcAft>
                <a:spcPts val="0"/>
              </a:spcAft>
              <a:buSzPts val="1400"/>
              <a:buNone/>
            </a:pPr>
            <a:endParaRPr sz="1100" i="1"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i="1" dirty="0">
                <a:latin typeface="Arial"/>
                <a:ea typeface="Arial"/>
                <a:cs typeface="Arial"/>
                <a:sym typeface="Arial"/>
              </a:rPr>
              <a:t>What do you think that Dave meant when he said ‘I didn’t see education as a path for me…’</a:t>
            </a:r>
            <a:endParaRPr dirty="0"/>
          </a:p>
          <a:p>
            <a:pPr marL="0" lvl="0" indent="0" algn="l" rtl="0">
              <a:lnSpc>
                <a:spcPct val="100000"/>
              </a:lnSpc>
              <a:spcBef>
                <a:spcPts val="0"/>
              </a:spcBef>
              <a:spcAft>
                <a:spcPts val="0"/>
              </a:spcAft>
              <a:buSzPts val="1400"/>
              <a:buNone/>
            </a:pPr>
            <a:endParaRPr sz="1100" i="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100" b="1" i="0" dirty="0">
                <a:latin typeface="Arial"/>
                <a:ea typeface="Arial"/>
                <a:cs typeface="Arial"/>
                <a:sym typeface="Arial"/>
              </a:rPr>
              <a:t>* Click </a:t>
            </a:r>
            <a:r>
              <a:rPr lang="ga-ie" sz="1100" i="0" dirty="0">
                <a:latin typeface="Arial"/>
                <a:ea typeface="Arial"/>
                <a:cs typeface="Arial"/>
                <a:sym typeface="Arial"/>
              </a:rPr>
              <a:t>to show a second quote from Dave’s case study</a:t>
            </a:r>
            <a:endParaRPr dirty="0"/>
          </a:p>
          <a:p>
            <a:pPr marL="0" marR="0" lvl="0" indent="0" algn="l" rtl="0">
              <a:lnSpc>
                <a:spcPct val="100000"/>
              </a:lnSpc>
              <a:spcBef>
                <a:spcPts val="0"/>
              </a:spcBef>
              <a:spcAft>
                <a:spcPts val="0"/>
              </a:spcAft>
              <a:buClr>
                <a:srgbClr val="000000"/>
              </a:buClr>
              <a:buSzPts val="1400"/>
              <a:buFont typeface="Arial"/>
              <a:buNone/>
            </a:pPr>
            <a:endParaRPr sz="1100" i="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100" i="1" dirty="0">
                <a:latin typeface="Arial"/>
                <a:ea typeface="Arial"/>
                <a:cs typeface="Arial"/>
                <a:sym typeface="Arial"/>
              </a:rPr>
              <a:t>Dave also said, ‘You can’t put an old head on young shoulders.’ What do you think this means? </a:t>
            </a:r>
            <a:r>
              <a:rPr lang="ga-ie" sz="1100" i="0" dirty="0">
                <a:latin typeface="Arial"/>
                <a:ea typeface="Arial"/>
                <a:cs typeface="Arial"/>
                <a:sym typeface="Arial"/>
              </a:rPr>
              <a:t>[</a:t>
            </a:r>
            <a:r>
              <a:rPr lang="ga-ie" sz="1100" i="0" u="sng" dirty="0">
                <a:latin typeface="Arial"/>
                <a:ea typeface="Arial"/>
                <a:cs typeface="Arial"/>
                <a:sym typeface="Arial"/>
              </a:rPr>
              <a:t>Answer</a:t>
            </a:r>
            <a:r>
              <a:rPr lang="ga-ie" sz="1100" i="0" dirty="0">
                <a:latin typeface="Arial"/>
                <a:ea typeface="Arial"/>
                <a:cs typeface="Arial"/>
                <a:sym typeface="Arial"/>
              </a:rPr>
              <a:t>: as a young person </a:t>
            </a:r>
            <a:r>
              <a:rPr lang="en-GB" sz="1100" i="0" dirty="0">
                <a:latin typeface="Arial"/>
                <a:ea typeface="Arial"/>
                <a:cs typeface="Arial"/>
                <a:sym typeface="Arial"/>
              </a:rPr>
              <a:t>Dave </a:t>
            </a:r>
            <a:r>
              <a:rPr lang="ga-ie" sz="1100" i="0" dirty="0">
                <a:latin typeface="Arial"/>
                <a:ea typeface="Arial"/>
                <a:cs typeface="Arial"/>
                <a:sym typeface="Arial"/>
              </a:rPr>
              <a:t>didn’t have </a:t>
            </a:r>
            <a:r>
              <a:rPr lang="ga-ie" sz="1600" b="0" i="0" dirty="0">
                <a:solidFill>
                  <a:srgbClr val="1F1F1F"/>
                </a:solidFill>
                <a:highlight>
                  <a:srgbClr val="FFFFFF"/>
                </a:highlight>
                <a:latin typeface="Arial"/>
                <a:ea typeface="Arial"/>
                <a:cs typeface="Arial"/>
                <a:sym typeface="Arial"/>
              </a:rPr>
              <a:t>the wisdom or </a:t>
            </a:r>
            <a:r>
              <a:rPr lang="ga-ie" sz="1600" b="0" i="0" u="none" strike="noStrike" dirty="0">
                <a:solidFill>
                  <a:srgbClr val="1F1F1F"/>
                </a:solidFill>
                <a:highlight>
                  <a:srgbClr val="FFFFFF"/>
                </a:highlight>
                <a:latin typeface="Arial"/>
                <a:ea typeface="Arial"/>
                <a:cs typeface="Arial"/>
                <a:sym typeface="Arial"/>
              </a:rPr>
              <a:t>maturity </a:t>
            </a:r>
            <a:r>
              <a:rPr lang="ga-ie" sz="1600" b="0" i="0" dirty="0">
                <a:solidFill>
                  <a:srgbClr val="1F1F1F"/>
                </a:solidFill>
                <a:highlight>
                  <a:srgbClr val="FFFFFF"/>
                </a:highlight>
                <a:latin typeface="Arial"/>
                <a:ea typeface="Arial"/>
                <a:cs typeface="Arial"/>
                <a:sym typeface="Arial"/>
              </a:rPr>
              <a:t>that came to him from experience and with age.]</a:t>
            </a:r>
            <a:endParaRPr sz="1100" i="1" dirty="0">
              <a:latin typeface="Arial"/>
              <a:ea typeface="Arial"/>
              <a:cs typeface="Arial"/>
              <a:sym typeface="Arial"/>
            </a:endParaRPr>
          </a:p>
          <a:p>
            <a:pPr marL="0" lvl="0" indent="0" algn="l" rtl="0">
              <a:lnSpc>
                <a:spcPct val="100000"/>
              </a:lnSpc>
              <a:spcBef>
                <a:spcPts val="0"/>
              </a:spcBef>
              <a:spcAft>
                <a:spcPts val="0"/>
              </a:spcAft>
              <a:buSzPts val="1400"/>
              <a:buNone/>
            </a:pPr>
            <a:endParaRPr sz="1100" i="0"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i="1" dirty="0">
                <a:latin typeface="Arial"/>
                <a:ea typeface="Arial"/>
                <a:cs typeface="Arial"/>
                <a:sym typeface="Arial"/>
              </a:rPr>
              <a:t>Dave left school early. He trained as a plasterer and worked on building sites. In this role, he found he enjoyed training young apprentices. He always had a love of the Irish language and sent his own children to a Gaelscoil. When the school put on Irish classes for parents, Dave decided to give it a go. He later took Irish language classes with Conradh na Gaeilge </a:t>
            </a:r>
            <a:r>
              <a:rPr lang="ga-ie" sz="1100" i="0" dirty="0">
                <a:latin typeface="Arial"/>
                <a:ea typeface="Arial"/>
                <a:cs typeface="Arial"/>
                <a:sym typeface="Arial"/>
              </a:rPr>
              <a:t>(see: </a:t>
            </a:r>
            <a:r>
              <a:rPr lang="ga-ie" sz="2400" u="sng" dirty="0">
                <a:solidFill>
                  <a:schemeClr val="hlink"/>
                </a:solidFill>
                <a:hlinkClick r:id="rId3"/>
              </a:rPr>
              <a:t>Conradh na Gaeilge (cnag.ie)</a:t>
            </a:r>
            <a:r>
              <a:rPr lang="ga-ie" sz="2400" dirty="0"/>
              <a:t>)</a:t>
            </a:r>
            <a:r>
              <a:rPr lang="ga-ie" sz="2400" i="1" dirty="0"/>
              <a:t>, before deciding to do Junior Cycle Irish, then Leaving Certificate Irish, then a diploma and </a:t>
            </a:r>
            <a:r>
              <a:rPr lang="en-GB" sz="2400" i="1" dirty="0"/>
              <a:t>eventually </a:t>
            </a:r>
            <a:r>
              <a:rPr lang="ga-ie" sz="2400" i="1" dirty="0"/>
              <a:t>a degree in Irish. Through it all, Dave juggled his job and his family commitments. Eventually he decided to change careers, got a job in a school and completed his Post-Graduate Masters (PME) in Education to qualify as teacher. </a:t>
            </a:r>
            <a:endParaRPr dirty="0"/>
          </a:p>
          <a:p>
            <a:pPr marL="0" lvl="0" indent="0" algn="l" rtl="0">
              <a:lnSpc>
                <a:spcPct val="100000"/>
              </a:lnSpc>
              <a:spcBef>
                <a:spcPts val="0"/>
              </a:spcBef>
              <a:spcAft>
                <a:spcPts val="0"/>
              </a:spcAft>
              <a:buSzPts val="1400"/>
              <a:buNone/>
            </a:pPr>
            <a:endParaRPr sz="2400" i="1" dirty="0"/>
          </a:p>
          <a:p>
            <a:pPr marL="0" lvl="0" indent="0" algn="l" rtl="0">
              <a:lnSpc>
                <a:spcPct val="100000"/>
              </a:lnSpc>
              <a:spcBef>
                <a:spcPts val="0"/>
              </a:spcBef>
              <a:spcAft>
                <a:spcPts val="0"/>
              </a:spcAft>
              <a:buSzPts val="1400"/>
              <a:buNone/>
            </a:pPr>
            <a:r>
              <a:rPr lang="ga-ie" sz="2400" i="1" dirty="0"/>
              <a:t>Dave left school </a:t>
            </a:r>
            <a:r>
              <a:rPr lang="en-GB" sz="2400" i="1" dirty="0"/>
              <a:t>when he was </a:t>
            </a:r>
            <a:r>
              <a:rPr lang="ga-ie" sz="2400" i="1" dirty="0"/>
              <a:t>16 years-old and qualified as an Irish-language teacher when he was in his 50s, in between he trained other people, took lots of classes and studied. Education turned out to be a path for him after all. </a:t>
            </a:r>
            <a:endParaRPr sz="1100" i="1" dirty="0">
              <a:latin typeface="Arial"/>
              <a:ea typeface="Arial"/>
              <a:cs typeface="Arial"/>
              <a:sym typeface="Arial"/>
            </a:endParaRPr>
          </a:p>
        </p:txBody>
      </p:sp>
      <p:sp>
        <p:nvSpPr>
          <p:cNvPr id="373" name="Google Shape;37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ga-ie" sz="1100" b="1" dirty="0">
                <a:latin typeface="Arial"/>
                <a:ea typeface="Arial"/>
                <a:cs typeface="Arial"/>
                <a:sym typeface="Arial"/>
              </a:rPr>
              <a:t>Teacher notes (1 animation at * Click)</a:t>
            </a:r>
            <a:endParaRPr dirty="0"/>
          </a:p>
          <a:p>
            <a:pPr marL="0" lvl="0" indent="0" algn="l" rtl="0">
              <a:lnSpc>
                <a:spcPct val="100000"/>
              </a:lnSpc>
              <a:spcBef>
                <a:spcPts val="0"/>
              </a:spcBef>
              <a:spcAft>
                <a:spcPts val="0"/>
              </a:spcAft>
              <a:buSzPts val="1400"/>
              <a:buNone/>
            </a:pPr>
            <a:endParaRPr sz="1100" i="0" dirty="0">
              <a:latin typeface="Arial"/>
              <a:ea typeface="Arial"/>
              <a:cs typeface="Arial"/>
              <a:sym typeface="Arial"/>
            </a:endParaRPr>
          </a:p>
          <a:p>
            <a:pPr marL="0" lvl="0" indent="0" algn="l" rtl="0">
              <a:lnSpc>
                <a:spcPct val="100000"/>
              </a:lnSpc>
              <a:spcBef>
                <a:spcPts val="0"/>
              </a:spcBef>
              <a:spcAft>
                <a:spcPts val="0"/>
              </a:spcAft>
              <a:buSzPts val="1400"/>
              <a:buNone/>
            </a:pPr>
            <a:r>
              <a:rPr lang="ga-ie" sz="1800" i="1" dirty="0">
                <a:latin typeface="Arial"/>
                <a:ea typeface="Arial"/>
                <a:cs typeface="Arial"/>
                <a:sym typeface="Arial"/>
              </a:rPr>
              <a:t>As a teacher, Dave gravitates towards the students who are struggling. He </a:t>
            </a:r>
            <a:r>
              <a:rPr lang="en-GB" sz="1800" i="1" dirty="0">
                <a:latin typeface="Arial"/>
                <a:ea typeface="Arial"/>
                <a:cs typeface="Arial"/>
                <a:sym typeface="Arial"/>
              </a:rPr>
              <a:t>recognises that </a:t>
            </a:r>
            <a:r>
              <a:rPr lang="ga-ie" sz="1800" i="1" dirty="0">
                <a:latin typeface="Arial"/>
                <a:ea typeface="Arial"/>
                <a:cs typeface="Arial"/>
                <a:sym typeface="Arial"/>
              </a:rPr>
              <a:t>this is because of his own life experience. He knows that while school might not be the most important thing for these students, he wants them to be happy enough to stick it out so that he can support them to make the most of their </a:t>
            </a:r>
            <a:r>
              <a:rPr lang="en-GB" sz="1800" i="1" dirty="0">
                <a:latin typeface="Arial"/>
                <a:ea typeface="Arial"/>
                <a:cs typeface="Arial"/>
                <a:sym typeface="Arial"/>
              </a:rPr>
              <a:t>education</a:t>
            </a:r>
            <a:r>
              <a:rPr lang="ga-ie" sz="1800" i="1" dirty="0">
                <a:latin typeface="Arial"/>
                <a:ea typeface="Arial"/>
                <a:cs typeface="Arial"/>
                <a:sym typeface="Arial"/>
              </a:rPr>
              <a:t>. Dave obviously believes that school matters. </a:t>
            </a:r>
            <a:endParaRPr dirty="0"/>
          </a:p>
          <a:p>
            <a:pPr marL="0" lvl="0" indent="0" algn="l" rtl="0">
              <a:lnSpc>
                <a:spcPct val="100000"/>
              </a:lnSpc>
              <a:spcBef>
                <a:spcPts val="0"/>
              </a:spcBef>
              <a:spcAft>
                <a:spcPts val="0"/>
              </a:spcAft>
              <a:buSzPts val="1400"/>
              <a:buNone/>
            </a:pPr>
            <a:endParaRPr sz="1800" i="1" dirty="0">
              <a:latin typeface="Arial"/>
              <a:ea typeface="Arial"/>
              <a:cs typeface="Arial"/>
              <a:sym typeface="Arial"/>
            </a:endParaRPr>
          </a:p>
          <a:p>
            <a:pPr marL="0" lvl="0" indent="0" algn="l" rtl="0">
              <a:lnSpc>
                <a:spcPct val="100000"/>
              </a:lnSpc>
              <a:spcBef>
                <a:spcPts val="0"/>
              </a:spcBef>
              <a:spcAft>
                <a:spcPts val="0"/>
              </a:spcAft>
              <a:buSzPts val="1400"/>
              <a:buNone/>
            </a:pPr>
            <a:r>
              <a:rPr lang="ga-ie" sz="1800" i="0" dirty="0">
                <a:latin typeface="Arial"/>
                <a:ea typeface="Arial"/>
                <a:cs typeface="Arial"/>
                <a:sym typeface="Arial"/>
              </a:rPr>
              <a:t>Divide the class into small groups.</a:t>
            </a:r>
            <a:endParaRPr dirty="0"/>
          </a:p>
          <a:p>
            <a:pPr marL="0" lvl="0" indent="0" algn="l" rtl="0">
              <a:lnSpc>
                <a:spcPct val="100000"/>
              </a:lnSpc>
              <a:spcBef>
                <a:spcPts val="0"/>
              </a:spcBef>
              <a:spcAft>
                <a:spcPts val="0"/>
              </a:spcAft>
              <a:buSzPts val="1400"/>
              <a:buNone/>
            </a:pPr>
            <a:endParaRPr sz="1800" i="1" dirty="0">
              <a:latin typeface="Arial"/>
              <a:ea typeface="Arial"/>
              <a:cs typeface="Arial"/>
              <a:sym typeface="Arial"/>
            </a:endParaRPr>
          </a:p>
          <a:p>
            <a:pPr marL="0" lvl="0" indent="0" algn="l" rtl="0">
              <a:lnSpc>
                <a:spcPct val="100000"/>
              </a:lnSpc>
              <a:spcBef>
                <a:spcPts val="0"/>
              </a:spcBef>
              <a:spcAft>
                <a:spcPts val="0"/>
              </a:spcAft>
              <a:buSzPts val="1400"/>
              <a:buNone/>
            </a:pPr>
            <a:r>
              <a:rPr lang="ga-ie" sz="1800" i="1" dirty="0">
                <a:latin typeface="Arial"/>
                <a:ea typeface="Arial"/>
                <a:cs typeface="Arial"/>
                <a:sym typeface="Arial"/>
              </a:rPr>
              <a:t>In your group, discuss the reasons why going to school mat</a:t>
            </a:r>
            <a:r>
              <a:rPr lang="en-GB" sz="1800" i="1" dirty="0">
                <a:latin typeface="Arial"/>
                <a:ea typeface="Arial"/>
                <a:cs typeface="Arial"/>
                <a:sym typeface="Arial"/>
              </a:rPr>
              <a:t>t</a:t>
            </a:r>
            <a:r>
              <a:rPr lang="ga-ie" sz="1800" i="1" dirty="0">
                <a:latin typeface="Arial"/>
                <a:ea typeface="Arial"/>
                <a:cs typeface="Arial"/>
                <a:sym typeface="Arial"/>
              </a:rPr>
              <a:t>ers. </a:t>
            </a:r>
            <a:endParaRPr dirty="0"/>
          </a:p>
          <a:p>
            <a:pPr marL="0" lvl="0" indent="0" algn="l" rtl="0">
              <a:lnSpc>
                <a:spcPct val="100000"/>
              </a:lnSpc>
              <a:spcBef>
                <a:spcPts val="0"/>
              </a:spcBef>
              <a:spcAft>
                <a:spcPts val="0"/>
              </a:spcAft>
              <a:buSzPts val="1400"/>
              <a:buNone/>
            </a:pPr>
            <a:endParaRPr sz="1800" i="0" dirty="0">
              <a:latin typeface="Arial"/>
              <a:ea typeface="Arial"/>
              <a:cs typeface="Arial"/>
              <a:sym typeface="Arial"/>
            </a:endParaRPr>
          </a:p>
          <a:p>
            <a:pPr marL="0" lvl="0" indent="0" algn="l" rtl="0">
              <a:lnSpc>
                <a:spcPct val="100000"/>
              </a:lnSpc>
              <a:spcBef>
                <a:spcPts val="0"/>
              </a:spcBef>
              <a:spcAft>
                <a:spcPts val="0"/>
              </a:spcAft>
              <a:buSzPts val="1400"/>
              <a:buNone/>
            </a:pPr>
            <a:r>
              <a:rPr lang="ga-ie" sz="1800" i="0" dirty="0">
                <a:latin typeface="Arial"/>
                <a:ea typeface="Arial"/>
                <a:cs typeface="Arial"/>
                <a:sym typeface="Arial"/>
              </a:rPr>
              <a:t>Take feedback from each group, recording their answers on the board.</a:t>
            </a:r>
            <a:endParaRPr dirty="0"/>
          </a:p>
          <a:p>
            <a:pPr marL="0" lvl="0" indent="0" algn="l" rtl="0">
              <a:lnSpc>
                <a:spcPct val="100000"/>
              </a:lnSpc>
              <a:spcBef>
                <a:spcPts val="0"/>
              </a:spcBef>
              <a:spcAft>
                <a:spcPts val="0"/>
              </a:spcAft>
              <a:buSzPts val="1400"/>
              <a:buNone/>
            </a:pPr>
            <a:endParaRPr sz="1800" i="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800" b="1" i="0" dirty="0">
                <a:latin typeface="Arial"/>
                <a:ea typeface="Arial"/>
                <a:cs typeface="Arial"/>
                <a:sym typeface="Arial"/>
              </a:rPr>
              <a:t>NB: </a:t>
            </a:r>
            <a:r>
              <a:rPr lang="ga-ie" sz="1800" i="0" dirty="0">
                <a:latin typeface="Arial"/>
                <a:ea typeface="Arial"/>
                <a:cs typeface="Arial"/>
                <a:sym typeface="Arial"/>
              </a:rPr>
              <a:t>This may be a good opportunity to share why you think that school matters, with examples from your own time as a student and as a teacher.</a:t>
            </a:r>
            <a:endParaRPr dirty="0"/>
          </a:p>
          <a:p>
            <a:pPr marL="0" lvl="0" indent="0" algn="l" rtl="0">
              <a:lnSpc>
                <a:spcPct val="100000"/>
              </a:lnSpc>
              <a:spcBef>
                <a:spcPts val="0"/>
              </a:spcBef>
              <a:spcAft>
                <a:spcPts val="0"/>
              </a:spcAft>
              <a:buSzPts val="1400"/>
              <a:buNone/>
            </a:pPr>
            <a:endParaRPr sz="1800" i="0" dirty="0">
              <a:latin typeface="Arial"/>
              <a:ea typeface="Arial"/>
              <a:cs typeface="Arial"/>
              <a:sym typeface="Arial"/>
            </a:endParaRPr>
          </a:p>
          <a:p>
            <a:pPr marL="0" lvl="0" indent="0" algn="l" rtl="0">
              <a:lnSpc>
                <a:spcPct val="100000"/>
              </a:lnSpc>
              <a:spcBef>
                <a:spcPts val="0"/>
              </a:spcBef>
              <a:spcAft>
                <a:spcPts val="0"/>
              </a:spcAft>
              <a:buSzPts val="1400"/>
              <a:buNone/>
            </a:pPr>
            <a:r>
              <a:rPr lang="ga-ie" sz="1800" i="0" dirty="0">
                <a:latin typeface="Arial"/>
                <a:ea typeface="Arial"/>
                <a:cs typeface="Arial"/>
                <a:sym typeface="Arial"/>
              </a:rPr>
              <a:t>Organise a class vote to decide </a:t>
            </a:r>
            <a:r>
              <a:rPr lang="ga-ie" sz="1800" dirty="0">
                <a:latin typeface="Arial"/>
                <a:ea typeface="Arial"/>
                <a:cs typeface="Arial"/>
                <a:sym typeface="Arial"/>
              </a:rPr>
              <a:t>on the nine best reasons why school matters.</a:t>
            </a:r>
            <a:endParaRPr dirty="0"/>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r>
              <a:rPr lang="ga-ie" sz="1800" b="1" dirty="0">
                <a:latin typeface="Arial"/>
                <a:ea typeface="Arial"/>
                <a:cs typeface="Arial"/>
                <a:sym typeface="Arial"/>
              </a:rPr>
              <a:t>* Click </a:t>
            </a:r>
            <a:r>
              <a:rPr lang="ga-ie" sz="1800" dirty="0">
                <a:latin typeface="Arial"/>
                <a:ea typeface="Arial"/>
                <a:cs typeface="Arial"/>
                <a:sym typeface="Arial"/>
              </a:rPr>
              <a:t>to show a Diamond 9 template. </a:t>
            </a:r>
            <a:endParaRPr dirty="0"/>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r>
              <a:rPr lang="ga-ie" sz="1800" i="1" dirty="0">
                <a:latin typeface="Arial"/>
                <a:ea typeface="Arial"/>
                <a:cs typeface="Arial"/>
                <a:sym typeface="Arial"/>
              </a:rPr>
              <a:t>Copy the Diamond 9 template from the slide </a:t>
            </a:r>
            <a:r>
              <a:rPr lang="ga-ie" sz="1800" dirty="0">
                <a:latin typeface="Arial"/>
                <a:ea typeface="Arial"/>
                <a:cs typeface="Arial"/>
                <a:sym typeface="Arial"/>
              </a:rPr>
              <a:t>(one copy per group).</a:t>
            </a:r>
            <a:endParaRPr dirty="0"/>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r>
              <a:rPr lang="ga-ie" sz="1800" i="1" dirty="0">
                <a:latin typeface="Arial"/>
                <a:ea typeface="Arial"/>
                <a:cs typeface="Arial"/>
                <a:sym typeface="Arial"/>
              </a:rPr>
              <a:t>Work together to rank the nine reasons why school matters in order of importance, where 1 is the most important and 5 is the least important.  </a:t>
            </a:r>
            <a:endParaRPr dirty="0"/>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r>
              <a:rPr lang="ga-ie" sz="1800" dirty="0">
                <a:latin typeface="Arial"/>
                <a:ea typeface="Arial"/>
                <a:cs typeface="Arial"/>
                <a:sym typeface="Arial"/>
              </a:rPr>
              <a:t>Facilitate each group to explain their completed Diamond 9 and </a:t>
            </a:r>
            <a:r>
              <a:rPr lang="en-GB" sz="1800" dirty="0">
                <a:latin typeface="Arial"/>
                <a:ea typeface="Arial"/>
                <a:cs typeface="Arial"/>
                <a:sym typeface="Arial"/>
              </a:rPr>
              <a:t>any debate </a:t>
            </a:r>
            <a:r>
              <a:rPr lang="ga-ie" sz="1800" dirty="0">
                <a:latin typeface="Arial"/>
                <a:ea typeface="Arial"/>
                <a:cs typeface="Arial"/>
                <a:sym typeface="Arial"/>
              </a:rPr>
              <a:t>that arose during their group discussion. </a:t>
            </a:r>
            <a:endParaRPr dirty="0"/>
          </a:p>
          <a:p>
            <a:pPr marL="0" lvl="0" indent="0" algn="l" rtl="0">
              <a:lnSpc>
                <a:spcPct val="100000"/>
              </a:lnSpc>
              <a:spcBef>
                <a:spcPts val="0"/>
              </a:spcBef>
              <a:spcAft>
                <a:spcPts val="0"/>
              </a:spcAft>
              <a:buSzPts val="1400"/>
              <a:buNone/>
            </a:pPr>
            <a:endParaRPr sz="1800" dirty="0">
              <a:latin typeface="Arial"/>
              <a:ea typeface="Arial"/>
              <a:cs typeface="Arial"/>
              <a:sym typeface="Arial"/>
            </a:endParaRPr>
          </a:p>
          <a:p>
            <a:pPr marL="0" lvl="0" indent="0" algn="l" rtl="0">
              <a:lnSpc>
                <a:spcPct val="100000"/>
              </a:lnSpc>
              <a:spcBef>
                <a:spcPts val="0"/>
              </a:spcBef>
              <a:spcAft>
                <a:spcPts val="0"/>
              </a:spcAft>
              <a:buSzPts val="1400"/>
              <a:buNone/>
            </a:pPr>
            <a:r>
              <a:rPr lang="ga-ie" sz="1800" dirty="0">
                <a:latin typeface="Arial"/>
                <a:ea typeface="Arial"/>
                <a:cs typeface="Arial"/>
                <a:sym typeface="Arial"/>
              </a:rPr>
              <a:t>Facilitate a whole class discussion, using the following prompt questions:</a:t>
            </a:r>
            <a:endParaRPr dirty="0"/>
          </a:p>
          <a:p>
            <a:pPr marL="285750" lvl="0" indent="-285750" algn="l" rtl="0">
              <a:lnSpc>
                <a:spcPct val="100000"/>
              </a:lnSpc>
              <a:spcBef>
                <a:spcPts val="0"/>
              </a:spcBef>
              <a:spcAft>
                <a:spcPts val="0"/>
              </a:spcAft>
              <a:buSzPts val="1400"/>
              <a:buFont typeface="Arial"/>
              <a:buChar char="•"/>
            </a:pPr>
            <a:r>
              <a:rPr lang="ga-ie" sz="1800" i="1" dirty="0">
                <a:latin typeface="Arial"/>
                <a:ea typeface="Arial"/>
                <a:cs typeface="Arial"/>
                <a:sym typeface="Arial"/>
              </a:rPr>
              <a:t>What difficulties might a young person like yourselves face in life if they didn’t finish school?</a:t>
            </a:r>
            <a:endParaRPr dirty="0"/>
          </a:p>
          <a:p>
            <a:pPr marL="285750" lvl="0" indent="-285750" algn="l" rtl="0">
              <a:lnSpc>
                <a:spcPct val="100000"/>
              </a:lnSpc>
              <a:spcBef>
                <a:spcPts val="0"/>
              </a:spcBef>
              <a:spcAft>
                <a:spcPts val="0"/>
              </a:spcAft>
              <a:buSzPts val="1400"/>
              <a:buFont typeface="Arial"/>
              <a:buChar char="•"/>
            </a:pPr>
            <a:r>
              <a:rPr lang="ga-ie" sz="1800" i="1" dirty="0">
                <a:latin typeface="Arial"/>
                <a:ea typeface="Arial"/>
                <a:cs typeface="Arial"/>
                <a:sym typeface="Arial"/>
              </a:rPr>
              <a:t>How do these difficulties compare to the challenges associated with staying in school? </a:t>
            </a:r>
            <a:endParaRPr dirty="0"/>
          </a:p>
          <a:p>
            <a:pPr marL="0" lvl="0" indent="0" algn="l" rtl="0">
              <a:lnSpc>
                <a:spcPct val="100000"/>
              </a:lnSpc>
              <a:spcBef>
                <a:spcPts val="0"/>
              </a:spcBef>
              <a:spcAft>
                <a:spcPts val="0"/>
              </a:spcAft>
              <a:buSzPts val="1400"/>
              <a:buNone/>
            </a:pPr>
            <a:r>
              <a:rPr lang="ga-ie" sz="1100" i="0" dirty="0">
                <a:latin typeface="Arial"/>
                <a:ea typeface="Arial"/>
                <a:cs typeface="Arial"/>
                <a:sym typeface="Arial"/>
              </a:rPr>
              <a:t>Depending on your class, you might like to remind your students about the school-based challenges </a:t>
            </a:r>
            <a:r>
              <a:rPr lang="en-GB" sz="1100" i="0" dirty="0">
                <a:latin typeface="Arial"/>
                <a:ea typeface="Arial"/>
                <a:cs typeface="Arial"/>
                <a:sym typeface="Arial"/>
              </a:rPr>
              <a:t>and supports </a:t>
            </a:r>
            <a:r>
              <a:rPr lang="ga-ie" sz="1100" i="0" dirty="0">
                <a:latin typeface="Arial"/>
                <a:ea typeface="Arial"/>
                <a:cs typeface="Arial"/>
                <a:sym typeface="Arial"/>
              </a:rPr>
              <a:t>identified in Activity 1 (</a:t>
            </a:r>
            <a:r>
              <a:rPr lang="en-GB" sz="1100" i="0" dirty="0">
                <a:latin typeface="Arial"/>
                <a:ea typeface="Arial"/>
                <a:cs typeface="Arial"/>
                <a:sym typeface="Arial"/>
              </a:rPr>
              <a:t>Slide 10</a:t>
            </a:r>
            <a:r>
              <a:rPr lang="ga-ie" sz="1100" i="0" dirty="0">
                <a:latin typeface="Arial"/>
                <a:ea typeface="Arial"/>
                <a:cs typeface="Arial"/>
                <a:sym typeface="Arial"/>
              </a:rPr>
              <a:t>)</a:t>
            </a:r>
            <a:r>
              <a:rPr lang="en-GB" sz="1100" i="0" dirty="0">
                <a:latin typeface="Arial"/>
                <a:ea typeface="Arial"/>
                <a:cs typeface="Arial"/>
                <a:sym typeface="Arial"/>
              </a:rPr>
              <a:t> and Activity 2 (Slide 11).</a:t>
            </a:r>
            <a:endParaRPr dirty="0"/>
          </a:p>
          <a:p>
            <a:pPr marL="0" lvl="0" indent="0" algn="l" rtl="0">
              <a:lnSpc>
                <a:spcPct val="100000"/>
              </a:lnSpc>
              <a:spcBef>
                <a:spcPts val="0"/>
              </a:spcBef>
              <a:spcAft>
                <a:spcPts val="0"/>
              </a:spcAft>
              <a:buSzPts val="1400"/>
              <a:buNone/>
            </a:pPr>
            <a:endParaRPr sz="1100" i="0" dirty="0">
              <a:latin typeface="Arial"/>
              <a:ea typeface="Arial"/>
              <a:cs typeface="Arial"/>
              <a:sym typeface="Arial"/>
            </a:endParaRPr>
          </a:p>
        </p:txBody>
      </p:sp>
      <p:sp>
        <p:nvSpPr>
          <p:cNvPr id="387" name="Google Shape;38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a:latin typeface="Arial"/>
                <a:ea typeface="Arial"/>
                <a:cs typeface="Arial"/>
                <a:sym typeface="Arial"/>
              </a:rPr>
              <a:t>Teacher notes</a:t>
            </a:r>
            <a:endParaRPr/>
          </a:p>
          <a:p>
            <a:pPr marL="0" lvl="0" indent="0" algn="l" rtl="0">
              <a:lnSpc>
                <a:spcPct val="100000"/>
              </a:lnSpc>
              <a:spcBef>
                <a:spcPts val="0"/>
              </a:spcBef>
              <a:spcAft>
                <a:spcPts val="0"/>
              </a:spcAft>
              <a:buSzPts val="1400"/>
              <a:buNone/>
            </a:pPr>
            <a:endParaRPr sz="1100" b="1" i="0">
              <a:solidFill>
                <a:srgbClr val="575757"/>
              </a:solidFill>
              <a:latin typeface="Arial"/>
              <a:ea typeface="Arial"/>
              <a:cs typeface="Arial"/>
              <a:sym typeface="Arial"/>
            </a:endParaRPr>
          </a:p>
          <a:p>
            <a:pPr marL="0" lvl="0" indent="0" algn="l" rtl="0">
              <a:lnSpc>
                <a:spcPct val="100000"/>
              </a:lnSpc>
              <a:spcBef>
                <a:spcPts val="0"/>
              </a:spcBef>
              <a:spcAft>
                <a:spcPts val="0"/>
              </a:spcAft>
              <a:buSzPts val="1400"/>
              <a:buNone/>
            </a:pPr>
            <a:r>
              <a:rPr lang="ga-ie" sz="1100" b="0" i="0">
                <a:solidFill>
                  <a:srgbClr val="575757"/>
                </a:solidFill>
                <a:latin typeface="Arial"/>
                <a:ea typeface="Arial"/>
                <a:cs typeface="Arial"/>
                <a:sym typeface="Arial"/>
              </a:rPr>
              <a:t>Read the text on the slide aloud, allowing sufficient time between each sentence for students to reflect quietly on their own. </a:t>
            </a:r>
            <a:endParaRPr/>
          </a:p>
        </p:txBody>
      </p:sp>
      <p:sp>
        <p:nvSpPr>
          <p:cNvPr id="411" name="Google Shape;41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a:solidFill>
                  <a:schemeClr val="dk1"/>
                </a:solidFill>
                <a:latin typeface="Arial"/>
                <a:ea typeface="Arial"/>
                <a:cs typeface="Arial"/>
                <a:sym typeface="Arial"/>
              </a:rPr>
              <a:t>Teacher notes</a:t>
            </a:r>
            <a:endParaRPr/>
          </a:p>
          <a:p>
            <a:pPr marL="0" lvl="0" indent="0" algn="l" rtl="0">
              <a:lnSpc>
                <a:spcPct val="100000"/>
              </a:lnSpc>
              <a:spcBef>
                <a:spcPts val="0"/>
              </a:spcBef>
              <a:spcAft>
                <a:spcPts val="0"/>
              </a:spcAft>
              <a:buSzPts val="1400"/>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ga-ie" sz="1100" b="0">
                <a:solidFill>
                  <a:schemeClr val="dk1"/>
                </a:solidFill>
                <a:latin typeface="Arial"/>
                <a:ea typeface="Arial"/>
                <a:cs typeface="Arial"/>
                <a:sym typeface="Arial"/>
              </a:rPr>
              <a:t>Read each learning intention aloud.</a:t>
            </a:r>
            <a:endParaRPr/>
          </a:p>
          <a:p>
            <a:pPr marL="0" lvl="0" indent="0" algn="l" rtl="0">
              <a:lnSpc>
                <a:spcPct val="100000"/>
              </a:lnSpc>
              <a:spcBef>
                <a:spcPts val="0"/>
              </a:spcBef>
              <a:spcAft>
                <a:spcPts val="0"/>
              </a:spcAft>
              <a:buSzPts val="1400"/>
              <a:buNone/>
            </a:pPr>
            <a:endParaRPr sz="1100" b="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ga-ie" sz="1100" b="0">
                <a:solidFill>
                  <a:schemeClr val="dk1"/>
                </a:solidFill>
                <a:latin typeface="Arial"/>
                <a:ea typeface="Arial"/>
                <a:cs typeface="Arial"/>
                <a:sym typeface="Arial"/>
              </a:rPr>
              <a:t>Ask students to give you a thumbs up if they feel they have achieved the learning intention, a thumbs down if they still need some support and a fist if they are unsure.</a:t>
            </a:r>
            <a:endParaRPr/>
          </a:p>
          <a:p>
            <a:pPr marL="0" lvl="0" indent="0" algn="l" rtl="0">
              <a:lnSpc>
                <a:spcPct val="100000"/>
              </a:lnSpc>
              <a:spcBef>
                <a:spcPts val="0"/>
              </a:spcBef>
              <a:spcAft>
                <a:spcPts val="0"/>
              </a:spcAft>
              <a:buSzPts val="1400"/>
              <a:buNone/>
            </a:pPr>
            <a:endParaRPr sz="1100">
              <a:solidFill>
                <a:schemeClr val="dk1"/>
              </a:solidFill>
              <a:latin typeface="Arial"/>
              <a:ea typeface="Arial"/>
              <a:cs typeface="Arial"/>
              <a:sym typeface="Arial"/>
            </a:endParaRPr>
          </a:p>
        </p:txBody>
      </p:sp>
      <p:sp>
        <p:nvSpPr>
          <p:cNvPr id="424" name="Google Shape;42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a:solidFill>
                  <a:schemeClr val="dk1"/>
                </a:solidFill>
                <a:latin typeface="Arial"/>
                <a:ea typeface="Arial"/>
                <a:cs typeface="Arial"/>
                <a:sym typeface="Arial"/>
              </a:rPr>
              <a:t>Teacher notes</a:t>
            </a:r>
            <a:endParaRPr sz="1100" b="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b="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ga-ie" sz="1100" b="0">
                <a:solidFill>
                  <a:schemeClr val="dk1"/>
                </a:solidFill>
                <a:latin typeface="Arial"/>
                <a:ea typeface="Arial"/>
                <a:cs typeface="Arial"/>
                <a:sym typeface="Arial"/>
              </a:rPr>
              <a:t>The extension activity suggested on this slide is linked to Activity 1 (Slide 10) and Activity 2 (Slide 11).</a:t>
            </a:r>
            <a:endParaRPr/>
          </a:p>
          <a:p>
            <a:pPr marL="0" marR="0" lvl="0" indent="0" algn="l" rtl="0">
              <a:lnSpc>
                <a:spcPct val="100000"/>
              </a:lnSpc>
              <a:spcBef>
                <a:spcPts val="0"/>
              </a:spcBef>
              <a:spcAft>
                <a:spcPts val="0"/>
              </a:spcAft>
              <a:buClr>
                <a:srgbClr val="000000"/>
              </a:buClr>
              <a:buSzPts val="1400"/>
              <a:buFont typeface="Arial"/>
              <a:buNone/>
            </a:pPr>
            <a:endParaRPr sz="1100" i="1">
              <a:latin typeface="Arial"/>
              <a:ea typeface="Arial"/>
              <a:cs typeface="Arial"/>
              <a:sym typeface="Arial"/>
            </a:endParaRPr>
          </a:p>
          <a:p>
            <a:pPr marL="0" lvl="0" indent="0" algn="l" rtl="0">
              <a:lnSpc>
                <a:spcPct val="100000"/>
              </a:lnSpc>
              <a:spcBef>
                <a:spcPts val="0"/>
              </a:spcBef>
              <a:spcAft>
                <a:spcPts val="0"/>
              </a:spcAft>
              <a:buSzPts val="1400"/>
              <a:buNone/>
            </a:pPr>
            <a:endParaRPr sz="1100" b="0">
              <a:solidFill>
                <a:schemeClr val="dk1"/>
              </a:solidFill>
              <a:latin typeface="Arial"/>
              <a:ea typeface="Arial"/>
              <a:cs typeface="Arial"/>
              <a:sym typeface="Arial"/>
            </a:endParaRPr>
          </a:p>
        </p:txBody>
      </p:sp>
      <p:sp>
        <p:nvSpPr>
          <p:cNvPr id="435" name="Google Shape;43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dirty="0">
                <a:latin typeface="Arial"/>
                <a:ea typeface="Arial"/>
                <a:cs typeface="Arial"/>
                <a:sym typeface="Arial"/>
              </a:rPr>
              <a:t>Teacher notes</a:t>
            </a:r>
            <a:endParaRPr dirty="0"/>
          </a:p>
          <a:p>
            <a:pPr marL="0" lvl="0" indent="0" algn="l" rtl="0">
              <a:lnSpc>
                <a:spcPct val="100000"/>
              </a:lnSpc>
              <a:spcBef>
                <a:spcPts val="0"/>
              </a:spcBef>
              <a:spcAft>
                <a:spcPts val="0"/>
              </a:spcAft>
              <a:buSzPts val="1400"/>
              <a:buNone/>
            </a:pPr>
            <a:endParaRPr sz="1100" b="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100" b="1" i="0" dirty="0">
                <a:latin typeface="Arial"/>
                <a:ea typeface="Arial"/>
                <a:cs typeface="Arial"/>
                <a:sym typeface="Arial"/>
              </a:rPr>
              <a:t>NB: </a:t>
            </a:r>
            <a:r>
              <a:rPr lang="ga-ie" sz="1100" b="0" i="0" dirty="0">
                <a:latin typeface="Arial"/>
                <a:ea typeface="Arial"/>
                <a:cs typeface="Arial"/>
                <a:sym typeface="Arial"/>
              </a:rPr>
              <a:t>Print sufficient copies of the case studies (Slides 5-9) in advance</a:t>
            </a:r>
            <a:r>
              <a:rPr lang="en-GB" sz="1100" b="0" i="0" dirty="0">
                <a:latin typeface="Arial"/>
                <a:ea typeface="Arial"/>
                <a:cs typeface="Arial"/>
                <a:sym typeface="Arial"/>
              </a:rPr>
              <a:t> of class</a:t>
            </a:r>
            <a:r>
              <a:rPr lang="ga-ie" sz="1100" b="0" i="0" dirty="0">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SzPts val="1400"/>
              <a:buFont typeface="Arial"/>
              <a:buNone/>
            </a:pPr>
            <a:endParaRPr sz="1100" b="0" i="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100" b="0" i="1" dirty="0">
                <a:latin typeface="Arial"/>
                <a:ea typeface="Arial"/>
                <a:cs typeface="Arial"/>
                <a:sym typeface="Arial"/>
              </a:rPr>
              <a:t>We’re going to look at case studies about </a:t>
            </a:r>
            <a:r>
              <a:rPr lang="en-GB" sz="1100" b="0" i="1" dirty="0">
                <a:latin typeface="Arial"/>
                <a:ea typeface="Arial"/>
                <a:cs typeface="Arial"/>
                <a:sym typeface="Arial"/>
              </a:rPr>
              <a:t>different types of </a:t>
            </a:r>
            <a:r>
              <a:rPr lang="ga-ie" sz="1100" b="0" i="1" dirty="0">
                <a:latin typeface="Arial"/>
                <a:ea typeface="Arial"/>
                <a:cs typeface="Arial"/>
                <a:sym typeface="Arial"/>
              </a:rPr>
              <a:t>school experiences.</a:t>
            </a:r>
            <a:endParaRPr dirty="0"/>
          </a:p>
          <a:p>
            <a:pPr marL="0" marR="0" lvl="0" indent="0" algn="l" rtl="0">
              <a:lnSpc>
                <a:spcPct val="100000"/>
              </a:lnSpc>
              <a:spcBef>
                <a:spcPts val="0"/>
              </a:spcBef>
              <a:spcAft>
                <a:spcPts val="0"/>
              </a:spcAft>
              <a:buClr>
                <a:srgbClr val="000000"/>
              </a:buClr>
              <a:buSzPts val="1400"/>
              <a:buFont typeface="Arial"/>
              <a:buNone/>
            </a:pPr>
            <a:endParaRPr sz="1100" b="0" i="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100" b="0" i="0" dirty="0">
                <a:latin typeface="Arial"/>
                <a:ea typeface="Arial"/>
                <a:cs typeface="Arial"/>
                <a:sym typeface="Arial"/>
              </a:rPr>
              <a:t>Give each student one case study.</a:t>
            </a:r>
            <a:endParaRPr dirty="0"/>
          </a:p>
          <a:p>
            <a:pPr marL="0" marR="0" lvl="0" indent="0" algn="l" rtl="0">
              <a:lnSpc>
                <a:spcPct val="100000"/>
              </a:lnSpc>
              <a:spcBef>
                <a:spcPts val="0"/>
              </a:spcBef>
              <a:spcAft>
                <a:spcPts val="0"/>
              </a:spcAft>
              <a:buClr>
                <a:srgbClr val="000000"/>
              </a:buClr>
              <a:buSzPts val="1400"/>
              <a:buFont typeface="Arial"/>
              <a:buNone/>
            </a:pPr>
            <a:endParaRPr sz="1100" b="0" i="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100" b="0" i="1" dirty="0">
                <a:latin typeface="Arial"/>
                <a:ea typeface="Arial"/>
                <a:cs typeface="Arial"/>
                <a:sym typeface="Arial"/>
              </a:rPr>
              <a:t>As you read through your case study, underline or highlight any words or terms that you don’t understand. </a:t>
            </a:r>
            <a:endParaRPr dirty="0"/>
          </a:p>
          <a:p>
            <a:pPr marL="0" marR="0" lvl="0" indent="0" algn="l" rtl="0">
              <a:lnSpc>
                <a:spcPct val="100000"/>
              </a:lnSpc>
              <a:spcBef>
                <a:spcPts val="0"/>
              </a:spcBef>
              <a:spcAft>
                <a:spcPts val="0"/>
              </a:spcAft>
              <a:buClr>
                <a:srgbClr val="000000"/>
              </a:buClr>
              <a:buSzPts val="1400"/>
              <a:buFont typeface="Arial"/>
              <a:buNone/>
            </a:pPr>
            <a:endParaRPr sz="1100" b="0" i="0"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b="0" dirty="0">
                <a:latin typeface="Arial"/>
                <a:ea typeface="Arial"/>
                <a:cs typeface="Arial"/>
                <a:sym typeface="Arial"/>
              </a:rPr>
              <a:t>Divide the class into pairs – ideally each </a:t>
            </a:r>
            <a:r>
              <a:rPr lang="en-GB" sz="1100" b="0" dirty="0">
                <a:latin typeface="Arial"/>
                <a:ea typeface="Arial"/>
                <a:cs typeface="Arial"/>
                <a:sym typeface="Arial"/>
              </a:rPr>
              <a:t>pair </a:t>
            </a:r>
            <a:r>
              <a:rPr lang="ga-ie" sz="1100" b="0" dirty="0">
                <a:latin typeface="Arial"/>
                <a:ea typeface="Arial"/>
                <a:cs typeface="Arial"/>
                <a:sym typeface="Arial"/>
              </a:rPr>
              <a:t>should have two different case studies. </a:t>
            </a:r>
            <a:endParaRPr dirty="0"/>
          </a:p>
          <a:p>
            <a:pPr marL="0" lvl="0" indent="0" algn="l" rtl="0">
              <a:lnSpc>
                <a:spcPct val="100000"/>
              </a:lnSpc>
              <a:spcBef>
                <a:spcPts val="0"/>
              </a:spcBef>
              <a:spcAft>
                <a:spcPts val="0"/>
              </a:spcAft>
              <a:buSzPts val="1400"/>
              <a:buNone/>
            </a:pPr>
            <a:endParaRPr sz="1100" b="0"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b="0" i="1" dirty="0">
                <a:latin typeface="Arial"/>
                <a:ea typeface="Arial"/>
                <a:cs typeface="Arial"/>
                <a:sym typeface="Arial"/>
              </a:rPr>
              <a:t>Try to help each other with any </a:t>
            </a:r>
            <a:r>
              <a:rPr lang="en-GB" sz="1100" b="0" i="1" dirty="0">
                <a:latin typeface="Arial"/>
                <a:ea typeface="Arial"/>
                <a:cs typeface="Arial"/>
                <a:sym typeface="Arial"/>
              </a:rPr>
              <a:t>tricky </a:t>
            </a:r>
            <a:r>
              <a:rPr lang="ga-ie" sz="1100" b="0" i="1" dirty="0">
                <a:latin typeface="Arial"/>
                <a:ea typeface="Arial"/>
                <a:cs typeface="Arial"/>
                <a:sym typeface="Arial"/>
              </a:rPr>
              <a:t>words/terms in your case studies.</a:t>
            </a:r>
            <a:endParaRPr dirty="0"/>
          </a:p>
          <a:p>
            <a:pPr marL="0" lvl="0" indent="0" algn="l" rtl="0">
              <a:lnSpc>
                <a:spcPct val="100000"/>
              </a:lnSpc>
              <a:spcBef>
                <a:spcPts val="0"/>
              </a:spcBef>
              <a:spcAft>
                <a:spcPts val="0"/>
              </a:spcAft>
              <a:buSzPts val="1400"/>
              <a:buNone/>
            </a:pPr>
            <a:endParaRPr sz="1100" b="0" dirty="0">
              <a:latin typeface="Arial"/>
              <a:ea typeface="Arial"/>
              <a:cs typeface="Arial"/>
              <a:sym typeface="Arial"/>
            </a:endParaRPr>
          </a:p>
          <a:p>
            <a:pPr marL="0" lvl="0" indent="0" algn="l" rtl="0">
              <a:lnSpc>
                <a:spcPct val="100000"/>
              </a:lnSpc>
              <a:spcBef>
                <a:spcPts val="0"/>
              </a:spcBef>
              <a:spcAft>
                <a:spcPts val="0"/>
              </a:spcAft>
              <a:buSzPts val="1400"/>
              <a:buNone/>
            </a:pPr>
            <a:r>
              <a:rPr lang="ga-ie" sz="1100" b="0" dirty="0">
                <a:latin typeface="Arial"/>
                <a:ea typeface="Arial"/>
                <a:cs typeface="Arial"/>
                <a:sym typeface="Arial"/>
              </a:rPr>
              <a:t>Depending on your class, you may need to explain some of the following:</a:t>
            </a:r>
            <a:endParaRPr dirty="0"/>
          </a:p>
          <a:p>
            <a:pPr marL="171450" marR="0" lvl="0" indent="-171450" algn="l" rtl="0">
              <a:lnSpc>
                <a:spcPct val="100000"/>
              </a:lnSpc>
              <a:spcBef>
                <a:spcPts val="0"/>
              </a:spcBef>
              <a:spcAft>
                <a:spcPts val="0"/>
              </a:spcAft>
              <a:buClr>
                <a:srgbClr val="000000"/>
              </a:buClr>
              <a:buSzPts val="1400"/>
              <a:buFont typeface="Arial"/>
              <a:buChar char="•"/>
            </a:pPr>
            <a:r>
              <a:rPr lang="ga-ie" sz="1100" b="0" i="0" dirty="0">
                <a:latin typeface="Arial"/>
                <a:ea typeface="Arial"/>
                <a:cs typeface="Arial"/>
                <a:sym typeface="Arial"/>
              </a:rPr>
              <a:t>transition </a:t>
            </a:r>
            <a:r>
              <a:rPr lang="ga-ie" sz="1100" dirty="0">
                <a:latin typeface="Arial"/>
                <a:ea typeface="Arial"/>
                <a:cs typeface="Arial"/>
                <a:sym typeface="Arial"/>
              </a:rPr>
              <a:t>(a period of change, for example, the move from primary to secondary school or from junior to senior cycle)</a:t>
            </a:r>
            <a:endParaRPr dirty="0"/>
          </a:p>
          <a:p>
            <a:pPr marL="171450" marR="0" lvl="0" indent="-171450" algn="l" rtl="0">
              <a:lnSpc>
                <a:spcPct val="100000"/>
              </a:lnSpc>
              <a:spcBef>
                <a:spcPts val="0"/>
              </a:spcBef>
              <a:spcAft>
                <a:spcPts val="0"/>
              </a:spcAft>
              <a:buClr>
                <a:srgbClr val="000000"/>
              </a:buClr>
              <a:buSzPts val="1400"/>
              <a:buFont typeface="Arial"/>
              <a:buChar char="•"/>
            </a:pPr>
            <a:r>
              <a:rPr lang="ga-ie" sz="1100" dirty="0">
                <a:latin typeface="Arial"/>
                <a:ea typeface="Arial"/>
                <a:cs typeface="Arial"/>
                <a:sym typeface="Arial"/>
              </a:rPr>
              <a:t>Transition Year (</a:t>
            </a:r>
            <a:r>
              <a:rPr lang="ga-ie" sz="1600" b="0" i="0" dirty="0">
                <a:solidFill>
                  <a:srgbClr val="222222"/>
                </a:solidFill>
                <a:highlight>
                  <a:srgbClr val="FFFFFF"/>
                </a:highlight>
                <a:latin typeface="Inter"/>
                <a:ea typeface="Inter"/>
                <a:cs typeface="Inter"/>
                <a:sym typeface="Inter"/>
              </a:rPr>
              <a:t>one-year stand-alone programme that forms the first year of a three-year senior cycle in many secondary schools, see: </a:t>
            </a:r>
            <a:r>
              <a:rPr lang="ga-ie" sz="1600" u="sng" dirty="0">
                <a:solidFill>
                  <a:schemeClr val="hlink"/>
                </a:solidFill>
                <a:hlinkClick r:id="rId3"/>
              </a:rPr>
              <a:t>Transition Year | Curriculum Online</a:t>
            </a:r>
            <a:r>
              <a:rPr lang="ga-ie" sz="1600" dirty="0"/>
              <a:t>)</a:t>
            </a:r>
            <a:endParaRPr sz="1100"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ga-ie" sz="1100" dirty="0">
                <a:latin typeface="Arial"/>
                <a:ea typeface="Arial"/>
                <a:cs typeface="Arial"/>
                <a:sym typeface="Arial"/>
              </a:rPr>
              <a:t>repeat (a year in school or one or more examinations)</a:t>
            </a:r>
            <a:endParaRPr dirty="0"/>
          </a:p>
          <a:p>
            <a:pPr marL="171450" marR="0" lvl="0" indent="-171450" algn="l" rtl="0">
              <a:lnSpc>
                <a:spcPct val="100000"/>
              </a:lnSpc>
              <a:spcBef>
                <a:spcPts val="0"/>
              </a:spcBef>
              <a:spcAft>
                <a:spcPts val="0"/>
              </a:spcAft>
              <a:buClr>
                <a:srgbClr val="000000"/>
              </a:buClr>
              <a:buSzPts val="1400"/>
              <a:buFont typeface="Arial"/>
              <a:buChar char="•"/>
            </a:pPr>
            <a:r>
              <a:rPr lang="ga-ie" sz="1100" dirty="0">
                <a:latin typeface="Arial"/>
                <a:ea typeface="Arial"/>
                <a:cs typeface="Arial"/>
                <a:sym typeface="Arial"/>
              </a:rPr>
              <a:t>DEIS (Delivering Equality of Opportunity in Schools – A government initiative which tries to make sure that all students, in every school, have the same educational advantages, see: </a:t>
            </a:r>
            <a:r>
              <a:rPr lang="ga-ie" sz="1600" u="sng" dirty="0">
                <a:solidFill>
                  <a:schemeClr val="hlink"/>
                </a:solidFill>
                <a:hlinkClick r:id="rId4"/>
              </a:rPr>
              <a:t>gov - DEIS Delivering Equality of Opportunity In Schools</a:t>
            </a:r>
            <a:r>
              <a:rPr lang="ga-ie" sz="1100" dirty="0">
                <a:latin typeface="Arial"/>
                <a:ea typeface="Arial"/>
                <a:cs typeface="Arial"/>
                <a:sym typeface="Arial"/>
              </a:rPr>
              <a:t>)</a:t>
            </a:r>
            <a:endParaRPr dirty="0"/>
          </a:p>
          <a:p>
            <a:pPr marL="171450" marR="0" lvl="0" indent="-171450" algn="l" rtl="0">
              <a:lnSpc>
                <a:spcPct val="100000"/>
              </a:lnSpc>
              <a:spcBef>
                <a:spcPts val="0"/>
              </a:spcBef>
              <a:spcAft>
                <a:spcPts val="0"/>
              </a:spcAft>
              <a:buClr>
                <a:srgbClr val="000000"/>
              </a:buClr>
              <a:buSzPts val="1400"/>
              <a:buFont typeface="Arial"/>
              <a:buChar char="•"/>
            </a:pPr>
            <a:r>
              <a:rPr lang="ga-ie" sz="1100" dirty="0">
                <a:latin typeface="Arial"/>
                <a:ea typeface="Arial"/>
                <a:cs typeface="Arial"/>
                <a:sym typeface="Arial"/>
              </a:rPr>
              <a:t>Junior Cert (a term used to describe the equivalent of the Junior Cycle or Junior Cycle Profile of Achievement from the late 1980s until 2022)</a:t>
            </a:r>
            <a:endParaRPr dirty="0"/>
          </a:p>
          <a:p>
            <a:pPr marL="171450" marR="0" lvl="0" indent="-171450" algn="l" rtl="0">
              <a:lnSpc>
                <a:spcPct val="100000"/>
              </a:lnSpc>
              <a:spcBef>
                <a:spcPts val="0"/>
              </a:spcBef>
              <a:spcAft>
                <a:spcPts val="0"/>
              </a:spcAft>
              <a:buClr>
                <a:srgbClr val="000000"/>
              </a:buClr>
              <a:buSzPts val="1400"/>
              <a:buFont typeface="Arial"/>
              <a:buChar char="•"/>
            </a:pPr>
            <a:r>
              <a:rPr lang="ga-ie" sz="1100" dirty="0">
                <a:latin typeface="Arial"/>
                <a:ea typeface="Arial"/>
                <a:cs typeface="Arial"/>
                <a:sym typeface="Arial"/>
              </a:rPr>
              <a:t>Intermediate Certificate (a term used </a:t>
            </a:r>
            <a:r>
              <a:rPr lang="en-GB" sz="1100" dirty="0">
                <a:latin typeface="Arial"/>
                <a:ea typeface="Arial"/>
                <a:cs typeface="Arial"/>
                <a:sym typeface="Arial"/>
              </a:rPr>
              <a:t>to describe the </a:t>
            </a:r>
            <a:r>
              <a:rPr lang="ga-ie" sz="1100" dirty="0">
                <a:latin typeface="Arial"/>
                <a:ea typeface="Arial"/>
                <a:cs typeface="Arial"/>
                <a:sym typeface="Arial"/>
              </a:rPr>
              <a:t>Junior Cycle or Junior Cycle Profile of Achievement from the 1920s until the late 1980s)</a:t>
            </a:r>
            <a:endParaRPr dirty="0"/>
          </a:p>
          <a:p>
            <a:pPr marL="171450" marR="0" lvl="0" indent="-171450" algn="l" rtl="0">
              <a:lnSpc>
                <a:spcPct val="100000"/>
              </a:lnSpc>
              <a:spcBef>
                <a:spcPts val="0"/>
              </a:spcBef>
              <a:spcAft>
                <a:spcPts val="0"/>
              </a:spcAft>
              <a:buClr>
                <a:srgbClr val="000000"/>
              </a:buClr>
              <a:buSzPts val="1400"/>
              <a:buFont typeface="Arial"/>
              <a:buChar char="•"/>
            </a:pPr>
            <a:r>
              <a:rPr lang="ga-ie" sz="1100" dirty="0">
                <a:latin typeface="Arial"/>
                <a:ea typeface="Arial"/>
                <a:cs typeface="Arial"/>
                <a:sym typeface="Arial"/>
              </a:rPr>
              <a:t>points (Leaving Certificate results, called ‘points’ because of the 8-point grading scale)</a:t>
            </a:r>
            <a:endParaRPr dirty="0"/>
          </a:p>
          <a:p>
            <a:pPr marL="0" marR="0" lvl="0" indent="0" algn="l" rtl="0">
              <a:lnSpc>
                <a:spcPct val="100000"/>
              </a:lnSpc>
              <a:spcBef>
                <a:spcPts val="0"/>
              </a:spcBef>
              <a:spcAft>
                <a:spcPts val="0"/>
              </a:spcAft>
              <a:buClr>
                <a:srgbClr val="000000"/>
              </a:buClr>
              <a:buSzPts val="1400"/>
              <a:buFont typeface="Arial"/>
              <a:buNone/>
            </a:pPr>
            <a:endParaRPr sz="110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ga-ie" sz="1100" b="1" dirty="0">
                <a:latin typeface="Arial"/>
                <a:ea typeface="Arial"/>
                <a:cs typeface="Arial"/>
                <a:sym typeface="Arial"/>
              </a:rPr>
              <a:t>NB</a:t>
            </a:r>
            <a:r>
              <a:rPr lang="ga-ie" sz="1100" dirty="0">
                <a:latin typeface="Arial"/>
                <a:ea typeface="Arial"/>
                <a:cs typeface="Arial"/>
                <a:sym typeface="Arial"/>
              </a:rPr>
              <a:t>: </a:t>
            </a:r>
            <a:r>
              <a:rPr lang="en-GB" sz="1100" dirty="0">
                <a:latin typeface="Arial"/>
                <a:ea typeface="Arial"/>
                <a:cs typeface="Arial"/>
                <a:sym typeface="Arial"/>
              </a:rPr>
              <a:t>The next steps in </a:t>
            </a:r>
            <a:r>
              <a:rPr lang="ga-ie" sz="1100" dirty="0">
                <a:latin typeface="Arial"/>
                <a:ea typeface="Arial"/>
                <a:cs typeface="Arial"/>
                <a:sym typeface="Arial"/>
              </a:rPr>
              <a:t>Activity 1 </a:t>
            </a:r>
            <a:r>
              <a:rPr lang="en-GB" sz="1100" dirty="0">
                <a:latin typeface="Arial"/>
                <a:ea typeface="Arial"/>
                <a:cs typeface="Arial"/>
                <a:sym typeface="Arial"/>
              </a:rPr>
              <a:t>are given in the teacher notes for </a:t>
            </a:r>
            <a:r>
              <a:rPr lang="ga-ie" sz="1100" dirty="0">
                <a:latin typeface="Arial"/>
                <a:ea typeface="Arial"/>
                <a:cs typeface="Arial"/>
                <a:sym typeface="Arial"/>
              </a:rPr>
              <a:t>Slide 10.</a:t>
            </a:r>
            <a:endParaRPr dirty="0"/>
          </a:p>
        </p:txBody>
      </p:sp>
      <p:sp>
        <p:nvSpPr>
          <p:cNvPr id="266" name="Google Shape;266;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endParaRPr sz="1100" i="0">
              <a:latin typeface="Arial"/>
              <a:ea typeface="Arial"/>
              <a:cs typeface="Arial"/>
              <a:sym typeface="Arial"/>
            </a:endParaRPr>
          </a:p>
        </p:txBody>
      </p:sp>
      <p:sp>
        <p:nvSpPr>
          <p:cNvPr id="278" name="Google Shape;27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a:solidFill>
                  <a:schemeClr val="dk1"/>
                </a:solidFill>
                <a:latin typeface="Arial"/>
                <a:ea typeface="Arial"/>
                <a:cs typeface="Arial"/>
                <a:sym typeface="Arial"/>
              </a:rPr>
              <a:t>Teacher notes</a:t>
            </a:r>
            <a:endParaRPr/>
          </a:p>
          <a:p>
            <a:pPr marL="0" marR="0" lvl="0" indent="0" algn="l" rtl="0">
              <a:lnSpc>
                <a:spcPct val="100000"/>
              </a:lnSpc>
              <a:spcBef>
                <a:spcPts val="0"/>
              </a:spcBef>
              <a:spcAft>
                <a:spcPts val="0"/>
              </a:spcAft>
              <a:buClr>
                <a:srgbClr val="000000"/>
              </a:buClr>
              <a:buSzPts val="1400"/>
              <a:buFont typeface="Arial"/>
              <a:buNone/>
            </a:pPr>
            <a:endParaRPr sz="1100" i="1">
              <a:latin typeface="Arial"/>
              <a:ea typeface="Arial"/>
              <a:cs typeface="Arial"/>
              <a:sym typeface="Arial"/>
            </a:endParaRPr>
          </a:p>
        </p:txBody>
      </p:sp>
      <p:sp>
        <p:nvSpPr>
          <p:cNvPr id="290" name="Google Shape;29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a:solidFill>
                  <a:schemeClr val="dk1"/>
                </a:solidFill>
                <a:latin typeface="Arial"/>
                <a:ea typeface="Arial"/>
                <a:cs typeface="Arial"/>
                <a:sym typeface="Arial"/>
              </a:rPr>
              <a:t>Teacher notes</a:t>
            </a:r>
            <a:endParaRPr/>
          </a:p>
          <a:p>
            <a:pPr marL="0" marR="0" lvl="0" indent="0" algn="l" rtl="0">
              <a:lnSpc>
                <a:spcPct val="100000"/>
              </a:lnSpc>
              <a:spcBef>
                <a:spcPts val="0"/>
              </a:spcBef>
              <a:spcAft>
                <a:spcPts val="0"/>
              </a:spcAft>
              <a:buClr>
                <a:srgbClr val="000000"/>
              </a:buClr>
              <a:buSzPts val="1400"/>
              <a:buFont typeface="Arial"/>
              <a:buNone/>
            </a:pPr>
            <a:endParaRPr sz="1100" i="1">
              <a:latin typeface="Arial"/>
              <a:ea typeface="Arial"/>
              <a:cs typeface="Arial"/>
              <a:sym typeface="Arial"/>
            </a:endParaRPr>
          </a:p>
        </p:txBody>
      </p:sp>
      <p:sp>
        <p:nvSpPr>
          <p:cNvPr id="302" name="Google Shape;30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a:solidFill>
                  <a:schemeClr val="dk1"/>
                </a:solidFill>
                <a:latin typeface="Arial"/>
                <a:ea typeface="Arial"/>
                <a:cs typeface="Arial"/>
                <a:sym typeface="Arial"/>
              </a:rPr>
              <a:t>Teacher notes</a:t>
            </a:r>
            <a:endParaRPr/>
          </a:p>
          <a:p>
            <a:pPr marL="0" marR="0" lvl="0" indent="0" algn="l" rtl="0">
              <a:lnSpc>
                <a:spcPct val="100000"/>
              </a:lnSpc>
              <a:spcBef>
                <a:spcPts val="0"/>
              </a:spcBef>
              <a:spcAft>
                <a:spcPts val="0"/>
              </a:spcAft>
              <a:buClr>
                <a:srgbClr val="000000"/>
              </a:buClr>
              <a:buSzPts val="1400"/>
              <a:buFont typeface="Arial"/>
              <a:buNone/>
            </a:pPr>
            <a:endParaRPr sz="1100" i="1">
              <a:latin typeface="Arial"/>
              <a:ea typeface="Arial"/>
              <a:cs typeface="Arial"/>
              <a:sym typeface="Arial"/>
            </a:endParaRPr>
          </a:p>
        </p:txBody>
      </p:sp>
      <p:sp>
        <p:nvSpPr>
          <p:cNvPr id="314" name="Google Shape;31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1400"/>
              <a:buNone/>
            </a:pPr>
            <a:r>
              <a:rPr lang="ga-ie" sz="1100" b="1">
                <a:solidFill>
                  <a:schemeClr val="dk1"/>
                </a:solidFill>
                <a:latin typeface="Arial"/>
                <a:ea typeface="Arial"/>
                <a:cs typeface="Arial"/>
                <a:sym typeface="Arial"/>
              </a:rPr>
              <a:t>Teacher notes</a:t>
            </a:r>
            <a:endParaRPr/>
          </a:p>
          <a:p>
            <a:pPr marL="0" marR="0" lvl="0" indent="0" algn="l" rtl="0">
              <a:lnSpc>
                <a:spcPct val="100000"/>
              </a:lnSpc>
              <a:spcBef>
                <a:spcPts val="0"/>
              </a:spcBef>
              <a:spcAft>
                <a:spcPts val="0"/>
              </a:spcAft>
              <a:buClr>
                <a:srgbClr val="000000"/>
              </a:buClr>
              <a:buSzPts val="1400"/>
              <a:buFont typeface="Arial"/>
              <a:buNone/>
            </a:pPr>
            <a:endParaRPr sz="1100" i="1">
              <a:latin typeface="Arial"/>
              <a:ea typeface="Arial"/>
              <a:cs typeface="Arial"/>
              <a:sym typeface="Arial"/>
            </a:endParaRPr>
          </a:p>
        </p:txBody>
      </p:sp>
      <p:sp>
        <p:nvSpPr>
          <p:cNvPr id="326" name="Google Shape;32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18" name="Google Shape;18;p31"/>
          <p:cNvSpPr txBox="1"/>
          <p:nvPr/>
        </p:nvSpPr>
        <p:spPr>
          <a:xfrm>
            <a:off x="547817" y="6311900"/>
            <a:ext cx="9144000" cy="5199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19" name="Google Shape;19;p31" descr="Logo, company name&#10;&#10;Description automatically generated"/>
          <p:cNvPicPr preferRelativeResize="0"/>
          <p:nvPr/>
        </p:nvPicPr>
        <p:blipFill rotWithShape="1">
          <a:blip r:embed="rId3">
            <a:alphaModFix/>
          </a:blip>
          <a:srcRect/>
          <a:stretch/>
        </p:blipFill>
        <p:spPr>
          <a:xfrm>
            <a:off x="11299568" y="5579656"/>
            <a:ext cx="892432" cy="794264"/>
          </a:xfrm>
          <a:prstGeom prst="rect">
            <a:avLst/>
          </a:prstGeom>
          <a:noFill/>
          <a:ln>
            <a:noFill/>
          </a:ln>
        </p:spPr>
      </p:pic>
      <p:pic>
        <p:nvPicPr>
          <p:cNvPr id="20" name="Google Shape;20;p31" descr="Higher Education Authority"/>
          <p:cNvPicPr preferRelativeResize="0"/>
          <p:nvPr/>
        </p:nvPicPr>
        <p:blipFill rotWithShape="1">
          <a:blip r:embed="rId4">
            <a:alphaModFix/>
          </a:blip>
          <a:srcRect t="39063" b="36577"/>
          <a:stretch/>
        </p:blipFill>
        <p:spPr>
          <a:xfrm>
            <a:off x="10383329" y="6313190"/>
            <a:ext cx="1753284" cy="4270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73"/>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9" name="Google Shape;59;p73"/>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pic>
        <p:nvPicPr>
          <p:cNvPr id="60" name="Google Shape;60;p73" descr="Logo, company name&#10;&#10;Description automatically generated"/>
          <p:cNvPicPr preferRelativeResize="0"/>
          <p:nvPr/>
        </p:nvPicPr>
        <p:blipFill rotWithShape="1">
          <a:blip r:embed="rId3">
            <a:alphaModFix/>
          </a:blip>
          <a:srcRect/>
          <a:stretch/>
        </p:blipFill>
        <p:spPr>
          <a:xfrm>
            <a:off x="10352216" y="5914768"/>
            <a:ext cx="892432" cy="794264"/>
          </a:xfrm>
          <a:prstGeom prst="rect">
            <a:avLst/>
          </a:prstGeom>
          <a:noFill/>
          <a:ln>
            <a:noFill/>
          </a:ln>
        </p:spPr>
      </p:pic>
      <p:pic>
        <p:nvPicPr>
          <p:cNvPr id="61" name="Google Shape;61;p73" descr="A picture containing text&#10;&#10;Description automatically generated"/>
          <p:cNvPicPr preferRelativeResize="0"/>
          <p:nvPr/>
        </p:nvPicPr>
        <p:blipFill rotWithShape="1">
          <a:blip r:embed="rId4">
            <a:alphaModFix/>
          </a:blip>
          <a:srcRect/>
          <a:stretch/>
        </p:blipFill>
        <p:spPr>
          <a:xfrm>
            <a:off x="11353800" y="6003925"/>
            <a:ext cx="615950" cy="615950"/>
          </a:xfrm>
          <a:prstGeom prst="rect">
            <a:avLst/>
          </a:prstGeom>
          <a:noFill/>
          <a:ln>
            <a:noFill/>
          </a:ln>
        </p:spPr>
      </p:pic>
      <p:sp>
        <p:nvSpPr>
          <p:cNvPr id="62" name="Google Shape;62;p73"/>
          <p:cNvSpPr txBox="1"/>
          <p:nvPr/>
        </p:nvSpPr>
        <p:spPr>
          <a:xfrm>
            <a:off x="547817" y="6311900"/>
            <a:ext cx="9144000" cy="5199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rgbClr val="000000"/>
              </a:buClr>
              <a:buSzPts val="1800"/>
              <a:buFont typeface="Arial"/>
              <a:buNone/>
            </a:pPr>
            <a:r>
              <a:rPr lang="ga-ie" sz="1800" b="1" i="0" u="none" strike="noStrike" cap="none">
                <a:solidFill>
                  <a:schemeClr val="lt1"/>
                </a:solidFill>
                <a:latin typeface="Arial"/>
                <a:ea typeface="Arial"/>
                <a:cs typeface="Arial"/>
                <a:sym typeface="Arial"/>
              </a:rPr>
              <a:t>Click to edit Master subtitle style</a:t>
            </a:r>
            <a:endParaRPr sz="18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63"/>
        <p:cNvGrpSpPr/>
        <p:nvPr/>
      </p:nvGrpSpPr>
      <p:grpSpPr>
        <a:xfrm>
          <a:off x="0" y="0"/>
          <a:ext cx="0" cy="0"/>
          <a:chOff x="0" y="0"/>
          <a:chExt cx="0" cy="0"/>
        </a:xfrm>
      </p:grpSpPr>
      <p:pic>
        <p:nvPicPr>
          <p:cNvPr id="64" name="Google Shape;64;p74" descr="A picture containing text, silhouette&#10;&#10;Description automatically generated"/>
          <p:cNvPicPr preferRelativeResize="0"/>
          <p:nvPr/>
        </p:nvPicPr>
        <p:blipFill rotWithShape="1">
          <a:blip r:embed="rId2">
            <a:alphaModFix/>
          </a:blip>
          <a:srcRect/>
          <a:stretch/>
        </p:blipFill>
        <p:spPr>
          <a:xfrm>
            <a:off x="9069860" y="815574"/>
            <a:ext cx="2892944" cy="1831420"/>
          </a:xfrm>
          <a:prstGeom prst="rect">
            <a:avLst/>
          </a:prstGeom>
          <a:noFill/>
          <a:ln>
            <a:noFill/>
          </a:ln>
        </p:spPr>
      </p:pic>
      <p:pic>
        <p:nvPicPr>
          <p:cNvPr id="65" name="Google Shape;65;p74"/>
          <p:cNvPicPr preferRelativeResize="0"/>
          <p:nvPr/>
        </p:nvPicPr>
        <p:blipFill rotWithShape="1">
          <a:blip r:embed="rId3">
            <a:alphaModFix/>
          </a:blip>
          <a:srcRect/>
          <a:stretch/>
        </p:blipFill>
        <p:spPr>
          <a:xfrm>
            <a:off x="222422" y="227825"/>
            <a:ext cx="8822724" cy="545372"/>
          </a:xfrm>
          <a:prstGeom prst="rect">
            <a:avLst/>
          </a:prstGeom>
          <a:noFill/>
          <a:ln>
            <a:noFill/>
          </a:ln>
        </p:spPr>
      </p:pic>
      <p:sp>
        <p:nvSpPr>
          <p:cNvPr id="66" name="Google Shape;66;p7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7" name="Google Shape;67;p74"/>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68" name="Google Shape;68;p74"/>
          <p:cNvPicPr preferRelativeResize="0"/>
          <p:nvPr/>
        </p:nvPicPr>
        <p:blipFill rotWithShape="1">
          <a:blip r:embed="rId4">
            <a:alphaModFix/>
          </a:blip>
          <a:srcRect/>
          <a:stretch/>
        </p:blipFill>
        <p:spPr>
          <a:xfrm>
            <a:off x="349445" y="2763512"/>
            <a:ext cx="8441724" cy="3866663"/>
          </a:xfrm>
          <a:prstGeom prst="rect">
            <a:avLst/>
          </a:prstGeom>
          <a:noFill/>
          <a:ln>
            <a:noFill/>
          </a:ln>
        </p:spPr>
      </p:pic>
      <p:pic>
        <p:nvPicPr>
          <p:cNvPr id="69" name="Google Shape;69;p74" descr="Shape, rectangle&#10;&#10;Description automatically generated"/>
          <p:cNvPicPr preferRelativeResize="0"/>
          <p:nvPr/>
        </p:nvPicPr>
        <p:blipFill rotWithShape="1">
          <a:blip r:embed="rId5">
            <a:alphaModFix/>
          </a:blip>
          <a:srcRect/>
          <a:stretch/>
        </p:blipFill>
        <p:spPr>
          <a:xfrm>
            <a:off x="9179011" y="217487"/>
            <a:ext cx="2801568" cy="545372"/>
          </a:xfrm>
          <a:prstGeom prst="rect">
            <a:avLst/>
          </a:prstGeom>
          <a:noFill/>
          <a:ln>
            <a:noFill/>
          </a:ln>
        </p:spPr>
      </p:pic>
      <p:sp>
        <p:nvSpPr>
          <p:cNvPr id="70" name="Google Shape;70;p74"/>
          <p:cNvSpPr txBox="1"/>
          <p:nvPr/>
        </p:nvSpPr>
        <p:spPr>
          <a:xfrm>
            <a:off x="9306698" y="324019"/>
            <a:ext cx="2529015" cy="352983"/>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000000"/>
              </a:buClr>
              <a:buSzPts val="1800"/>
              <a:buFont typeface="Arial"/>
              <a:buNone/>
            </a:pPr>
            <a:r>
              <a:rPr lang="ga-ie" sz="1800" b="1" i="0" u="none" strike="noStrike" cap="none">
                <a:solidFill>
                  <a:schemeClr val="lt1"/>
                </a:solidFill>
                <a:latin typeface="Arial"/>
                <a:ea typeface="Arial"/>
                <a:cs typeface="Arial"/>
                <a:sym typeface="Arial"/>
              </a:rPr>
              <a:t>Duration:</a:t>
            </a:r>
            <a:endParaRPr sz="1800" b="1" i="0" u="none" strike="noStrike" cap="none">
              <a:solidFill>
                <a:schemeClr val="lt1"/>
              </a:solidFill>
              <a:latin typeface="Arial"/>
              <a:ea typeface="Arial"/>
              <a:cs typeface="Arial"/>
              <a:sym typeface="Arial"/>
            </a:endParaRPr>
          </a:p>
        </p:txBody>
      </p:sp>
      <p:sp>
        <p:nvSpPr>
          <p:cNvPr id="71" name="Google Shape;71;p74"/>
          <p:cNvSpPr txBox="1"/>
          <p:nvPr/>
        </p:nvSpPr>
        <p:spPr>
          <a:xfrm>
            <a:off x="9179011" y="971098"/>
            <a:ext cx="1361303" cy="1413755"/>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000000"/>
              </a:buClr>
              <a:buSzPts val="1800"/>
              <a:buFont typeface="Arial"/>
              <a:buNone/>
            </a:pPr>
            <a:r>
              <a:rPr lang="ga-ie" sz="1800" b="1" i="0" u="none" strike="noStrike" cap="none">
                <a:solidFill>
                  <a:srgbClr val="01334E"/>
                </a:solidFill>
                <a:latin typeface="Arial"/>
                <a:ea typeface="Arial"/>
                <a:cs typeface="Arial"/>
                <a:sym typeface="Arial"/>
              </a:rPr>
              <a:t>Click to edit Master title style</a:t>
            </a:r>
            <a:endParaRPr sz="1800" b="1" i="0" u="none" strike="noStrike" cap="none">
              <a:solidFill>
                <a:srgbClr val="01334E"/>
              </a:solidFill>
              <a:latin typeface="Arial"/>
              <a:ea typeface="Arial"/>
              <a:cs typeface="Arial"/>
              <a:sym typeface="Arial"/>
            </a:endParaRPr>
          </a:p>
        </p:txBody>
      </p:sp>
      <p:pic>
        <p:nvPicPr>
          <p:cNvPr id="72" name="Google Shape;72;p74" descr="Shape, square&#10;&#10;Description automatically generated"/>
          <p:cNvPicPr preferRelativeResize="0"/>
          <p:nvPr/>
        </p:nvPicPr>
        <p:blipFill rotWithShape="1">
          <a:blip r:embed="rId6">
            <a:alphaModFix/>
          </a:blip>
          <a:srcRect/>
          <a:stretch/>
        </p:blipFill>
        <p:spPr>
          <a:xfrm>
            <a:off x="8990272" y="2699709"/>
            <a:ext cx="2990307" cy="4002650"/>
          </a:xfrm>
          <a:prstGeom prst="rect">
            <a:avLst/>
          </a:prstGeom>
          <a:noFill/>
          <a:ln>
            <a:noFill/>
          </a:ln>
        </p:spPr>
      </p:pic>
      <p:sp>
        <p:nvSpPr>
          <p:cNvPr id="73" name="Google Shape;73;p74"/>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rtlCol="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a:alphaModFix/>
          </a:blip>
          <a:stretch>
            <a:fillRect/>
          </a:stretch>
        </a:blipFill>
        <a:effectLst/>
      </p:bgPr>
    </p:bg>
    <p:spTree>
      <p:nvGrpSpPr>
        <p:cNvPr id="1" name="Shape 74"/>
        <p:cNvGrpSpPr/>
        <p:nvPr/>
      </p:nvGrpSpPr>
      <p:grpSpPr>
        <a:xfrm>
          <a:off x="0" y="0"/>
          <a:ext cx="0" cy="0"/>
          <a:chOff x="0" y="0"/>
          <a:chExt cx="0" cy="0"/>
        </a:xfrm>
      </p:grpSpPr>
      <p:pic>
        <p:nvPicPr>
          <p:cNvPr id="75" name="Google Shape;75;p75"/>
          <p:cNvPicPr preferRelativeResize="0"/>
          <p:nvPr/>
        </p:nvPicPr>
        <p:blipFill rotWithShape="1">
          <a:blip r:embed="rId3">
            <a:alphaModFix/>
          </a:blip>
          <a:srcRect/>
          <a:stretch/>
        </p:blipFill>
        <p:spPr>
          <a:xfrm>
            <a:off x="222421" y="228198"/>
            <a:ext cx="11454713" cy="544625"/>
          </a:xfrm>
          <a:prstGeom prst="rect">
            <a:avLst/>
          </a:prstGeom>
          <a:noFill/>
          <a:ln>
            <a:noFill/>
          </a:ln>
        </p:spPr>
      </p:pic>
      <p:sp>
        <p:nvSpPr>
          <p:cNvPr id="76" name="Google Shape;76;p75"/>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77" name="Google Shape;77;p75"/>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78" name="Google Shape;78;p75" descr="Logo, company name&#10;&#10;Description automatically generated"/>
          <p:cNvPicPr preferRelativeResize="0"/>
          <p:nvPr/>
        </p:nvPicPr>
        <p:blipFill rotWithShape="1">
          <a:blip r:embed="rId4">
            <a:alphaModFix/>
          </a:blip>
          <a:srcRect/>
          <a:stretch/>
        </p:blipFill>
        <p:spPr>
          <a:xfrm>
            <a:off x="11215559" y="5086866"/>
            <a:ext cx="892432" cy="794264"/>
          </a:xfrm>
          <a:prstGeom prst="rect">
            <a:avLst/>
          </a:prstGeom>
          <a:noFill/>
          <a:ln>
            <a:noFill/>
          </a:ln>
        </p:spPr>
      </p:pic>
      <p:pic>
        <p:nvPicPr>
          <p:cNvPr id="79" name="Google Shape;79;p75" descr="A picture containing text&#10;&#10;Description automatically generated"/>
          <p:cNvPicPr preferRelativeResize="0"/>
          <p:nvPr/>
        </p:nvPicPr>
        <p:blipFill rotWithShape="1">
          <a:blip r:embed="rId5">
            <a:alphaModFix/>
          </a:blip>
          <a:srcRect/>
          <a:stretch/>
        </p:blipFill>
        <p:spPr>
          <a:xfrm>
            <a:off x="11353800" y="6003925"/>
            <a:ext cx="615950" cy="6159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blipFill>
          <a:blip r:embed="rId2">
            <a:alphaModFix/>
          </a:blip>
          <a:stretch>
            <a:fillRect/>
          </a:stretch>
        </a:blipFill>
        <a:effectLst/>
      </p:bgPr>
    </p:bg>
    <p:spTree>
      <p:nvGrpSpPr>
        <p:cNvPr id="1" name="Shape 80"/>
        <p:cNvGrpSpPr/>
        <p:nvPr/>
      </p:nvGrpSpPr>
      <p:grpSpPr>
        <a:xfrm>
          <a:off x="0" y="0"/>
          <a:ext cx="0" cy="0"/>
          <a:chOff x="0" y="0"/>
          <a:chExt cx="0" cy="0"/>
        </a:xfrm>
      </p:grpSpPr>
      <p:pic>
        <p:nvPicPr>
          <p:cNvPr id="81" name="Google Shape;81;p76" descr="Logo, company name&#10;&#10;Description automatically generated"/>
          <p:cNvPicPr preferRelativeResize="0"/>
          <p:nvPr/>
        </p:nvPicPr>
        <p:blipFill rotWithShape="1">
          <a:blip r:embed="rId3">
            <a:alphaModFix/>
          </a:blip>
          <a:srcRect/>
          <a:stretch/>
        </p:blipFill>
        <p:spPr>
          <a:xfrm>
            <a:off x="11215559" y="5086866"/>
            <a:ext cx="892432" cy="794264"/>
          </a:xfrm>
          <a:prstGeom prst="rect">
            <a:avLst/>
          </a:prstGeom>
          <a:noFill/>
          <a:ln>
            <a:noFill/>
          </a:ln>
        </p:spPr>
      </p:pic>
      <p:pic>
        <p:nvPicPr>
          <p:cNvPr id="82" name="Google Shape;82;p76" descr="A picture containing text&#10;&#10;Description automatically generated"/>
          <p:cNvPicPr preferRelativeResize="0"/>
          <p:nvPr/>
        </p:nvPicPr>
        <p:blipFill rotWithShape="1">
          <a:blip r:embed="rId4">
            <a:alphaModFix/>
          </a:blip>
          <a:srcRect/>
          <a:stretch/>
        </p:blipFill>
        <p:spPr>
          <a:xfrm>
            <a:off x="11353800" y="6003925"/>
            <a:ext cx="615950" cy="6159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E1C6F3">
            <a:alpha val="29803"/>
          </a:srgbClr>
        </a:solidFill>
        <a:effectLst/>
      </p:bgPr>
    </p:bg>
    <p:spTree>
      <p:nvGrpSpPr>
        <p:cNvPr id="1" name="Shape 83"/>
        <p:cNvGrpSpPr/>
        <p:nvPr/>
      </p:nvGrpSpPr>
      <p:grpSpPr>
        <a:xfrm>
          <a:off x="0" y="0"/>
          <a:ext cx="0" cy="0"/>
          <a:chOff x="0" y="0"/>
          <a:chExt cx="0" cy="0"/>
        </a:xfrm>
      </p:grpSpPr>
      <p:pic>
        <p:nvPicPr>
          <p:cNvPr id="84" name="Google Shape;84;p77"/>
          <p:cNvPicPr preferRelativeResize="0"/>
          <p:nvPr/>
        </p:nvPicPr>
        <p:blipFill rotWithShape="1">
          <a:blip r:embed="rId2">
            <a:alphaModFix/>
          </a:blip>
          <a:srcRect/>
          <a:stretch/>
        </p:blipFill>
        <p:spPr>
          <a:xfrm>
            <a:off x="222431" y="228198"/>
            <a:ext cx="11454693" cy="544625"/>
          </a:xfrm>
          <a:prstGeom prst="rect">
            <a:avLst/>
          </a:prstGeom>
          <a:noFill/>
          <a:ln>
            <a:noFill/>
          </a:ln>
        </p:spPr>
      </p:pic>
      <p:sp>
        <p:nvSpPr>
          <p:cNvPr id="85" name="Google Shape;85;p7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86" name="Google Shape;86;p7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87" name="Google Shape;87;p77"/>
          <p:cNvPicPr preferRelativeResize="0"/>
          <p:nvPr/>
        </p:nvPicPr>
        <p:blipFill rotWithShape="1">
          <a:blip r:embed="rId3">
            <a:alphaModFix/>
          </a:blip>
          <a:srcRect/>
          <a:stretch/>
        </p:blipFill>
        <p:spPr>
          <a:xfrm>
            <a:off x="11215559" y="5086866"/>
            <a:ext cx="892431" cy="794264"/>
          </a:xfrm>
          <a:prstGeom prst="rect">
            <a:avLst/>
          </a:prstGeom>
          <a:noFill/>
          <a:ln>
            <a:noFill/>
          </a:ln>
        </p:spPr>
      </p:pic>
      <p:pic>
        <p:nvPicPr>
          <p:cNvPr id="88" name="Google Shape;88;p77" descr="A picture containing text&#10;&#10;Description automatically generated"/>
          <p:cNvPicPr preferRelativeResize="0"/>
          <p:nvPr/>
        </p:nvPicPr>
        <p:blipFill rotWithShape="1">
          <a:blip r:embed="rId4">
            <a:alphaModFix/>
          </a:blip>
          <a:srcRect/>
          <a:stretch/>
        </p:blipFill>
        <p:spPr>
          <a:xfrm>
            <a:off x="11353800" y="6003925"/>
            <a:ext cx="615950" cy="6159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blipFill>
          <a:blip r:embed="rId2">
            <a:alphaModFix/>
          </a:blip>
          <a:stretch>
            <a:fillRect/>
          </a:stretch>
        </a:blipFill>
        <a:effectLst/>
      </p:bgPr>
    </p:bg>
    <p:spTree>
      <p:nvGrpSpPr>
        <p:cNvPr id="1" name="Shape 89"/>
        <p:cNvGrpSpPr/>
        <p:nvPr/>
      </p:nvGrpSpPr>
      <p:grpSpPr>
        <a:xfrm>
          <a:off x="0" y="0"/>
          <a:ext cx="0" cy="0"/>
          <a:chOff x="0" y="0"/>
          <a:chExt cx="0" cy="0"/>
        </a:xfrm>
      </p:grpSpPr>
      <p:pic>
        <p:nvPicPr>
          <p:cNvPr id="90" name="Google Shape;90;p78"/>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91" name="Google Shape;91;p7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92" name="Google Shape;92;p78"/>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93" name="Google Shape;93;p78" descr="Logo, company name&#10;&#10;Description automatically generated"/>
          <p:cNvPicPr preferRelativeResize="0"/>
          <p:nvPr/>
        </p:nvPicPr>
        <p:blipFill rotWithShape="1">
          <a:blip r:embed="rId4">
            <a:alphaModFix/>
          </a:blip>
          <a:srcRect/>
          <a:stretch/>
        </p:blipFill>
        <p:spPr>
          <a:xfrm>
            <a:off x="11215559" y="5086866"/>
            <a:ext cx="892432" cy="794264"/>
          </a:xfrm>
          <a:prstGeom prst="rect">
            <a:avLst/>
          </a:prstGeom>
          <a:noFill/>
          <a:ln>
            <a:noFill/>
          </a:ln>
        </p:spPr>
      </p:pic>
      <p:pic>
        <p:nvPicPr>
          <p:cNvPr id="94" name="Google Shape;94;p78" descr="A picture containing text&#10;&#10;Description automatically generated"/>
          <p:cNvPicPr preferRelativeResize="0"/>
          <p:nvPr/>
        </p:nvPicPr>
        <p:blipFill rotWithShape="1">
          <a:blip r:embed="rId5">
            <a:alphaModFix/>
          </a:blip>
          <a:srcRect/>
          <a:stretch/>
        </p:blipFill>
        <p:spPr>
          <a:xfrm>
            <a:off x="11353800" y="6003925"/>
            <a:ext cx="615950" cy="6159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blipFill>
          <a:blip r:embed="rId2">
            <a:alphaModFix/>
          </a:blip>
          <a:stretch>
            <a:fillRect/>
          </a:stretch>
        </a:blip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96"/>
        <p:cNvGrpSpPr/>
        <p:nvPr/>
      </p:nvGrpSpPr>
      <p:grpSpPr>
        <a:xfrm>
          <a:off x="0" y="0"/>
          <a:ext cx="0" cy="0"/>
          <a:chOff x="0" y="0"/>
          <a:chExt cx="0" cy="0"/>
        </a:xfrm>
      </p:grpSpPr>
      <p:pic>
        <p:nvPicPr>
          <p:cNvPr id="97" name="Google Shape;97;p80"/>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98" name="Google Shape;98;p80"/>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99" name="Google Shape;99;p80"/>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00" name="Google Shape;100;p80"/>
          <p:cNvPicPr preferRelativeResize="0"/>
          <p:nvPr/>
        </p:nvPicPr>
        <p:blipFill rotWithShape="1">
          <a:blip r:embed="rId3">
            <a:alphaModFix/>
          </a:blip>
          <a:srcRect/>
          <a:stretch/>
        </p:blipFill>
        <p:spPr>
          <a:xfrm>
            <a:off x="11215559" y="5086866"/>
            <a:ext cx="892431" cy="794264"/>
          </a:xfrm>
          <a:prstGeom prst="rect">
            <a:avLst/>
          </a:prstGeom>
          <a:noFill/>
          <a:ln>
            <a:noFill/>
          </a:ln>
        </p:spPr>
      </p:pic>
      <p:pic>
        <p:nvPicPr>
          <p:cNvPr id="101" name="Google Shape;101;p80" descr="A picture containing text&#10;&#10;Description automatically generated"/>
          <p:cNvPicPr preferRelativeResize="0"/>
          <p:nvPr/>
        </p:nvPicPr>
        <p:blipFill rotWithShape="1">
          <a:blip r:embed="rId4">
            <a:alphaModFix/>
          </a:blip>
          <a:srcRect/>
          <a:stretch/>
        </p:blipFill>
        <p:spPr>
          <a:xfrm>
            <a:off x="11353800" y="6003925"/>
            <a:ext cx="615950" cy="6159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chemeClr val="lt1"/>
        </a:solidFill>
        <a:effectLst/>
      </p:bgPr>
    </p:bg>
    <p:spTree>
      <p:nvGrpSpPr>
        <p:cNvPr id="1" name="Shape 102"/>
        <p:cNvGrpSpPr/>
        <p:nvPr/>
      </p:nvGrpSpPr>
      <p:grpSpPr>
        <a:xfrm>
          <a:off x="0" y="0"/>
          <a:ext cx="0" cy="0"/>
          <a:chOff x="0" y="0"/>
          <a:chExt cx="0" cy="0"/>
        </a:xfrm>
      </p:grpSpPr>
      <p:pic>
        <p:nvPicPr>
          <p:cNvPr id="103" name="Google Shape;103;p81"/>
          <p:cNvPicPr preferRelativeResize="0"/>
          <p:nvPr/>
        </p:nvPicPr>
        <p:blipFill rotWithShape="1">
          <a:blip r:embed="rId2">
            <a:alphaModFix/>
          </a:blip>
          <a:srcRect/>
          <a:stretch/>
        </p:blipFill>
        <p:spPr>
          <a:xfrm>
            <a:off x="11215559" y="5086866"/>
            <a:ext cx="892431" cy="794264"/>
          </a:xfrm>
          <a:prstGeom prst="rect">
            <a:avLst/>
          </a:prstGeom>
          <a:noFill/>
          <a:ln>
            <a:noFill/>
          </a:ln>
        </p:spPr>
      </p:pic>
      <p:pic>
        <p:nvPicPr>
          <p:cNvPr id="104" name="Google Shape;104;p81" descr="A picture containing text&#10;&#10;Description automatically generated"/>
          <p:cNvPicPr preferRelativeResize="0"/>
          <p:nvPr/>
        </p:nvPicPr>
        <p:blipFill rotWithShape="1">
          <a:blip r:embed="rId3">
            <a:alphaModFix/>
          </a:blip>
          <a:srcRect/>
          <a:stretch/>
        </p:blipFill>
        <p:spPr>
          <a:xfrm>
            <a:off x="11353800" y="6003925"/>
            <a:ext cx="615950" cy="6159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105"/>
        <p:cNvGrpSpPr/>
        <p:nvPr/>
      </p:nvGrpSpPr>
      <p:grpSpPr>
        <a:xfrm>
          <a:off x="0" y="0"/>
          <a:ext cx="0" cy="0"/>
          <a:chOff x="0" y="0"/>
          <a:chExt cx="0" cy="0"/>
        </a:xfrm>
      </p:grpSpPr>
      <p:pic>
        <p:nvPicPr>
          <p:cNvPr id="106" name="Google Shape;106;p82"/>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107" name="Google Shape;107;p8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08" name="Google Shape;108;p82"/>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09" name="Google Shape;109;p82" descr="Logo, company name&#10;&#10;Description automatically generated"/>
          <p:cNvPicPr preferRelativeResize="0"/>
          <p:nvPr/>
        </p:nvPicPr>
        <p:blipFill rotWithShape="1">
          <a:blip r:embed="rId4">
            <a:alphaModFix/>
          </a:blip>
          <a:srcRect/>
          <a:stretch/>
        </p:blipFill>
        <p:spPr>
          <a:xfrm>
            <a:off x="11215559" y="5086866"/>
            <a:ext cx="892432" cy="794264"/>
          </a:xfrm>
          <a:prstGeom prst="rect">
            <a:avLst/>
          </a:prstGeom>
          <a:noFill/>
          <a:ln>
            <a:noFill/>
          </a:ln>
        </p:spPr>
      </p:pic>
      <p:pic>
        <p:nvPicPr>
          <p:cNvPr id="110" name="Google Shape;110;p82" descr="A picture containing text&#10;&#10;Description automatically generated"/>
          <p:cNvPicPr preferRelativeResize="0"/>
          <p:nvPr/>
        </p:nvPicPr>
        <p:blipFill rotWithShape="1">
          <a:blip r:embed="rId5">
            <a:alphaModFix/>
          </a:blip>
          <a:srcRect/>
          <a:stretch/>
        </p:blipFill>
        <p:spPr>
          <a:xfrm>
            <a:off x="11353800" y="6003925"/>
            <a:ext cx="615950" cy="6159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3" name="Google Shape;23;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4" name="Google Shape;24;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5" name="Google Shape;25;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6" name="Google Shape;26;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7" name="Google Shape;27;p32"/>
          <p:cNvSpPr txBox="1"/>
          <p:nvPr/>
        </p:nvSpPr>
        <p:spPr>
          <a:xfrm>
            <a:off x="9179011" y="971098"/>
            <a:ext cx="1361303" cy="1413755"/>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a:solidFill>
                <a:srgbClr val="01334E"/>
              </a:solidFill>
              <a:latin typeface="Arial"/>
              <a:ea typeface="Arial"/>
              <a:cs typeface="Arial"/>
              <a:sym typeface="Arial"/>
            </a:endParaRPr>
          </a:p>
        </p:txBody>
      </p:sp>
      <p:pic>
        <p:nvPicPr>
          <p:cNvPr id="28" name="Google Shape;28;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29" name="Google Shape;29;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rtlCol="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30" name="Google Shape;30;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11"/>
        <p:cNvGrpSpPr/>
        <p:nvPr/>
      </p:nvGrpSpPr>
      <p:grpSpPr>
        <a:xfrm>
          <a:off x="0" y="0"/>
          <a:ext cx="0" cy="0"/>
          <a:chOff x="0" y="0"/>
          <a:chExt cx="0" cy="0"/>
        </a:xfrm>
      </p:grpSpPr>
      <p:pic>
        <p:nvPicPr>
          <p:cNvPr id="112" name="Google Shape;112;p83" descr="Logo, company name&#10;&#10;Description automatically generated"/>
          <p:cNvPicPr preferRelativeResize="0"/>
          <p:nvPr/>
        </p:nvPicPr>
        <p:blipFill rotWithShape="1">
          <a:blip r:embed="rId3">
            <a:alphaModFix/>
          </a:blip>
          <a:srcRect/>
          <a:stretch/>
        </p:blipFill>
        <p:spPr>
          <a:xfrm>
            <a:off x="11215559" y="5086866"/>
            <a:ext cx="892432" cy="794264"/>
          </a:xfrm>
          <a:prstGeom prst="rect">
            <a:avLst/>
          </a:prstGeom>
          <a:noFill/>
          <a:ln>
            <a:noFill/>
          </a:ln>
        </p:spPr>
      </p:pic>
      <p:pic>
        <p:nvPicPr>
          <p:cNvPr id="113" name="Google Shape;113;p83" descr="A picture containing text&#10;&#10;Description automatically generated"/>
          <p:cNvPicPr preferRelativeResize="0"/>
          <p:nvPr/>
        </p:nvPicPr>
        <p:blipFill rotWithShape="1">
          <a:blip r:embed="rId4">
            <a:alphaModFix/>
          </a:blip>
          <a:srcRect/>
          <a:stretch/>
        </p:blipFill>
        <p:spPr>
          <a:xfrm>
            <a:off x="11353800" y="6003925"/>
            <a:ext cx="615950" cy="6159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114"/>
        <p:cNvGrpSpPr/>
        <p:nvPr/>
      </p:nvGrpSpPr>
      <p:grpSpPr>
        <a:xfrm>
          <a:off x="0" y="0"/>
          <a:ext cx="0" cy="0"/>
          <a:chOff x="0" y="0"/>
          <a:chExt cx="0" cy="0"/>
        </a:xfrm>
      </p:grpSpPr>
      <p:pic>
        <p:nvPicPr>
          <p:cNvPr id="115" name="Google Shape;115;p84"/>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116" name="Google Shape;116;p8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pic>
        <p:nvPicPr>
          <p:cNvPr id="117" name="Google Shape;117;p84" descr="Logo, company name&#10;&#10;Description automatically generated"/>
          <p:cNvPicPr preferRelativeResize="0"/>
          <p:nvPr/>
        </p:nvPicPr>
        <p:blipFill rotWithShape="1">
          <a:blip r:embed="rId4">
            <a:alphaModFix/>
          </a:blip>
          <a:srcRect/>
          <a:stretch/>
        </p:blipFill>
        <p:spPr>
          <a:xfrm>
            <a:off x="11215559" y="5086866"/>
            <a:ext cx="892432" cy="794264"/>
          </a:xfrm>
          <a:prstGeom prst="rect">
            <a:avLst/>
          </a:prstGeom>
          <a:noFill/>
          <a:ln>
            <a:noFill/>
          </a:ln>
        </p:spPr>
      </p:pic>
      <p:pic>
        <p:nvPicPr>
          <p:cNvPr id="118" name="Google Shape;118;p84" descr="A picture containing text&#10;&#10;Description automatically generated"/>
          <p:cNvPicPr preferRelativeResize="0"/>
          <p:nvPr/>
        </p:nvPicPr>
        <p:blipFill rotWithShape="1">
          <a:blip r:embed="rId5">
            <a:alphaModFix/>
          </a:blip>
          <a:srcRect/>
          <a:stretch/>
        </p:blipFill>
        <p:spPr>
          <a:xfrm>
            <a:off x="11353800" y="6003925"/>
            <a:ext cx="615950" cy="615950"/>
          </a:xfrm>
          <a:prstGeom prst="rect">
            <a:avLst/>
          </a:prstGeom>
          <a:noFill/>
          <a:ln>
            <a:noFill/>
          </a:ln>
        </p:spPr>
      </p:pic>
      <p:sp>
        <p:nvSpPr>
          <p:cNvPr id="119" name="Google Shape;119;p84"/>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000000"/>
              </a:buClr>
              <a:buSzPts val="6000"/>
              <a:buFont typeface="Arial"/>
              <a:buNone/>
            </a:pPr>
            <a:endParaRPr sz="6000" b="1" i="0" u="none" strike="noStrike" cap="none">
              <a:solidFill>
                <a:srgbClr val="FF826A"/>
              </a:solidFill>
              <a:latin typeface="Arial Black"/>
              <a:ea typeface="Arial Black"/>
              <a:cs typeface="Arial Black"/>
              <a:sym typeface="Arial Black"/>
            </a:endParaRPr>
          </a:p>
        </p:txBody>
      </p:sp>
      <p:sp>
        <p:nvSpPr>
          <p:cNvPr id="120" name="Google Shape;120;p84"/>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21"/>
        <p:cNvGrpSpPr/>
        <p:nvPr/>
      </p:nvGrpSpPr>
      <p:grpSpPr>
        <a:xfrm>
          <a:off x="0" y="0"/>
          <a:ext cx="0" cy="0"/>
          <a:chOff x="0" y="0"/>
          <a:chExt cx="0" cy="0"/>
        </a:xfrm>
      </p:grpSpPr>
      <p:pic>
        <p:nvPicPr>
          <p:cNvPr id="122" name="Google Shape;122;p85" descr="Logo, company name&#10;&#10;Description automatically generated"/>
          <p:cNvPicPr preferRelativeResize="0"/>
          <p:nvPr/>
        </p:nvPicPr>
        <p:blipFill rotWithShape="1">
          <a:blip r:embed="rId3">
            <a:alphaModFix/>
          </a:blip>
          <a:srcRect/>
          <a:stretch/>
        </p:blipFill>
        <p:spPr>
          <a:xfrm>
            <a:off x="11215559" y="5086866"/>
            <a:ext cx="892432" cy="794264"/>
          </a:xfrm>
          <a:prstGeom prst="rect">
            <a:avLst/>
          </a:prstGeom>
          <a:noFill/>
          <a:ln>
            <a:noFill/>
          </a:ln>
        </p:spPr>
      </p:pic>
      <p:pic>
        <p:nvPicPr>
          <p:cNvPr id="123" name="Google Shape;123;p85" descr="A picture containing text&#10;&#10;Description automatically generated"/>
          <p:cNvPicPr preferRelativeResize="0"/>
          <p:nvPr/>
        </p:nvPicPr>
        <p:blipFill rotWithShape="1">
          <a:blip r:embed="rId4">
            <a:alphaModFix/>
          </a:blip>
          <a:srcRect/>
          <a:stretch/>
        </p:blipFill>
        <p:spPr>
          <a:xfrm>
            <a:off x="11353800" y="6003925"/>
            <a:ext cx="615950" cy="615950"/>
          </a:xfrm>
          <a:prstGeom prst="rect">
            <a:avLst/>
          </a:prstGeom>
          <a:noFill/>
          <a:ln>
            <a:noFill/>
          </a:ln>
        </p:spPr>
      </p:pic>
      <p:sp>
        <p:nvSpPr>
          <p:cNvPr id="124" name="Google Shape;124;p85"/>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000000"/>
              </a:buClr>
              <a:buSzPts val="6000"/>
              <a:buFont typeface="Arial"/>
              <a:buNone/>
            </a:pPr>
            <a:endParaRPr sz="6000" b="1" i="0" u="none" strike="noStrike" cap="none">
              <a:solidFill>
                <a:srgbClr val="FF826A"/>
              </a:solidFill>
              <a:latin typeface="Arial Black"/>
              <a:ea typeface="Arial Black"/>
              <a:cs typeface="Arial Black"/>
              <a:sym typeface="Arial Black"/>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bg>
      <p:bgPr>
        <a:solidFill>
          <a:srgbClr val="5DC973"/>
        </a:solidFill>
        <a:effectLst/>
      </p:bgPr>
    </p:bg>
    <p:spTree>
      <p:nvGrpSpPr>
        <p:cNvPr id="1" name="Shape 125"/>
        <p:cNvGrpSpPr/>
        <p:nvPr/>
      </p:nvGrpSpPr>
      <p:grpSpPr>
        <a:xfrm>
          <a:off x="0" y="0"/>
          <a:ext cx="0" cy="0"/>
          <a:chOff x="0" y="0"/>
          <a:chExt cx="0" cy="0"/>
        </a:xfrm>
      </p:grpSpPr>
      <p:pic>
        <p:nvPicPr>
          <p:cNvPr id="126" name="Google Shape;126;p86"/>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127" name="Google Shape;127;p86"/>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pic>
        <p:nvPicPr>
          <p:cNvPr id="128" name="Google Shape;128;p86" descr="Shape, square&#10;&#10;Description automatically generated"/>
          <p:cNvPicPr preferRelativeResize="0"/>
          <p:nvPr/>
        </p:nvPicPr>
        <p:blipFill rotWithShape="1">
          <a:blip r:embed="rId3">
            <a:alphaModFix/>
          </a:blip>
          <a:srcRect/>
          <a:stretch/>
        </p:blipFill>
        <p:spPr>
          <a:xfrm>
            <a:off x="222431" y="1503710"/>
            <a:ext cx="5528062" cy="3743217"/>
          </a:xfrm>
          <a:prstGeom prst="rect">
            <a:avLst/>
          </a:prstGeom>
          <a:noFill/>
          <a:ln>
            <a:noFill/>
          </a:ln>
        </p:spPr>
      </p:pic>
      <p:sp>
        <p:nvSpPr>
          <p:cNvPr id="129" name="Google Shape;129;p86"/>
          <p:cNvSpPr txBox="1">
            <a:spLocks noGrp="1"/>
          </p:cNvSpPr>
          <p:nvPr>
            <p:ph type="body" idx="1"/>
          </p:nvPr>
        </p:nvSpPr>
        <p:spPr>
          <a:xfrm>
            <a:off x="642549" y="1929138"/>
            <a:ext cx="4695569" cy="2835876"/>
          </a:xfrm>
          <a:prstGeom prst="rect">
            <a:avLst/>
          </a:prstGeom>
          <a:noFill/>
          <a:ln>
            <a:noFill/>
          </a:ln>
        </p:spPr>
        <p:txBody>
          <a:bodyPr spcFirstLastPara="1" wrap="square" lIns="91425" tIns="45700" rIns="91425" bIns="45700" rtlCol="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30" name="Google Shape;130;p86" descr="Logo, company name&#10;&#10;Description automatically generated"/>
          <p:cNvPicPr preferRelativeResize="0"/>
          <p:nvPr/>
        </p:nvPicPr>
        <p:blipFill rotWithShape="1">
          <a:blip r:embed="rId4">
            <a:alphaModFix/>
          </a:blip>
          <a:srcRect/>
          <a:stretch/>
        </p:blipFill>
        <p:spPr>
          <a:xfrm>
            <a:off x="234777" y="5924695"/>
            <a:ext cx="892432" cy="794264"/>
          </a:xfrm>
          <a:prstGeom prst="rect">
            <a:avLst/>
          </a:prstGeom>
          <a:noFill/>
          <a:ln>
            <a:noFill/>
          </a:ln>
        </p:spPr>
      </p:pic>
      <p:pic>
        <p:nvPicPr>
          <p:cNvPr id="131" name="Google Shape;131;p86" descr="A picture containing text&#10;&#10;Description automatically generated"/>
          <p:cNvPicPr preferRelativeResize="0"/>
          <p:nvPr/>
        </p:nvPicPr>
        <p:blipFill rotWithShape="1">
          <a:blip r:embed="rId5">
            <a:alphaModFix/>
          </a:blip>
          <a:srcRect/>
          <a:stretch/>
        </p:blipFill>
        <p:spPr>
          <a:xfrm>
            <a:off x="1236361" y="6013852"/>
            <a:ext cx="615950" cy="6159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01334E"/>
        </a:solidFill>
        <a:effectLst/>
      </p:bgPr>
    </p:bg>
    <p:spTree>
      <p:nvGrpSpPr>
        <p:cNvPr id="1" name="Shape 132"/>
        <p:cNvGrpSpPr/>
        <p:nvPr/>
      </p:nvGrpSpPr>
      <p:grpSpPr>
        <a:xfrm>
          <a:off x="0" y="0"/>
          <a:ext cx="0" cy="0"/>
          <a:chOff x="0" y="0"/>
          <a:chExt cx="0" cy="0"/>
        </a:xfrm>
      </p:grpSpPr>
      <p:pic>
        <p:nvPicPr>
          <p:cNvPr id="133" name="Google Shape;133;p87" descr="Shape, square&#10;&#10;Description automatically generated"/>
          <p:cNvPicPr preferRelativeResize="0"/>
          <p:nvPr/>
        </p:nvPicPr>
        <p:blipFill rotWithShape="1">
          <a:blip r:embed="rId2">
            <a:alphaModFix/>
          </a:blip>
          <a:srcRect/>
          <a:stretch/>
        </p:blipFill>
        <p:spPr>
          <a:xfrm>
            <a:off x="755831" y="1996923"/>
            <a:ext cx="3313359" cy="3791955"/>
          </a:xfrm>
          <a:prstGeom prst="rect">
            <a:avLst/>
          </a:prstGeom>
          <a:noFill/>
          <a:ln>
            <a:noFill/>
          </a:ln>
        </p:spPr>
      </p:pic>
      <p:pic>
        <p:nvPicPr>
          <p:cNvPr id="134" name="Google Shape;134;p8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135" name="Google Shape;135;p8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36" name="Google Shape;136;p87"/>
          <p:cNvSpPr txBox="1">
            <a:spLocks noGrp="1"/>
          </p:cNvSpPr>
          <p:nvPr>
            <p:ph type="body" idx="1"/>
          </p:nvPr>
        </p:nvSpPr>
        <p:spPr>
          <a:xfrm>
            <a:off x="1043853" y="2448748"/>
            <a:ext cx="2774385" cy="3062876"/>
          </a:xfrm>
          <a:prstGeom prst="rect">
            <a:avLst/>
          </a:prstGeom>
          <a:noFill/>
          <a:ln>
            <a:noFill/>
          </a:ln>
        </p:spPr>
        <p:txBody>
          <a:bodyPr spcFirstLastPara="1" wrap="square" lIns="91425" tIns="45700" rIns="91425" bIns="45700" rtlCol="0" anchor="t" anchorCtr="0">
            <a:noAutofit/>
          </a:bodyPr>
          <a:lstStyle>
            <a:lvl1pPr marL="457200" lvl="0" indent="-342900" algn="l">
              <a:lnSpc>
                <a:spcPct val="90000"/>
              </a:lnSpc>
              <a:spcBef>
                <a:spcPts val="1000"/>
              </a:spcBef>
              <a:spcAft>
                <a:spcPts val="0"/>
              </a:spcAft>
              <a:buClr>
                <a:srgbClr val="01334E"/>
              </a:buClr>
              <a:buSzPts val="1800"/>
              <a:buChar char="•"/>
              <a:defRPr sz="1800">
                <a:solidFill>
                  <a:srgbClr val="01334E"/>
                </a:solidFill>
              </a:defRPr>
            </a:lvl1pPr>
            <a:lvl2pPr marL="914400" lvl="1" indent="-330200" algn="l">
              <a:lnSpc>
                <a:spcPct val="90000"/>
              </a:lnSpc>
              <a:spcBef>
                <a:spcPts val="500"/>
              </a:spcBef>
              <a:spcAft>
                <a:spcPts val="0"/>
              </a:spcAft>
              <a:buClr>
                <a:srgbClr val="01334E"/>
              </a:buClr>
              <a:buSzPts val="1600"/>
              <a:buChar char="•"/>
              <a:defRPr sz="1600">
                <a:solidFill>
                  <a:srgbClr val="01334E"/>
                </a:solidFill>
              </a:defRPr>
            </a:lvl2pPr>
            <a:lvl3pPr marL="1371600" lvl="2" indent="-317500" algn="l">
              <a:lnSpc>
                <a:spcPct val="90000"/>
              </a:lnSpc>
              <a:spcBef>
                <a:spcPts val="500"/>
              </a:spcBef>
              <a:spcAft>
                <a:spcPts val="0"/>
              </a:spcAft>
              <a:buClr>
                <a:srgbClr val="01334E"/>
              </a:buClr>
              <a:buSzPts val="1400"/>
              <a:buChar char="•"/>
              <a:defRPr sz="1400">
                <a:solidFill>
                  <a:srgbClr val="01334E"/>
                </a:solidFill>
              </a:defRPr>
            </a:lvl3pPr>
            <a:lvl4pPr marL="1828800" lvl="3" indent="-304800" algn="l">
              <a:lnSpc>
                <a:spcPct val="90000"/>
              </a:lnSpc>
              <a:spcBef>
                <a:spcPts val="500"/>
              </a:spcBef>
              <a:spcAft>
                <a:spcPts val="0"/>
              </a:spcAft>
              <a:buClr>
                <a:srgbClr val="01334E"/>
              </a:buClr>
              <a:buSzPts val="1200"/>
              <a:buChar char="•"/>
              <a:defRPr sz="1200">
                <a:solidFill>
                  <a:srgbClr val="01334E"/>
                </a:solidFill>
              </a:defRPr>
            </a:lvl4pPr>
            <a:lvl5pPr marL="2286000" lvl="4" indent="-304800" algn="l">
              <a:lnSpc>
                <a:spcPct val="90000"/>
              </a:lnSpc>
              <a:spcBef>
                <a:spcPts val="500"/>
              </a:spcBef>
              <a:spcAft>
                <a:spcPts val="0"/>
              </a:spcAft>
              <a:buClr>
                <a:srgbClr val="01334E"/>
              </a:buClr>
              <a:buSzPts val="1200"/>
              <a:buChar char="•"/>
              <a:defRPr sz="12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37" name="Google Shape;137;p87"/>
          <p:cNvPicPr preferRelativeResize="0"/>
          <p:nvPr/>
        </p:nvPicPr>
        <p:blipFill rotWithShape="1">
          <a:blip r:embed="rId4">
            <a:alphaModFix/>
          </a:blip>
          <a:srcRect/>
          <a:stretch/>
        </p:blipFill>
        <p:spPr>
          <a:xfrm>
            <a:off x="1136906" y="1304069"/>
            <a:ext cx="2546350" cy="927100"/>
          </a:xfrm>
          <a:prstGeom prst="rect">
            <a:avLst/>
          </a:prstGeom>
          <a:noFill/>
          <a:ln>
            <a:noFill/>
          </a:ln>
        </p:spPr>
      </p:pic>
      <p:sp>
        <p:nvSpPr>
          <p:cNvPr id="138" name="Google Shape;138;p87"/>
          <p:cNvSpPr txBox="1"/>
          <p:nvPr/>
        </p:nvSpPr>
        <p:spPr>
          <a:xfrm>
            <a:off x="1268110" y="1644623"/>
            <a:ext cx="2191781" cy="410341"/>
          </a:xfrm>
          <a:prstGeom prst="rect">
            <a:avLst/>
          </a:prstGeom>
          <a:noFill/>
          <a:ln>
            <a:noFill/>
          </a:ln>
        </p:spPr>
        <p:txBody>
          <a:bodyPr spcFirstLastPara="1" wrap="square" lIns="91425" tIns="45700" rIns="91425" bIns="45700" rtlCol="0" anchor="ctr" anchorCtr="0">
            <a:normAutofit lnSpcReduction="10000"/>
          </a:bodyPr>
          <a:lstStyle/>
          <a:p>
            <a:pPr marL="0" marR="0" lvl="0" indent="0" algn="ctr" rtl="0">
              <a:lnSpc>
                <a:spcPct val="90000"/>
              </a:lnSpc>
              <a:spcBef>
                <a:spcPts val="0"/>
              </a:spcBef>
              <a:spcAft>
                <a:spcPts val="0"/>
              </a:spcAft>
              <a:buClr>
                <a:srgbClr val="000000"/>
              </a:buClr>
              <a:buSzPts val="2400"/>
              <a:buFont typeface="Arial"/>
              <a:buNone/>
            </a:pPr>
            <a:r>
              <a:rPr lang="ga-ie" sz="2400" b="1" i="0" u="none" strike="noStrike" cap="none">
                <a:solidFill>
                  <a:schemeClr val="lt1"/>
                </a:solidFill>
                <a:latin typeface="Arial"/>
                <a:ea typeface="Arial"/>
                <a:cs typeface="Arial"/>
                <a:sym typeface="Arial"/>
              </a:rPr>
              <a:t>Think</a:t>
            </a:r>
            <a:endParaRPr sz="2400" b="1" i="0" u="none" strike="noStrike" cap="none">
              <a:solidFill>
                <a:schemeClr val="lt1"/>
              </a:solidFill>
              <a:latin typeface="Arial"/>
              <a:ea typeface="Arial"/>
              <a:cs typeface="Arial"/>
              <a:sym typeface="Arial"/>
            </a:endParaRPr>
          </a:p>
        </p:txBody>
      </p:sp>
      <p:pic>
        <p:nvPicPr>
          <p:cNvPr id="139" name="Google Shape;139;p87"/>
          <p:cNvPicPr preferRelativeResize="0"/>
          <p:nvPr/>
        </p:nvPicPr>
        <p:blipFill rotWithShape="1">
          <a:blip r:embed="rId5">
            <a:alphaModFix/>
          </a:blip>
          <a:srcRect/>
          <a:stretch/>
        </p:blipFill>
        <p:spPr>
          <a:xfrm>
            <a:off x="4357212" y="2023747"/>
            <a:ext cx="3313358" cy="3791955"/>
          </a:xfrm>
          <a:prstGeom prst="rect">
            <a:avLst/>
          </a:prstGeom>
          <a:noFill/>
          <a:ln>
            <a:noFill/>
          </a:ln>
        </p:spPr>
      </p:pic>
      <p:sp>
        <p:nvSpPr>
          <p:cNvPr id="140" name="Google Shape;140;p87"/>
          <p:cNvSpPr txBox="1">
            <a:spLocks noGrp="1"/>
          </p:cNvSpPr>
          <p:nvPr>
            <p:ph type="body" idx="2"/>
          </p:nvPr>
        </p:nvSpPr>
        <p:spPr>
          <a:xfrm>
            <a:off x="4645234" y="2475572"/>
            <a:ext cx="2774385" cy="3062876"/>
          </a:xfrm>
          <a:prstGeom prst="rect">
            <a:avLst/>
          </a:prstGeom>
          <a:noFill/>
          <a:ln>
            <a:noFill/>
          </a:ln>
        </p:spPr>
        <p:txBody>
          <a:bodyPr spcFirstLastPara="1" wrap="square" lIns="91425" tIns="45700" rIns="91425" bIns="45700" rtlCol="0" anchor="t" anchorCtr="0">
            <a:noAutofit/>
          </a:bodyPr>
          <a:lstStyle>
            <a:lvl1pPr marL="457200" lvl="0" indent="-342900" algn="l">
              <a:lnSpc>
                <a:spcPct val="90000"/>
              </a:lnSpc>
              <a:spcBef>
                <a:spcPts val="1000"/>
              </a:spcBef>
              <a:spcAft>
                <a:spcPts val="0"/>
              </a:spcAft>
              <a:buClr>
                <a:srgbClr val="01334E"/>
              </a:buClr>
              <a:buSzPts val="1800"/>
              <a:buChar char="•"/>
              <a:defRPr sz="1800">
                <a:solidFill>
                  <a:srgbClr val="01334E"/>
                </a:solidFill>
              </a:defRPr>
            </a:lvl1pPr>
            <a:lvl2pPr marL="914400" lvl="1" indent="-330200" algn="l">
              <a:lnSpc>
                <a:spcPct val="90000"/>
              </a:lnSpc>
              <a:spcBef>
                <a:spcPts val="500"/>
              </a:spcBef>
              <a:spcAft>
                <a:spcPts val="0"/>
              </a:spcAft>
              <a:buClr>
                <a:srgbClr val="01334E"/>
              </a:buClr>
              <a:buSzPts val="1600"/>
              <a:buChar char="•"/>
              <a:defRPr sz="1600">
                <a:solidFill>
                  <a:srgbClr val="01334E"/>
                </a:solidFill>
              </a:defRPr>
            </a:lvl2pPr>
            <a:lvl3pPr marL="1371600" lvl="2" indent="-317500" algn="l">
              <a:lnSpc>
                <a:spcPct val="90000"/>
              </a:lnSpc>
              <a:spcBef>
                <a:spcPts val="500"/>
              </a:spcBef>
              <a:spcAft>
                <a:spcPts val="0"/>
              </a:spcAft>
              <a:buClr>
                <a:srgbClr val="01334E"/>
              </a:buClr>
              <a:buSzPts val="1400"/>
              <a:buChar char="•"/>
              <a:defRPr sz="1400">
                <a:solidFill>
                  <a:srgbClr val="01334E"/>
                </a:solidFill>
              </a:defRPr>
            </a:lvl3pPr>
            <a:lvl4pPr marL="1828800" lvl="3" indent="-304800" algn="l">
              <a:lnSpc>
                <a:spcPct val="90000"/>
              </a:lnSpc>
              <a:spcBef>
                <a:spcPts val="500"/>
              </a:spcBef>
              <a:spcAft>
                <a:spcPts val="0"/>
              </a:spcAft>
              <a:buClr>
                <a:srgbClr val="01334E"/>
              </a:buClr>
              <a:buSzPts val="1200"/>
              <a:buChar char="•"/>
              <a:defRPr sz="1200">
                <a:solidFill>
                  <a:srgbClr val="01334E"/>
                </a:solidFill>
              </a:defRPr>
            </a:lvl4pPr>
            <a:lvl5pPr marL="2286000" lvl="4" indent="-304800" algn="l">
              <a:lnSpc>
                <a:spcPct val="90000"/>
              </a:lnSpc>
              <a:spcBef>
                <a:spcPts val="500"/>
              </a:spcBef>
              <a:spcAft>
                <a:spcPts val="0"/>
              </a:spcAft>
              <a:buClr>
                <a:srgbClr val="01334E"/>
              </a:buClr>
              <a:buSzPts val="1200"/>
              <a:buChar char="•"/>
              <a:defRPr sz="12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41" name="Google Shape;141;p87"/>
          <p:cNvPicPr preferRelativeResize="0"/>
          <p:nvPr/>
        </p:nvPicPr>
        <p:blipFill rotWithShape="1">
          <a:blip r:embed="rId6">
            <a:alphaModFix/>
          </a:blip>
          <a:srcRect/>
          <a:stretch/>
        </p:blipFill>
        <p:spPr>
          <a:xfrm>
            <a:off x="4738287" y="1330893"/>
            <a:ext cx="2546350" cy="927100"/>
          </a:xfrm>
          <a:prstGeom prst="rect">
            <a:avLst/>
          </a:prstGeom>
          <a:noFill/>
          <a:ln>
            <a:noFill/>
          </a:ln>
        </p:spPr>
      </p:pic>
      <p:sp>
        <p:nvSpPr>
          <p:cNvPr id="142" name="Google Shape;142;p87"/>
          <p:cNvSpPr txBox="1"/>
          <p:nvPr/>
        </p:nvSpPr>
        <p:spPr>
          <a:xfrm>
            <a:off x="4869491" y="1671447"/>
            <a:ext cx="2191781" cy="410341"/>
          </a:xfrm>
          <a:prstGeom prst="rect">
            <a:avLst/>
          </a:prstGeom>
          <a:noFill/>
          <a:ln>
            <a:noFill/>
          </a:ln>
        </p:spPr>
        <p:txBody>
          <a:bodyPr spcFirstLastPara="1" wrap="square" lIns="91425" tIns="45700" rIns="91425" bIns="45700" rtlCol="0" anchor="ctr" anchorCtr="0">
            <a:normAutofit lnSpcReduction="10000"/>
          </a:bodyPr>
          <a:lstStyle/>
          <a:p>
            <a:pPr marL="0" marR="0" lvl="0" indent="0" algn="ctr" rtl="0">
              <a:lnSpc>
                <a:spcPct val="90000"/>
              </a:lnSpc>
              <a:spcBef>
                <a:spcPts val="0"/>
              </a:spcBef>
              <a:spcAft>
                <a:spcPts val="0"/>
              </a:spcAft>
              <a:buClr>
                <a:srgbClr val="000000"/>
              </a:buClr>
              <a:buSzPts val="2400"/>
              <a:buFont typeface="Arial"/>
              <a:buNone/>
            </a:pPr>
            <a:r>
              <a:rPr lang="ga-ie" sz="2400" b="1" i="0" u="none" strike="noStrike" cap="none">
                <a:solidFill>
                  <a:schemeClr val="lt1"/>
                </a:solidFill>
                <a:latin typeface="Arial"/>
                <a:ea typeface="Arial"/>
                <a:cs typeface="Arial"/>
                <a:sym typeface="Arial"/>
              </a:rPr>
              <a:t>Pair</a:t>
            </a:r>
            <a:endParaRPr sz="2400" b="1" i="0" u="none" strike="noStrike" cap="none">
              <a:solidFill>
                <a:schemeClr val="lt1"/>
              </a:solidFill>
              <a:latin typeface="Arial"/>
              <a:ea typeface="Arial"/>
              <a:cs typeface="Arial"/>
              <a:sym typeface="Arial"/>
            </a:endParaRPr>
          </a:p>
        </p:txBody>
      </p:sp>
      <p:pic>
        <p:nvPicPr>
          <p:cNvPr id="143" name="Google Shape;143;p87" descr="Shape, square&#10;&#10;Description automatically generated"/>
          <p:cNvPicPr preferRelativeResize="0"/>
          <p:nvPr/>
        </p:nvPicPr>
        <p:blipFill rotWithShape="1">
          <a:blip r:embed="rId2">
            <a:alphaModFix/>
          </a:blip>
          <a:srcRect/>
          <a:stretch/>
        </p:blipFill>
        <p:spPr>
          <a:xfrm>
            <a:off x="7986887" y="2040954"/>
            <a:ext cx="3313359" cy="3791955"/>
          </a:xfrm>
          <a:prstGeom prst="rect">
            <a:avLst/>
          </a:prstGeom>
          <a:noFill/>
          <a:ln>
            <a:noFill/>
          </a:ln>
        </p:spPr>
      </p:pic>
      <p:sp>
        <p:nvSpPr>
          <p:cNvPr id="144" name="Google Shape;144;p87"/>
          <p:cNvSpPr txBox="1">
            <a:spLocks noGrp="1"/>
          </p:cNvSpPr>
          <p:nvPr>
            <p:ph type="body" idx="3"/>
          </p:nvPr>
        </p:nvSpPr>
        <p:spPr>
          <a:xfrm>
            <a:off x="8274909" y="2492779"/>
            <a:ext cx="2774385" cy="3062876"/>
          </a:xfrm>
          <a:prstGeom prst="rect">
            <a:avLst/>
          </a:prstGeom>
          <a:noFill/>
          <a:ln>
            <a:noFill/>
          </a:ln>
        </p:spPr>
        <p:txBody>
          <a:bodyPr spcFirstLastPara="1" wrap="square" lIns="91425" tIns="45700" rIns="91425" bIns="45700" rtlCol="0" anchor="t" anchorCtr="0">
            <a:noAutofit/>
          </a:bodyPr>
          <a:lstStyle>
            <a:lvl1pPr marL="457200" lvl="0" indent="-342900" algn="l">
              <a:lnSpc>
                <a:spcPct val="90000"/>
              </a:lnSpc>
              <a:spcBef>
                <a:spcPts val="1000"/>
              </a:spcBef>
              <a:spcAft>
                <a:spcPts val="0"/>
              </a:spcAft>
              <a:buClr>
                <a:srgbClr val="01334E"/>
              </a:buClr>
              <a:buSzPts val="1800"/>
              <a:buChar char="•"/>
              <a:defRPr sz="1800">
                <a:solidFill>
                  <a:srgbClr val="01334E"/>
                </a:solidFill>
              </a:defRPr>
            </a:lvl1pPr>
            <a:lvl2pPr marL="914400" lvl="1" indent="-330200" algn="l">
              <a:lnSpc>
                <a:spcPct val="90000"/>
              </a:lnSpc>
              <a:spcBef>
                <a:spcPts val="500"/>
              </a:spcBef>
              <a:spcAft>
                <a:spcPts val="0"/>
              </a:spcAft>
              <a:buClr>
                <a:srgbClr val="01334E"/>
              </a:buClr>
              <a:buSzPts val="1600"/>
              <a:buChar char="•"/>
              <a:defRPr sz="1600">
                <a:solidFill>
                  <a:srgbClr val="01334E"/>
                </a:solidFill>
              </a:defRPr>
            </a:lvl2pPr>
            <a:lvl3pPr marL="1371600" lvl="2" indent="-317500" algn="l">
              <a:lnSpc>
                <a:spcPct val="90000"/>
              </a:lnSpc>
              <a:spcBef>
                <a:spcPts val="500"/>
              </a:spcBef>
              <a:spcAft>
                <a:spcPts val="0"/>
              </a:spcAft>
              <a:buClr>
                <a:srgbClr val="01334E"/>
              </a:buClr>
              <a:buSzPts val="1400"/>
              <a:buChar char="•"/>
              <a:defRPr sz="1400">
                <a:solidFill>
                  <a:srgbClr val="01334E"/>
                </a:solidFill>
              </a:defRPr>
            </a:lvl3pPr>
            <a:lvl4pPr marL="1828800" lvl="3" indent="-304800" algn="l">
              <a:lnSpc>
                <a:spcPct val="90000"/>
              </a:lnSpc>
              <a:spcBef>
                <a:spcPts val="500"/>
              </a:spcBef>
              <a:spcAft>
                <a:spcPts val="0"/>
              </a:spcAft>
              <a:buClr>
                <a:srgbClr val="01334E"/>
              </a:buClr>
              <a:buSzPts val="1200"/>
              <a:buChar char="•"/>
              <a:defRPr sz="1200">
                <a:solidFill>
                  <a:srgbClr val="01334E"/>
                </a:solidFill>
              </a:defRPr>
            </a:lvl4pPr>
            <a:lvl5pPr marL="2286000" lvl="4" indent="-304800" algn="l">
              <a:lnSpc>
                <a:spcPct val="90000"/>
              </a:lnSpc>
              <a:spcBef>
                <a:spcPts val="500"/>
              </a:spcBef>
              <a:spcAft>
                <a:spcPts val="0"/>
              </a:spcAft>
              <a:buClr>
                <a:srgbClr val="01334E"/>
              </a:buClr>
              <a:buSzPts val="1200"/>
              <a:buChar char="•"/>
              <a:defRPr sz="12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45" name="Google Shape;145;p87"/>
          <p:cNvPicPr preferRelativeResize="0"/>
          <p:nvPr/>
        </p:nvPicPr>
        <p:blipFill rotWithShape="1">
          <a:blip r:embed="rId4">
            <a:alphaModFix/>
          </a:blip>
          <a:srcRect/>
          <a:stretch/>
        </p:blipFill>
        <p:spPr>
          <a:xfrm>
            <a:off x="8367962" y="1348100"/>
            <a:ext cx="2546350" cy="927100"/>
          </a:xfrm>
          <a:prstGeom prst="rect">
            <a:avLst/>
          </a:prstGeom>
          <a:noFill/>
          <a:ln>
            <a:noFill/>
          </a:ln>
        </p:spPr>
      </p:pic>
      <p:sp>
        <p:nvSpPr>
          <p:cNvPr id="146" name="Google Shape;146;p87"/>
          <p:cNvSpPr txBox="1"/>
          <p:nvPr/>
        </p:nvSpPr>
        <p:spPr>
          <a:xfrm>
            <a:off x="8499166" y="1688654"/>
            <a:ext cx="2191781" cy="410341"/>
          </a:xfrm>
          <a:prstGeom prst="rect">
            <a:avLst/>
          </a:prstGeom>
          <a:noFill/>
          <a:ln>
            <a:noFill/>
          </a:ln>
        </p:spPr>
        <p:txBody>
          <a:bodyPr spcFirstLastPara="1" wrap="square" lIns="91425" tIns="45700" rIns="91425" bIns="45700" rtlCol="0" anchor="ctr" anchorCtr="0">
            <a:normAutofit lnSpcReduction="10000"/>
          </a:bodyPr>
          <a:lstStyle/>
          <a:p>
            <a:pPr marL="0" marR="0" lvl="0" indent="0" algn="ctr" rtl="0">
              <a:lnSpc>
                <a:spcPct val="90000"/>
              </a:lnSpc>
              <a:spcBef>
                <a:spcPts val="0"/>
              </a:spcBef>
              <a:spcAft>
                <a:spcPts val="0"/>
              </a:spcAft>
              <a:buClr>
                <a:srgbClr val="000000"/>
              </a:buClr>
              <a:buSzPts val="2400"/>
              <a:buFont typeface="Arial"/>
              <a:buNone/>
            </a:pPr>
            <a:r>
              <a:rPr lang="ga-ie" sz="2400" b="1" i="0" u="none" strike="noStrike" cap="none">
                <a:solidFill>
                  <a:schemeClr val="lt1"/>
                </a:solidFill>
                <a:latin typeface="Arial"/>
                <a:ea typeface="Arial"/>
                <a:cs typeface="Arial"/>
                <a:sym typeface="Arial"/>
              </a:rPr>
              <a:t>Share</a:t>
            </a:r>
            <a:endParaRPr sz="24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1334E"/>
        </a:solidFill>
        <a:effectLst/>
      </p:bgPr>
    </p:bg>
    <p:spTree>
      <p:nvGrpSpPr>
        <p:cNvPr id="1" name="Shape 147"/>
        <p:cNvGrpSpPr/>
        <p:nvPr/>
      </p:nvGrpSpPr>
      <p:grpSpPr>
        <a:xfrm>
          <a:off x="0" y="0"/>
          <a:ext cx="0" cy="0"/>
          <a:chOff x="0" y="0"/>
          <a:chExt cx="0" cy="0"/>
        </a:xfrm>
      </p:grpSpPr>
      <p:pic>
        <p:nvPicPr>
          <p:cNvPr id="148" name="Google Shape;148;p88" descr="Logo, company name&#10;&#10;Description automatically generated"/>
          <p:cNvPicPr preferRelativeResize="0"/>
          <p:nvPr/>
        </p:nvPicPr>
        <p:blipFill rotWithShape="1">
          <a:blip r:embed="rId2">
            <a:alphaModFix/>
          </a:blip>
          <a:srcRect/>
          <a:stretch/>
        </p:blipFill>
        <p:spPr>
          <a:xfrm>
            <a:off x="10352216" y="5924695"/>
            <a:ext cx="892432" cy="794264"/>
          </a:xfrm>
          <a:prstGeom prst="rect">
            <a:avLst/>
          </a:prstGeom>
          <a:noFill/>
          <a:ln>
            <a:noFill/>
          </a:ln>
        </p:spPr>
      </p:pic>
      <p:pic>
        <p:nvPicPr>
          <p:cNvPr id="149" name="Google Shape;149;p88" descr="A picture containing text&#10;&#10;Description automatically generated"/>
          <p:cNvPicPr preferRelativeResize="0"/>
          <p:nvPr/>
        </p:nvPicPr>
        <p:blipFill rotWithShape="1">
          <a:blip r:embed="rId3">
            <a:alphaModFix/>
          </a:blip>
          <a:srcRect/>
          <a:stretch/>
        </p:blipFill>
        <p:spPr>
          <a:xfrm>
            <a:off x="11353800" y="6013852"/>
            <a:ext cx="615950" cy="6159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bg>
      <p:bgPr>
        <a:solidFill>
          <a:srgbClr val="01334E"/>
        </a:solidFill>
        <a:effectLst/>
      </p:bgPr>
    </p:bg>
    <p:spTree>
      <p:nvGrpSpPr>
        <p:cNvPr id="1" name="Shape 150"/>
        <p:cNvGrpSpPr/>
        <p:nvPr/>
      </p:nvGrpSpPr>
      <p:grpSpPr>
        <a:xfrm>
          <a:off x="0" y="0"/>
          <a:ext cx="0" cy="0"/>
          <a:chOff x="0" y="0"/>
          <a:chExt cx="0" cy="0"/>
        </a:xfrm>
      </p:grpSpPr>
      <p:pic>
        <p:nvPicPr>
          <p:cNvPr id="151" name="Google Shape;151;p70" descr="Shape, square&#10;&#10;Description automatically generated"/>
          <p:cNvPicPr preferRelativeResize="0"/>
          <p:nvPr/>
        </p:nvPicPr>
        <p:blipFill rotWithShape="1">
          <a:blip r:embed="rId2">
            <a:alphaModFix/>
          </a:blip>
          <a:srcRect/>
          <a:stretch/>
        </p:blipFill>
        <p:spPr>
          <a:xfrm>
            <a:off x="356287" y="1996923"/>
            <a:ext cx="2568137" cy="1432077"/>
          </a:xfrm>
          <a:prstGeom prst="rect">
            <a:avLst/>
          </a:prstGeom>
          <a:noFill/>
          <a:ln>
            <a:noFill/>
          </a:ln>
        </p:spPr>
      </p:pic>
      <p:pic>
        <p:nvPicPr>
          <p:cNvPr id="152" name="Google Shape;152;p70"/>
          <p:cNvPicPr preferRelativeResize="0"/>
          <p:nvPr/>
        </p:nvPicPr>
        <p:blipFill rotWithShape="1">
          <a:blip r:embed="rId3">
            <a:alphaModFix/>
          </a:blip>
          <a:srcRect/>
          <a:stretch/>
        </p:blipFill>
        <p:spPr>
          <a:xfrm>
            <a:off x="3104607" y="1977081"/>
            <a:ext cx="2568137" cy="1432077"/>
          </a:xfrm>
          <a:prstGeom prst="rect">
            <a:avLst/>
          </a:prstGeom>
          <a:noFill/>
          <a:ln>
            <a:noFill/>
          </a:ln>
        </p:spPr>
      </p:pic>
      <p:pic>
        <p:nvPicPr>
          <p:cNvPr id="153" name="Google Shape;153;p70"/>
          <p:cNvPicPr preferRelativeResize="0"/>
          <p:nvPr/>
        </p:nvPicPr>
        <p:blipFill rotWithShape="1">
          <a:blip r:embed="rId4">
            <a:alphaModFix/>
          </a:blip>
          <a:srcRect/>
          <a:stretch/>
        </p:blipFill>
        <p:spPr>
          <a:xfrm>
            <a:off x="3788858" y="1304069"/>
            <a:ext cx="1248019" cy="927099"/>
          </a:xfrm>
          <a:prstGeom prst="rect">
            <a:avLst/>
          </a:prstGeom>
          <a:noFill/>
          <a:ln>
            <a:noFill/>
          </a:ln>
        </p:spPr>
      </p:pic>
      <p:sp>
        <p:nvSpPr>
          <p:cNvPr id="154" name="Google Shape;154;p70"/>
          <p:cNvSpPr txBox="1"/>
          <p:nvPr/>
        </p:nvSpPr>
        <p:spPr>
          <a:xfrm>
            <a:off x="4116416" y="1691980"/>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2</a:t>
            </a:r>
            <a:endParaRPr sz="2800" b="1" i="0" u="none" strike="noStrike" cap="none">
              <a:solidFill>
                <a:schemeClr val="dk1"/>
              </a:solidFill>
              <a:latin typeface="Arial"/>
              <a:ea typeface="Arial"/>
              <a:cs typeface="Arial"/>
              <a:sym typeface="Arial"/>
            </a:endParaRPr>
          </a:p>
        </p:txBody>
      </p:sp>
      <p:pic>
        <p:nvPicPr>
          <p:cNvPr id="155" name="Google Shape;155;p70" descr="Shape, square&#10;&#10;Description automatically generated"/>
          <p:cNvPicPr preferRelativeResize="0"/>
          <p:nvPr/>
        </p:nvPicPr>
        <p:blipFill rotWithShape="1">
          <a:blip r:embed="rId2">
            <a:alphaModFix/>
          </a:blip>
          <a:srcRect/>
          <a:stretch/>
        </p:blipFill>
        <p:spPr>
          <a:xfrm>
            <a:off x="5928191" y="1989721"/>
            <a:ext cx="2568137" cy="1419437"/>
          </a:xfrm>
          <a:prstGeom prst="rect">
            <a:avLst/>
          </a:prstGeom>
          <a:noFill/>
          <a:ln>
            <a:noFill/>
          </a:ln>
        </p:spPr>
      </p:pic>
      <p:pic>
        <p:nvPicPr>
          <p:cNvPr id="156" name="Google Shape;156;p70"/>
          <p:cNvPicPr preferRelativeResize="0"/>
          <p:nvPr/>
        </p:nvPicPr>
        <p:blipFill rotWithShape="1">
          <a:blip r:embed="rId3">
            <a:alphaModFix/>
          </a:blip>
          <a:srcRect/>
          <a:stretch/>
        </p:blipFill>
        <p:spPr>
          <a:xfrm>
            <a:off x="8676511" y="1969879"/>
            <a:ext cx="2568137" cy="1419437"/>
          </a:xfrm>
          <a:prstGeom prst="rect">
            <a:avLst/>
          </a:prstGeom>
          <a:noFill/>
          <a:ln>
            <a:noFill/>
          </a:ln>
        </p:spPr>
      </p:pic>
      <p:pic>
        <p:nvPicPr>
          <p:cNvPr id="157" name="Google Shape;157;p70"/>
          <p:cNvPicPr preferRelativeResize="0"/>
          <p:nvPr/>
        </p:nvPicPr>
        <p:blipFill rotWithShape="1">
          <a:blip r:embed="rId4">
            <a:alphaModFix/>
          </a:blip>
          <a:srcRect/>
          <a:stretch/>
        </p:blipFill>
        <p:spPr>
          <a:xfrm>
            <a:off x="9360762" y="1296867"/>
            <a:ext cx="1248019" cy="927099"/>
          </a:xfrm>
          <a:prstGeom prst="rect">
            <a:avLst/>
          </a:prstGeom>
          <a:noFill/>
          <a:ln>
            <a:noFill/>
          </a:ln>
        </p:spPr>
      </p:pic>
      <p:sp>
        <p:nvSpPr>
          <p:cNvPr id="158" name="Google Shape;158;p70"/>
          <p:cNvSpPr txBox="1"/>
          <p:nvPr/>
        </p:nvSpPr>
        <p:spPr>
          <a:xfrm>
            <a:off x="9688320" y="168477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4</a:t>
            </a:r>
            <a:endParaRPr sz="2800" b="1" i="0" u="none" strike="noStrike" cap="none">
              <a:solidFill>
                <a:schemeClr val="dk1"/>
              </a:solidFill>
              <a:latin typeface="Arial"/>
              <a:ea typeface="Arial"/>
              <a:cs typeface="Arial"/>
              <a:sym typeface="Arial"/>
            </a:endParaRPr>
          </a:p>
        </p:txBody>
      </p:sp>
      <p:pic>
        <p:nvPicPr>
          <p:cNvPr id="159" name="Google Shape;159;p70" descr="Shape, square&#10;&#10;Description automatically generated"/>
          <p:cNvPicPr preferRelativeResize="0"/>
          <p:nvPr/>
        </p:nvPicPr>
        <p:blipFill rotWithShape="1">
          <a:blip r:embed="rId2">
            <a:alphaModFix/>
          </a:blip>
          <a:srcRect/>
          <a:stretch/>
        </p:blipFill>
        <p:spPr>
          <a:xfrm>
            <a:off x="356287" y="4426797"/>
            <a:ext cx="2568137" cy="1432077"/>
          </a:xfrm>
          <a:prstGeom prst="rect">
            <a:avLst/>
          </a:prstGeom>
          <a:noFill/>
          <a:ln>
            <a:noFill/>
          </a:ln>
        </p:spPr>
      </p:pic>
      <p:pic>
        <p:nvPicPr>
          <p:cNvPr id="160" name="Google Shape;160;p70"/>
          <p:cNvPicPr preferRelativeResize="0"/>
          <p:nvPr/>
        </p:nvPicPr>
        <p:blipFill rotWithShape="1">
          <a:blip r:embed="rId3">
            <a:alphaModFix/>
          </a:blip>
          <a:srcRect/>
          <a:stretch/>
        </p:blipFill>
        <p:spPr>
          <a:xfrm>
            <a:off x="3162796" y="4428629"/>
            <a:ext cx="2568137" cy="1432077"/>
          </a:xfrm>
          <a:prstGeom prst="rect">
            <a:avLst/>
          </a:prstGeom>
          <a:noFill/>
          <a:ln>
            <a:noFill/>
          </a:ln>
        </p:spPr>
      </p:pic>
      <p:pic>
        <p:nvPicPr>
          <p:cNvPr id="161" name="Google Shape;161;p70"/>
          <p:cNvPicPr preferRelativeResize="0"/>
          <p:nvPr/>
        </p:nvPicPr>
        <p:blipFill rotWithShape="1">
          <a:blip r:embed="rId4">
            <a:alphaModFix/>
          </a:blip>
          <a:srcRect/>
          <a:stretch/>
        </p:blipFill>
        <p:spPr>
          <a:xfrm>
            <a:off x="3847047" y="3755617"/>
            <a:ext cx="1248019" cy="927099"/>
          </a:xfrm>
          <a:prstGeom prst="rect">
            <a:avLst/>
          </a:prstGeom>
          <a:noFill/>
          <a:ln>
            <a:noFill/>
          </a:ln>
        </p:spPr>
      </p:pic>
      <p:sp>
        <p:nvSpPr>
          <p:cNvPr id="162" name="Google Shape;162;p70"/>
          <p:cNvSpPr txBox="1"/>
          <p:nvPr/>
        </p:nvSpPr>
        <p:spPr>
          <a:xfrm>
            <a:off x="4174605" y="414352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6</a:t>
            </a:r>
            <a:endParaRPr sz="2800" b="1" i="0" u="none" strike="noStrike" cap="none">
              <a:solidFill>
                <a:schemeClr val="dk1"/>
              </a:solidFill>
              <a:latin typeface="Arial"/>
              <a:ea typeface="Arial"/>
              <a:cs typeface="Arial"/>
              <a:sym typeface="Arial"/>
            </a:endParaRPr>
          </a:p>
        </p:txBody>
      </p:sp>
      <p:pic>
        <p:nvPicPr>
          <p:cNvPr id="163" name="Google Shape;163;p70" descr="Shape, square&#10;&#10;Description automatically generated"/>
          <p:cNvPicPr preferRelativeResize="0"/>
          <p:nvPr/>
        </p:nvPicPr>
        <p:blipFill rotWithShape="1">
          <a:blip r:embed="rId2">
            <a:alphaModFix/>
          </a:blip>
          <a:srcRect/>
          <a:stretch/>
        </p:blipFill>
        <p:spPr>
          <a:xfrm>
            <a:off x="6005354" y="4406955"/>
            <a:ext cx="2568137" cy="1419437"/>
          </a:xfrm>
          <a:prstGeom prst="rect">
            <a:avLst/>
          </a:prstGeom>
          <a:noFill/>
          <a:ln>
            <a:noFill/>
          </a:ln>
        </p:spPr>
      </p:pic>
      <p:pic>
        <p:nvPicPr>
          <p:cNvPr id="164" name="Google Shape;164;p70"/>
          <p:cNvPicPr preferRelativeResize="0"/>
          <p:nvPr/>
        </p:nvPicPr>
        <p:blipFill rotWithShape="1">
          <a:blip r:embed="rId3">
            <a:alphaModFix/>
          </a:blip>
          <a:srcRect/>
          <a:stretch/>
        </p:blipFill>
        <p:spPr>
          <a:xfrm>
            <a:off x="8901049" y="4347429"/>
            <a:ext cx="2568137" cy="1419437"/>
          </a:xfrm>
          <a:prstGeom prst="rect">
            <a:avLst/>
          </a:prstGeom>
          <a:noFill/>
          <a:ln>
            <a:noFill/>
          </a:ln>
        </p:spPr>
      </p:pic>
      <p:pic>
        <p:nvPicPr>
          <p:cNvPr id="165" name="Google Shape;165;p70"/>
          <p:cNvPicPr preferRelativeResize="0"/>
          <p:nvPr/>
        </p:nvPicPr>
        <p:blipFill rotWithShape="1">
          <a:blip r:embed="rId4">
            <a:alphaModFix/>
          </a:blip>
          <a:srcRect/>
          <a:stretch/>
        </p:blipFill>
        <p:spPr>
          <a:xfrm>
            <a:off x="9585300" y="3674417"/>
            <a:ext cx="1248019" cy="927099"/>
          </a:xfrm>
          <a:prstGeom prst="rect">
            <a:avLst/>
          </a:prstGeom>
          <a:noFill/>
          <a:ln>
            <a:noFill/>
          </a:ln>
        </p:spPr>
      </p:pic>
      <p:sp>
        <p:nvSpPr>
          <p:cNvPr id="166" name="Google Shape;166;p70"/>
          <p:cNvSpPr txBox="1"/>
          <p:nvPr/>
        </p:nvSpPr>
        <p:spPr>
          <a:xfrm>
            <a:off x="9912858" y="406232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8</a:t>
            </a:r>
            <a:endParaRPr sz="2800" b="1" i="0" u="none" strike="noStrike" cap="none">
              <a:solidFill>
                <a:schemeClr val="dk1"/>
              </a:solidFill>
              <a:latin typeface="Arial"/>
              <a:ea typeface="Arial"/>
              <a:cs typeface="Arial"/>
              <a:sym typeface="Arial"/>
            </a:endParaRPr>
          </a:p>
        </p:txBody>
      </p:sp>
      <p:pic>
        <p:nvPicPr>
          <p:cNvPr id="167" name="Google Shape;167;p70"/>
          <p:cNvPicPr preferRelativeResize="0"/>
          <p:nvPr/>
        </p:nvPicPr>
        <p:blipFill rotWithShape="1">
          <a:blip r:embed="rId4">
            <a:alphaModFix/>
          </a:blip>
          <a:srcRect/>
          <a:stretch/>
        </p:blipFill>
        <p:spPr>
          <a:xfrm>
            <a:off x="1040538" y="1296867"/>
            <a:ext cx="1248019" cy="927099"/>
          </a:xfrm>
          <a:prstGeom prst="rect">
            <a:avLst/>
          </a:prstGeom>
          <a:noFill/>
          <a:ln>
            <a:noFill/>
          </a:ln>
        </p:spPr>
      </p:pic>
      <p:sp>
        <p:nvSpPr>
          <p:cNvPr id="168" name="Google Shape;168;p70"/>
          <p:cNvSpPr txBox="1"/>
          <p:nvPr/>
        </p:nvSpPr>
        <p:spPr>
          <a:xfrm>
            <a:off x="1368096" y="168477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1</a:t>
            </a:r>
            <a:endParaRPr sz="2800" b="1" i="0" u="none" strike="noStrike" cap="none">
              <a:solidFill>
                <a:schemeClr val="dk1"/>
              </a:solidFill>
              <a:latin typeface="Arial"/>
              <a:ea typeface="Arial"/>
              <a:cs typeface="Arial"/>
              <a:sym typeface="Arial"/>
            </a:endParaRPr>
          </a:p>
        </p:txBody>
      </p:sp>
      <p:pic>
        <p:nvPicPr>
          <p:cNvPr id="169" name="Google Shape;169;p70"/>
          <p:cNvPicPr preferRelativeResize="0"/>
          <p:nvPr/>
        </p:nvPicPr>
        <p:blipFill rotWithShape="1">
          <a:blip r:embed="rId4">
            <a:alphaModFix/>
          </a:blip>
          <a:srcRect/>
          <a:stretch/>
        </p:blipFill>
        <p:spPr>
          <a:xfrm>
            <a:off x="6550618" y="1309219"/>
            <a:ext cx="1248019" cy="927099"/>
          </a:xfrm>
          <a:prstGeom prst="rect">
            <a:avLst/>
          </a:prstGeom>
          <a:noFill/>
          <a:ln>
            <a:noFill/>
          </a:ln>
        </p:spPr>
      </p:pic>
      <p:sp>
        <p:nvSpPr>
          <p:cNvPr id="170" name="Google Shape;170;p70"/>
          <p:cNvSpPr txBox="1"/>
          <p:nvPr/>
        </p:nvSpPr>
        <p:spPr>
          <a:xfrm>
            <a:off x="6878176" y="1697130"/>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3</a:t>
            </a:r>
            <a:endParaRPr sz="2800" b="1" i="0" u="none" strike="noStrike" cap="none">
              <a:solidFill>
                <a:schemeClr val="dk1"/>
              </a:solidFill>
              <a:latin typeface="Arial"/>
              <a:ea typeface="Arial"/>
              <a:cs typeface="Arial"/>
              <a:sym typeface="Arial"/>
            </a:endParaRPr>
          </a:p>
        </p:txBody>
      </p:sp>
      <p:pic>
        <p:nvPicPr>
          <p:cNvPr id="171" name="Google Shape;171;p70"/>
          <p:cNvPicPr preferRelativeResize="0"/>
          <p:nvPr/>
        </p:nvPicPr>
        <p:blipFill rotWithShape="1">
          <a:blip r:embed="rId4">
            <a:alphaModFix/>
          </a:blip>
          <a:srcRect/>
          <a:stretch/>
        </p:blipFill>
        <p:spPr>
          <a:xfrm>
            <a:off x="1040538" y="3755617"/>
            <a:ext cx="1248019" cy="927099"/>
          </a:xfrm>
          <a:prstGeom prst="rect">
            <a:avLst/>
          </a:prstGeom>
          <a:noFill/>
          <a:ln>
            <a:noFill/>
          </a:ln>
        </p:spPr>
      </p:pic>
      <p:sp>
        <p:nvSpPr>
          <p:cNvPr id="172" name="Google Shape;172;p70"/>
          <p:cNvSpPr txBox="1"/>
          <p:nvPr/>
        </p:nvSpPr>
        <p:spPr>
          <a:xfrm>
            <a:off x="1368096" y="414352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5</a:t>
            </a:r>
            <a:endParaRPr sz="2800" b="1" i="0" u="none" strike="noStrike" cap="none">
              <a:solidFill>
                <a:schemeClr val="dk1"/>
              </a:solidFill>
              <a:latin typeface="Arial"/>
              <a:ea typeface="Arial"/>
              <a:cs typeface="Arial"/>
              <a:sym typeface="Arial"/>
            </a:endParaRPr>
          </a:p>
        </p:txBody>
      </p:sp>
      <p:pic>
        <p:nvPicPr>
          <p:cNvPr id="173" name="Google Shape;173;p70"/>
          <p:cNvPicPr preferRelativeResize="0"/>
          <p:nvPr/>
        </p:nvPicPr>
        <p:blipFill rotWithShape="1">
          <a:blip r:embed="rId4">
            <a:alphaModFix/>
          </a:blip>
          <a:srcRect/>
          <a:stretch/>
        </p:blipFill>
        <p:spPr>
          <a:xfrm>
            <a:off x="6721458" y="3751944"/>
            <a:ext cx="1248019" cy="927099"/>
          </a:xfrm>
          <a:prstGeom prst="rect">
            <a:avLst/>
          </a:prstGeom>
          <a:noFill/>
          <a:ln>
            <a:noFill/>
          </a:ln>
        </p:spPr>
      </p:pic>
      <p:sp>
        <p:nvSpPr>
          <p:cNvPr id="174" name="Google Shape;174;p70"/>
          <p:cNvSpPr txBox="1"/>
          <p:nvPr/>
        </p:nvSpPr>
        <p:spPr>
          <a:xfrm>
            <a:off x="7049016" y="4139855"/>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7</a:t>
            </a:r>
            <a:endParaRPr sz="2800" b="1" i="0" u="none" strike="noStrike" cap="none">
              <a:solidFill>
                <a:schemeClr val="dk1"/>
              </a:solidFill>
              <a:latin typeface="Arial"/>
              <a:ea typeface="Arial"/>
              <a:cs typeface="Arial"/>
              <a:sym typeface="Arial"/>
            </a:endParaRPr>
          </a:p>
        </p:txBody>
      </p:sp>
      <p:pic>
        <p:nvPicPr>
          <p:cNvPr id="175" name="Google Shape;175;p70"/>
          <p:cNvPicPr preferRelativeResize="0"/>
          <p:nvPr/>
        </p:nvPicPr>
        <p:blipFill rotWithShape="1">
          <a:blip r:embed="rId5">
            <a:alphaModFix/>
          </a:blip>
          <a:srcRect/>
          <a:stretch/>
        </p:blipFill>
        <p:spPr>
          <a:xfrm>
            <a:off x="222431" y="228198"/>
            <a:ext cx="11454693" cy="544625"/>
          </a:xfrm>
          <a:prstGeom prst="rect">
            <a:avLst/>
          </a:prstGeom>
          <a:noFill/>
          <a:ln>
            <a:noFill/>
          </a:ln>
        </p:spPr>
      </p:pic>
      <p:sp>
        <p:nvSpPr>
          <p:cNvPr id="176" name="Google Shape;176;p70"/>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Title and Content" type="obj">
  <p:cSld name="OBJECT">
    <p:bg>
      <p:bgPr>
        <a:blipFill>
          <a:blip r:embed="rId2">
            <a:alphaModFix/>
          </a:blip>
          <a:stretch>
            <a:fillRect/>
          </a:stretch>
        </a:blipFill>
        <a:effectLst/>
      </p:bgPr>
    </p:bg>
    <p:spTree>
      <p:nvGrpSpPr>
        <p:cNvPr id="1" name="Shape 177"/>
        <p:cNvGrpSpPr/>
        <p:nvPr/>
      </p:nvGrpSpPr>
      <p:grpSpPr>
        <a:xfrm>
          <a:off x="0" y="0"/>
          <a:ext cx="0" cy="0"/>
          <a:chOff x="0" y="0"/>
          <a:chExt cx="0" cy="0"/>
        </a:xfrm>
      </p:grpSpPr>
      <p:sp>
        <p:nvSpPr>
          <p:cNvPr id="178" name="Google Shape;178;p89"/>
          <p:cNvSpPr txBox="1">
            <a:spLocks noGrp="1"/>
          </p:cNvSpPr>
          <p:nvPr>
            <p:ph type="title"/>
          </p:nvPr>
        </p:nvSpPr>
        <p:spPr>
          <a:xfrm>
            <a:off x="4532871" y="1665073"/>
            <a:ext cx="5896233" cy="1325563"/>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rgbClr val="FF826A"/>
              </a:buClr>
              <a:buSzPts val="4400"/>
              <a:buFont typeface="Arial Black"/>
              <a:buNone/>
              <a:defRPr>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79" name="Google Shape;179;p89"/>
          <p:cNvSpPr txBox="1">
            <a:spLocks noGrp="1"/>
          </p:cNvSpPr>
          <p:nvPr>
            <p:ph type="body" idx="1"/>
          </p:nvPr>
        </p:nvSpPr>
        <p:spPr>
          <a:xfrm>
            <a:off x="4532871" y="3064390"/>
            <a:ext cx="5389605" cy="2128537"/>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80" name="Google Shape;180;p89"/>
          <p:cNvPicPr preferRelativeResize="0"/>
          <p:nvPr/>
        </p:nvPicPr>
        <p:blipFill rotWithShape="1">
          <a:blip r:embed="rId3">
            <a:alphaModFix/>
          </a:blip>
          <a:srcRect/>
          <a:stretch/>
        </p:blipFill>
        <p:spPr>
          <a:xfrm>
            <a:off x="10352216" y="5914768"/>
            <a:ext cx="892431" cy="794264"/>
          </a:xfrm>
          <a:prstGeom prst="rect">
            <a:avLst/>
          </a:prstGeom>
          <a:noFill/>
          <a:ln>
            <a:noFill/>
          </a:ln>
        </p:spPr>
      </p:pic>
      <p:pic>
        <p:nvPicPr>
          <p:cNvPr id="181" name="Google Shape;181;p89" descr="A picture containing text&#10;&#10;Description automatically generated"/>
          <p:cNvPicPr preferRelativeResize="0"/>
          <p:nvPr/>
        </p:nvPicPr>
        <p:blipFill rotWithShape="1">
          <a:blip r:embed="rId4">
            <a:alphaModFix/>
          </a:blip>
          <a:srcRect/>
          <a:stretch/>
        </p:blipFill>
        <p:spPr>
          <a:xfrm>
            <a:off x="11353800" y="6003925"/>
            <a:ext cx="615950" cy="6159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90"/>
          <p:cNvSpPr txBox="1">
            <a:spLocks noGrp="1"/>
          </p:cNvSpPr>
          <p:nvPr>
            <p:ph type="title"/>
          </p:nvPr>
        </p:nvSpPr>
        <p:spPr>
          <a:xfrm>
            <a:off x="418071" y="540609"/>
            <a:ext cx="8244015"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FF826A"/>
              </a:buClr>
              <a:buSzPts val="4400"/>
              <a:buFont typeface="Arial Black"/>
              <a:buNone/>
              <a:defRPr>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84" name="Google Shape;184;p90"/>
          <p:cNvSpPr txBox="1">
            <a:spLocks noGrp="1"/>
          </p:cNvSpPr>
          <p:nvPr>
            <p:ph type="body" idx="1"/>
          </p:nvPr>
        </p:nvSpPr>
        <p:spPr>
          <a:xfrm>
            <a:off x="418071" y="2137634"/>
            <a:ext cx="8244015" cy="3076917"/>
          </a:xfrm>
          <a:prstGeom prst="rect">
            <a:avLst/>
          </a:prstGeom>
          <a:noFill/>
          <a:ln>
            <a:noFill/>
          </a:ln>
        </p:spPr>
        <p:txBody>
          <a:bodyPr spcFirstLastPara="1" wrap="square" lIns="91425" tIns="45700" rIns="91425" bIns="45700" rtlCol="0" anchor="t" anchorCtr="0">
            <a:normAutofit/>
          </a:bodyPr>
          <a:lstStyle>
            <a:lvl1pPr marL="457200" lvl="0" indent="-406400" algn="l">
              <a:lnSpc>
                <a:spcPct val="90000"/>
              </a:lnSpc>
              <a:spcBef>
                <a:spcPts val="1000"/>
              </a:spcBef>
              <a:spcAft>
                <a:spcPts val="0"/>
              </a:spcAft>
              <a:buClr>
                <a:srgbClr val="01334E"/>
              </a:buClr>
              <a:buSzPts val="2800"/>
              <a:buChar char="•"/>
              <a:defRPr>
                <a:solidFill>
                  <a:srgbClr val="01334E"/>
                </a:solidFill>
              </a:defRPr>
            </a:lvl1pPr>
            <a:lvl2pPr marL="914400" lvl="1" indent="-381000" algn="l">
              <a:lnSpc>
                <a:spcPct val="90000"/>
              </a:lnSpc>
              <a:spcBef>
                <a:spcPts val="500"/>
              </a:spcBef>
              <a:spcAft>
                <a:spcPts val="0"/>
              </a:spcAft>
              <a:buClr>
                <a:srgbClr val="01334E"/>
              </a:buClr>
              <a:buSzPts val="2400"/>
              <a:buChar char="•"/>
              <a:defRPr>
                <a:solidFill>
                  <a:srgbClr val="01334E"/>
                </a:solidFill>
              </a:defRPr>
            </a:lvl2pPr>
            <a:lvl3pPr marL="1371600" lvl="2" indent="-355600" algn="l">
              <a:lnSpc>
                <a:spcPct val="90000"/>
              </a:lnSpc>
              <a:spcBef>
                <a:spcPts val="500"/>
              </a:spcBef>
              <a:spcAft>
                <a:spcPts val="0"/>
              </a:spcAft>
              <a:buClr>
                <a:srgbClr val="01334E"/>
              </a:buClr>
              <a:buSzPts val="2000"/>
              <a:buChar char="•"/>
              <a:defRPr>
                <a:solidFill>
                  <a:srgbClr val="01334E"/>
                </a:solidFill>
              </a:defRPr>
            </a:lvl3pPr>
            <a:lvl4pPr marL="1828800" lvl="3" indent="-342900" algn="l">
              <a:lnSpc>
                <a:spcPct val="90000"/>
              </a:lnSpc>
              <a:spcBef>
                <a:spcPts val="500"/>
              </a:spcBef>
              <a:spcAft>
                <a:spcPts val="0"/>
              </a:spcAft>
              <a:buClr>
                <a:srgbClr val="01334E"/>
              </a:buClr>
              <a:buSzPts val="1800"/>
              <a:buChar char="•"/>
              <a:defRPr>
                <a:solidFill>
                  <a:srgbClr val="01334E"/>
                </a:solidFill>
              </a:defRPr>
            </a:lvl4pPr>
            <a:lvl5pPr marL="2286000" lvl="4" indent="-342900" algn="l">
              <a:lnSpc>
                <a:spcPct val="90000"/>
              </a:lnSpc>
              <a:spcBef>
                <a:spcPts val="500"/>
              </a:spcBef>
              <a:spcAft>
                <a:spcPts val="0"/>
              </a:spcAft>
              <a:buClr>
                <a:srgbClr val="01334E"/>
              </a:buClr>
              <a:buSzPts val="1800"/>
              <a:buChar char="•"/>
              <a:defRPr>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185" name="Google Shape;185;p90"/>
          <p:cNvSpPr txBox="1"/>
          <p:nvPr/>
        </p:nvSpPr>
        <p:spPr>
          <a:xfrm>
            <a:off x="418071" y="6051947"/>
            <a:ext cx="9144000" cy="5199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rgbClr val="000000"/>
              </a:buClr>
              <a:buSzPts val="1800"/>
              <a:buFont typeface="Arial"/>
              <a:buNone/>
            </a:pPr>
            <a:r>
              <a:rPr lang="ga-ie" sz="1800" b="0" i="0" u="none" strike="noStrike" cap="none">
                <a:solidFill>
                  <a:schemeClr val="lt1"/>
                </a:solidFill>
                <a:latin typeface="Arial"/>
                <a:ea typeface="Arial"/>
                <a:cs typeface="Arial"/>
                <a:sym typeface="Arial"/>
              </a:rPr>
              <a:t>Click to edit Master subtitle style</a:t>
            </a:r>
            <a:endParaRPr sz="1800" b="0" i="0" u="none" strike="noStrike" cap="none">
              <a:solidFill>
                <a:schemeClr val="lt1"/>
              </a:solidFill>
              <a:latin typeface="Arial"/>
              <a:ea typeface="Arial"/>
              <a:cs typeface="Arial"/>
              <a:sym typeface="Arial"/>
            </a:endParaRPr>
          </a:p>
        </p:txBody>
      </p:sp>
      <p:pic>
        <p:nvPicPr>
          <p:cNvPr id="186" name="Google Shape;186;p90" descr="Logo, company name&#10;&#10;Description automatically generated"/>
          <p:cNvPicPr preferRelativeResize="0"/>
          <p:nvPr/>
        </p:nvPicPr>
        <p:blipFill rotWithShape="1">
          <a:blip r:embed="rId3">
            <a:alphaModFix/>
          </a:blip>
          <a:srcRect/>
          <a:stretch/>
        </p:blipFill>
        <p:spPr>
          <a:xfrm>
            <a:off x="10352216" y="5914768"/>
            <a:ext cx="892432" cy="794264"/>
          </a:xfrm>
          <a:prstGeom prst="rect">
            <a:avLst/>
          </a:prstGeom>
          <a:noFill/>
          <a:ln>
            <a:noFill/>
          </a:ln>
        </p:spPr>
      </p:pic>
      <p:pic>
        <p:nvPicPr>
          <p:cNvPr id="187" name="Google Shape;187;p90" descr="A picture containing text&#10;&#10;Description automatically generated"/>
          <p:cNvPicPr preferRelativeResize="0"/>
          <p:nvPr/>
        </p:nvPicPr>
        <p:blipFill rotWithShape="1">
          <a:blip r:embed="rId4">
            <a:alphaModFix/>
          </a:blip>
          <a:srcRect/>
          <a:stretch/>
        </p:blipFill>
        <p:spPr>
          <a:xfrm>
            <a:off x="11353800" y="6003925"/>
            <a:ext cx="615950" cy="6159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8"/>
        <p:cNvGrpSpPr/>
        <p:nvPr/>
      </p:nvGrpSpPr>
      <p:grpSpPr>
        <a:xfrm>
          <a:off x="0" y="0"/>
          <a:ext cx="0" cy="0"/>
          <a:chOff x="0" y="0"/>
          <a:chExt cx="0" cy="0"/>
        </a:xfrm>
      </p:grpSpPr>
      <p:sp>
        <p:nvSpPr>
          <p:cNvPr id="189" name="Google Shape;18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90" name="Google Shape;190;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91" name="Google Shape;191;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33" name="Google Shape;33;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4" name="Google Shape;34;p3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a:solidFill>
                <a:srgbClr val="FF826A"/>
              </a:solidFill>
              <a:latin typeface="Arial Black"/>
              <a:ea typeface="Arial Black"/>
              <a:cs typeface="Arial Black"/>
              <a:sym typeface="Arial Black"/>
            </a:endParaRPr>
          </a:p>
        </p:txBody>
      </p:sp>
      <p:sp>
        <p:nvSpPr>
          <p:cNvPr id="35" name="Google Shape;35;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bg>
      <p:bgPr>
        <a:solidFill>
          <a:srgbClr val="01334E"/>
        </a:solidFill>
        <a:effectLst/>
      </p:bgPr>
    </p:bg>
    <p:spTree>
      <p:nvGrpSpPr>
        <p:cNvPr id="1" name="Shape 198"/>
        <p:cNvGrpSpPr/>
        <p:nvPr/>
      </p:nvGrpSpPr>
      <p:grpSpPr>
        <a:xfrm>
          <a:off x="0" y="0"/>
          <a:ext cx="0" cy="0"/>
          <a:chOff x="0" y="0"/>
          <a:chExt cx="0" cy="0"/>
        </a:xfrm>
      </p:grpSpPr>
      <p:pic>
        <p:nvPicPr>
          <p:cNvPr id="199" name="Google Shape;199;p71" descr="Shape, square&#10;&#10;Description automatically generated"/>
          <p:cNvPicPr preferRelativeResize="0"/>
          <p:nvPr/>
        </p:nvPicPr>
        <p:blipFill rotWithShape="1">
          <a:blip r:embed="rId2">
            <a:alphaModFix/>
          </a:blip>
          <a:srcRect/>
          <a:stretch/>
        </p:blipFill>
        <p:spPr>
          <a:xfrm>
            <a:off x="356287" y="1996923"/>
            <a:ext cx="2568137" cy="1432077"/>
          </a:xfrm>
          <a:prstGeom prst="rect">
            <a:avLst/>
          </a:prstGeom>
          <a:noFill/>
          <a:ln>
            <a:noFill/>
          </a:ln>
        </p:spPr>
      </p:pic>
      <p:pic>
        <p:nvPicPr>
          <p:cNvPr id="200" name="Google Shape;200;p71"/>
          <p:cNvPicPr preferRelativeResize="0"/>
          <p:nvPr/>
        </p:nvPicPr>
        <p:blipFill rotWithShape="1">
          <a:blip r:embed="rId3">
            <a:alphaModFix/>
          </a:blip>
          <a:srcRect/>
          <a:stretch/>
        </p:blipFill>
        <p:spPr>
          <a:xfrm>
            <a:off x="3104607" y="1977081"/>
            <a:ext cx="2568137" cy="1432077"/>
          </a:xfrm>
          <a:prstGeom prst="rect">
            <a:avLst/>
          </a:prstGeom>
          <a:noFill/>
          <a:ln>
            <a:noFill/>
          </a:ln>
        </p:spPr>
      </p:pic>
      <p:pic>
        <p:nvPicPr>
          <p:cNvPr id="201" name="Google Shape;201;p71"/>
          <p:cNvPicPr preferRelativeResize="0"/>
          <p:nvPr/>
        </p:nvPicPr>
        <p:blipFill rotWithShape="1">
          <a:blip r:embed="rId4">
            <a:alphaModFix/>
          </a:blip>
          <a:srcRect/>
          <a:stretch/>
        </p:blipFill>
        <p:spPr>
          <a:xfrm>
            <a:off x="3788858" y="1304069"/>
            <a:ext cx="1248019" cy="927099"/>
          </a:xfrm>
          <a:prstGeom prst="rect">
            <a:avLst/>
          </a:prstGeom>
          <a:noFill/>
          <a:ln>
            <a:noFill/>
          </a:ln>
        </p:spPr>
      </p:pic>
      <p:sp>
        <p:nvSpPr>
          <p:cNvPr id="202" name="Google Shape;202;p71"/>
          <p:cNvSpPr txBox="1"/>
          <p:nvPr/>
        </p:nvSpPr>
        <p:spPr>
          <a:xfrm>
            <a:off x="4116416" y="1691980"/>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2</a:t>
            </a:r>
            <a:endParaRPr sz="2800" b="1" i="0" u="none" strike="noStrike" cap="none">
              <a:solidFill>
                <a:schemeClr val="dk1"/>
              </a:solidFill>
              <a:latin typeface="Arial"/>
              <a:ea typeface="Arial"/>
              <a:cs typeface="Arial"/>
              <a:sym typeface="Arial"/>
            </a:endParaRPr>
          </a:p>
        </p:txBody>
      </p:sp>
      <p:pic>
        <p:nvPicPr>
          <p:cNvPr id="203" name="Google Shape;203;p71" descr="Shape, square&#10;&#10;Description automatically generated"/>
          <p:cNvPicPr preferRelativeResize="0"/>
          <p:nvPr/>
        </p:nvPicPr>
        <p:blipFill rotWithShape="1">
          <a:blip r:embed="rId2">
            <a:alphaModFix/>
          </a:blip>
          <a:srcRect/>
          <a:stretch/>
        </p:blipFill>
        <p:spPr>
          <a:xfrm>
            <a:off x="5928191" y="1989721"/>
            <a:ext cx="2568137" cy="1419437"/>
          </a:xfrm>
          <a:prstGeom prst="rect">
            <a:avLst/>
          </a:prstGeom>
          <a:noFill/>
          <a:ln>
            <a:noFill/>
          </a:ln>
        </p:spPr>
      </p:pic>
      <p:pic>
        <p:nvPicPr>
          <p:cNvPr id="204" name="Google Shape;204;p71"/>
          <p:cNvPicPr preferRelativeResize="0"/>
          <p:nvPr/>
        </p:nvPicPr>
        <p:blipFill rotWithShape="1">
          <a:blip r:embed="rId3">
            <a:alphaModFix/>
          </a:blip>
          <a:srcRect/>
          <a:stretch/>
        </p:blipFill>
        <p:spPr>
          <a:xfrm>
            <a:off x="8676511" y="1969879"/>
            <a:ext cx="2568137" cy="1419437"/>
          </a:xfrm>
          <a:prstGeom prst="rect">
            <a:avLst/>
          </a:prstGeom>
          <a:noFill/>
          <a:ln>
            <a:noFill/>
          </a:ln>
        </p:spPr>
      </p:pic>
      <p:pic>
        <p:nvPicPr>
          <p:cNvPr id="205" name="Google Shape;205;p71"/>
          <p:cNvPicPr preferRelativeResize="0"/>
          <p:nvPr/>
        </p:nvPicPr>
        <p:blipFill rotWithShape="1">
          <a:blip r:embed="rId4">
            <a:alphaModFix/>
          </a:blip>
          <a:srcRect/>
          <a:stretch/>
        </p:blipFill>
        <p:spPr>
          <a:xfrm>
            <a:off x="9360762" y="1296867"/>
            <a:ext cx="1248019" cy="927099"/>
          </a:xfrm>
          <a:prstGeom prst="rect">
            <a:avLst/>
          </a:prstGeom>
          <a:noFill/>
          <a:ln>
            <a:noFill/>
          </a:ln>
        </p:spPr>
      </p:pic>
      <p:sp>
        <p:nvSpPr>
          <p:cNvPr id="206" name="Google Shape;206;p71"/>
          <p:cNvSpPr txBox="1"/>
          <p:nvPr/>
        </p:nvSpPr>
        <p:spPr>
          <a:xfrm>
            <a:off x="9688320" y="168477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4</a:t>
            </a:r>
            <a:endParaRPr sz="2800" b="1" i="0" u="none" strike="noStrike" cap="none">
              <a:solidFill>
                <a:schemeClr val="dk1"/>
              </a:solidFill>
              <a:latin typeface="Arial"/>
              <a:ea typeface="Arial"/>
              <a:cs typeface="Arial"/>
              <a:sym typeface="Arial"/>
            </a:endParaRPr>
          </a:p>
        </p:txBody>
      </p:sp>
      <p:pic>
        <p:nvPicPr>
          <p:cNvPr id="207" name="Google Shape;207;p71" descr="Shape, square&#10;&#10;Description automatically generated"/>
          <p:cNvPicPr preferRelativeResize="0"/>
          <p:nvPr/>
        </p:nvPicPr>
        <p:blipFill rotWithShape="1">
          <a:blip r:embed="rId2">
            <a:alphaModFix/>
          </a:blip>
          <a:srcRect/>
          <a:stretch/>
        </p:blipFill>
        <p:spPr>
          <a:xfrm>
            <a:off x="356287" y="4426797"/>
            <a:ext cx="2568137" cy="1432077"/>
          </a:xfrm>
          <a:prstGeom prst="rect">
            <a:avLst/>
          </a:prstGeom>
          <a:noFill/>
          <a:ln>
            <a:noFill/>
          </a:ln>
        </p:spPr>
      </p:pic>
      <p:pic>
        <p:nvPicPr>
          <p:cNvPr id="208" name="Google Shape;208;p71"/>
          <p:cNvPicPr preferRelativeResize="0"/>
          <p:nvPr/>
        </p:nvPicPr>
        <p:blipFill rotWithShape="1">
          <a:blip r:embed="rId3">
            <a:alphaModFix/>
          </a:blip>
          <a:srcRect/>
          <a:stretch/>
        </p:blipFill>
        <p:spPr>
          <a:xfrm>
            <a:off x="3162796" y="4428629"/>
            <a:ext cx="2568137" cy="1432077"/>
          </a:xfrm>
          <a:prstGeom prst="rect">
            <a:avLst/>
          </a:prstGeom>
          <a:noFill/>
          <a:ln>
            <a:noFill/>
          </a:ln>
        </p:spPr>
      </p:pic>
      <p:pic>
        <p:nvPicPr>
          <p:cNvPr id="209" name="Google Shape;209;p71"/>
          <p:cNvPicPr preferRelativeResize="0"/>
          <p:nvPr/>
        </p:nvPicPr>
        <p:blipFill rotWithShape="1">
          <a:blip r:embed="rId4">
            <a:alphaModFix/>
          </a:blip>
          <a:srcRect/>
          <a:stretch/>
        </p:blipFill>
        <p:spPr>
          <a:xfrm>
            <a:off x="3847047" y="3755617"/>
            <a:ext cx="1248019" cy="927099"/>
          </a:xfrm>
          <a:prstGeom prst="rect">
            <a:avLst/>
          </a:prstGeom>
          <a:noFill/>
          <a:ln>
            <a:noFill/>
          </a:ln>
        </p:spPr>
      </p:pic>
      <p:sp>
        <p:nvSpPr>
          <p:cNvPr id="210" name="Google Shape;210;p71"/>
          <p:cNvSpPr txBox="1"/>
          <p:nvPr/>
        </p:nvSpPr>
        <p:spPr>
          <a:xfrm>
            <a:off x="4174605" y="414352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6</a:t>
            </a:r>
            <a:endParaRPr sz="2800" b="1" i="0" u="none" strike="noStrike" cap="none">
              <a:solidFill>
                <a:schemeClr val="dk1"/>
              </a:solidFill>
              <a:latin typeface="Arial"/>
              <a:ea typeface="Arial"/>
              <a:cs typeface="Arial"/>
              <a:sym typeface="Arial"/>
            </a:endParaRPr>
          </a:p>
        </p:txBody>
      </p:sp>
      <p:pic>
        <p:nvPicPr>
          <p:cNvPr id="211" name="Google Shape;211;p71" descr="Shape, square&#10;&#10;Description automatically generated"/>
          <p:cNvPicPr preferRelativeResize="0"/>
          <p:nvPr/>
        </p:nvPicPr>
        <p:blipFill rotWithShape="1">
          <a:blip r:embed="rId2">
            <a:alphaModFix/>
          </a:blip>
          <a:srcRect/>
          <a:stretch/>
        </p:blipFill>
        <p:spPr>
          <a:xfrm>
            <a:off x="6005354" y="4406955"/>
            <a:ext cx="2568137" cy="1419437"/>
          </a:xfrm>
          <a:prstGeom prst="rect">
            <a:avLst/>
          </a:prstGeom>
          <a:noFill/>
          <a:ln>
            <a:noFill/>
          </a:ln>
        </p:spPr>
      </p:pic>
      <p:pic>
        <p:nvPicPr>
          <p:cNvPr id="212" name="Google Shape;212;p71"/>
          <p:cNvPicPr preferRelativeResize="0"/>
          <p:nvPr/>
        </p:nvPicPr>
        <p:blipFill rotWithShape="1">
          <a:blip r:embed="rId3">
            <a:alphaModFix/>
          </a:blip>
          <a:srcRect/>
          <a:stretch/>
        </p:blipFill>
        <p:spPr>
          <a:xfrm>
            <a:off x="8901049" y="4347429"/>
            <a:ext cx="2568137" cy="1419437"/>
          </a:xfrm>
          <a:prstGeom prst="rect">
            <a:avLst/>
          </a:prstGeom>
          <a:noFill/>
          <a:ln>
            <a:noFill/>
          </a:ln>
        </p:spPr>
      </p:pic>
      <p:pic>
        <p:nvPicPr>
          <p:cNvPr id="213" name="Google Shape;213;p71"/>
          <p:cNvPicPr preferRelativeResize="0"/>
          <p:nvPr/>
        </p:nvPicPr>
        <p:blipFill rotWithShape="1">
          <a:blip r:embed="rId4">
            <a:alphaModFix/>
          </a:blip>
          <a:srcRect/>
          <a:stretch/>
        </p:blipFill>
        <p:spPr>
          <a:xfrm>
            <a:off x="9585300" y="3674417"/>
            <a:ext cx="1248019" cy="927099"/>
          </a:xfrm>
          <a:prstGeom prst="rect">
            <a:avLst/>
          </a:prstGeom>
          <a:noFill/>
          <a:ln>
            <a:noFill/>
          </a:ln>
        </p:spPr>
      </p:pic>
      <p:sp>
        <p:nvSpPr>
          <p:cNvPr id="214" name="Google Shape;214;p71"/>
          <p:cNvSpPr txBox="1"/>
          <p:nvPr/>
        </p:nvSpPr>
        <p:spPr>
          <a:xfrm>
            <a:off x="9912858" y="406232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8</a:t>
            </a:r>
            <a:endParaRPr sz="2800" b="1" i="0" u="none" strike="noStrike" cap="none">
              <a:solidFill>
                <a:schemeClr val="dk1"/>
              </a:solidFill>
              <a:latin typeface="Arial"/>
              <a:ea typeface="Arial"/>
              <a:cs typeface="Arial"/>
              <a:sym typeface="Arial"/>
            </a:endParaRPr>
          </a:p>
        </p:txBody>
      </p:sp>
      <p:pic>
        <p:nvPicPr>
          <p:cNvPr id="215" name="Google Shape;215;p71"/>
          <p:cNvPicPr preferRelativeResize="0"/>
          <p:nvPr/>
        </p:nvPicPr>
        <p:blipFill rotWithShape="1">
          <a:blip r:embed="rId4">
            <a:alphaModFix/>
          </a:blip>
          <a:srcRect/>
          <a:stretch/>
        </p:blipFill>
        <p:spPr>
          <a:xfrm>
            <a:off x="1040538" y="1296867"/>
            <a:ext cx="1248019" cy="927099"/>
          </a:xfrm>
          <a:prstGeom prst="rect">
            <a:avLst/>
          </a:prstGeom>
          <a:noFill/>
          <a:ln>
            <a:noFill/>
          </a:ln>
        </p:spPr>
      </p:pic>
      <p:sp>
        <p:nvSpPr>
          <p:cNvPr id="216" name="Google Shape;216;p71"/>
          <p:cNvSpPr txBox="1"/>
          <p:nvPr/>
        </p:nvSpPr>
        <p:spPr>
          <a:xfrm>
            <a:off x="1368096" y="168477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1</a:t>
            </a:r>
            <a:endParaRPr sz="2800" b="1" i="0" u="none" strike="noStrike" cap="none">
              <a:solidFill>
                <a:schemeClr val="dk1"/>
              </a:solidFill>
              <a:latin typeface="Arial"/>
              <a:ea typeface="Arial"/>
              <a:cs typeface="Arial"/>
              <a:sym typeface="Arial"/>
            </a:endParaRPr>
          </a:p>
        </p:txBody>
      </p:sp>
      <p:pic>
        <p:nvPicPr>
          <p:cNvPr id="217" name="Google Shape;217;p71"/>
          <p:cNvPicPr preferRelativeResize="0"/>
          <p:nvPr/>
        </p:nvPicPr>
        <p:blipFill rotWithShape="1">
          <a:blip r:embed="rId4">
            <a:alphaModFix/>
          </a:blip>
          <a:srcRect/>
          <a:stretch/>
        </p:blipFill>
        <p:spPr>
          <a:xfrm>
            <a:off x="6550618" y="1309219"/>
            <a:ext cx="1248019" cy="927099"/>
          </a:xfrm>
          <a:prstGeom prst="rect">
            <a:avLst/>
          </a:prstGeom>
          <a:noFill/>
          <a:ln>
            <a:noFill/>
          </a:ln>
        </p:spPr>
      </p:pic>
      <p:sp>
        <p:nvSpPr>
          <p:cNvPr id="218" name="Google Shape;218;p71"/>
          <p:cNvSpPr txBox="1"/>
          <p:nvPr/>
        </p:nvSpPr>
        <p:spPr>
          <a:xfrm>
            <a:off x="6878176" y="1697130"/>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3</a:t>
            </a:r>
            <a:endParaRPr sz="2800" b="1" i="0" u="none" strike="noStrike" cap="none">
              <a:solidFill>
                <a:schemeClr val="dk1"/>
              </a:solidFill>
              <a:latin typeface="Arial"/>
              <a:ea typeface="Arial"/>
              <a:cs typeface="Arial"/>
              <a:sym typeface="Arial"/>
            </a:endParaRPr>
          </a:p>
        </p:txBody>
      </p:sp>
      <p:pic>
        <p:nvPicPr>
          <p:cNvPr id="219" name="Google Shape;219;p71"/>
          <p:cNvPicPr preferRelativeResize="0"/>
          <p:nvPr/>
        </p:nvPicPr>
        <p:blipFill rotWithShape="1">
          <a:blip r:embed="rId4">
            <a:alphaModFix/>
          </a:blip>
          <a:srcRect/>
          <a:stretch/>
        </p:blipFill>
        <p:spPr>
          <a:xfrm>
            <a:off x="1040538" y="3755617"/>
            <a:ext cx="1248019" cy="927099"/>
          </a:xfrm>
          <a:prstGeom prst="rect">
            <a:avLst/>
          </a:prstGeom>
          <a:noFill/>
          <a:ln>
            <a:noFill/>
          </a:ln>
        </p:spPr>
      </p:pic>
      <p:sp>
        <p:nvSpPr>
          <p:cNvPr id="220" name="Google Shape;220;p71"/>
          <p:cNvSpPr txBox="1"/>
          <p:nvPr/>
        </p:nvSpPr>
        <p:spPr>
          <a:xfrm>
            <a:off x="1368096" y="414352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5</a:t>
            </a:r>
            <a:endParaRPr sz="2800" b="1" i="0" u="none" strike="noStrike" cap="none">
              <a:solidFill>
                <a:schemeClr val="dk1"/>
              </a:solidFill>
              <a:latin typeface="Arial"/>
              <a:ea typeface="Arial"/>
              <a:cs typeface="Arial"/>
              <a:sym typeface="Arial"/>
            </a:endParaRPr>
          </a:p>
        </p:txBody>
      </p:sp>
      <p:pic>
        <p:nvPicPr>
          <p:cNvPr id="221" name="Google Shape;221;p71"/>
          <p:cNvPicPr preferRelativeResize="0"/>
          <p:nvPr/>
        </p:nvPicPr>
        <p:blipFill rotWithShape="1">
          <a:blip r:embed="rId4">
            <a:alphaModFix/>
          </a:blip>
          <a:srcRect/>
          <a:stretch/>
        </p:blipFill>
        <p:spPr>
          <a:xfrm>
            <a:off x="6721458" y="3751944"/>
            <a:ext cx="1248019" cy="927099"/>
          </a:xfrm>
          <a:prstGeom prst="rect">
            <a:avLst/>
          </a:prstGeom>
          <a:noFill/>
          <a:ln>
            <a:noFill/>
          </a:ln>
        </p:spPr>
      </p:pic>
      <p:sp>
        <p:nvSpPr>
          <p:cNvPr id="222" name="Google Shape;222;p71"/>
          <p:cNvSpPr txBox="1"/>
          <p:nvPr/>
        </p:nvSpPr>
        <p:spPr>
          <a:xfrm>
            <a:off x="7049016" y="4139855"/>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rgbClr val="000000"/>
              </a:buClr>
              <a:buSzPct val="100000"/>
              <a:buFont typeface="Arial"/>
              <a:buNone/>
            </a:pPr>
            <a:r>
              <a:rPr lang="ga-ie" sz="2800" b="1" i="0" u="none" strike="noStrike" cap="none">
                <a:solidFill>
                  <a:schemeClr val="dk1"/>
                </a:solidFill>
                <a:latin typeface="Arial"/>
                <a:ea typeface="Arial"/>
                <a:cs typeface="Arial"/>
                <a:sym typeface="Arial"/>
              </a:rPr>
              <a:t>7</a:t>
            </a:r>
            <a:endParaRPr sz="2800" b="1" i="0" u="none" strike="noStrike" cap="none">
              <a:solidFill>
                <a:schemeClr val="dk1"/>
              </a:solidFill>
              <a:latin typeface="Arial"/>
              <a:ea typeface="Arial"/>
              <a:cs typeface="Arial"/>
              <a:sym typeface="Arial"/>
            </a:endParaRPr>
          </a:p>
        </p:txBody>
      </p:sp>
      <p:pic>
        <p:nvPicPr>
          <p:cNvPr id="223" name="Google Shape;223;p71"/>
          <p:cNvPicPr preferRelativeResize="0"/>
          <p:nvPr/>
        </p:nvPicPr>
        <p:blipFill rotWithShape="1">
          <a:blip r:embed="rId5">
            <a:alphaModFix/>
          </a:blip>
          <a:srcRect/>
          <a:stretch/>
        </p:blipFill>
        <p:spPr>
          <a:xfrm>
            <a:off x="222431" y="228198"/>
            <a:ext cx="11454693" cy="544625"/>
          </a:xfrm>
          <a:prstGeom prst="rect">
            <a:avLst/>
          </a:prstGeom>
          <a:noFill/>
          <a:ln>
            <a:noFill/>
          </a:ln>
        </p:spPr>
      </p:pic>
      <p:sp>
        <p:nvSpPr>
          <p:cNvPr id="224" name="Google Shape;224;p71"/>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6"/>
        <p:cNvGrpSpPr/>
        <p:nvPr/>
      </p:nvGrpSpPr>
      <p:grpSpPr>
        <a:xfrm>
          <a:off x="0" y="0"/>
          <a:ext cx="0" cy="0"/>
          <a:chOff x="0" y="0"/>
          <a:chExt cx="0" cy="0"/>
        </a:xfrm>
      </p:grpSpPr>
      <p:pic>
        <p:nvPicPr>
          <p:cNvPr id="37" name="Google Shape;37;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38" name="Google Shape;38;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9" name="Google Shape;39;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42" name="Google Shape;42;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3" name="Google Shape;43;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4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a:solidFill>
                <a:srgbClr val="FF826A"/>
              </a:solidFill>
              <a:latin typeface="Arial Black"/>
              <a:ea typeface="Arial Black"/>
              <a:cs typeface="Arial Black"/>
              <a:sym typeface="Arial Blac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46"/>
        <p:cNvGrpSpPr/>
        <p:nvPr/>
      </p:nvGrpSpPr>
      <p:grpSpPr>
        <a:xfrm>
          <a:off x="0" y="0"/>
          <a:ext cx="0" cy="0"/>
          <a:chOff x="0" y="0"/>
          <a:chExt cx="0" cy="0"/>
        </a:xfrm>
      </p:grpSpPr>
      <p:pic>
        <p:nvPicPr>
          <p:cNvPr id="47" name="Google Shape;47;p47" descr="Logo, company name&#10;&#10;Description automatically generated"/>
          <p:cNvPicPr preferRelativeResize="0"/>
          <p:nvPr/>
        </p:nvPicPr>
        <p:blipFill rotWithShape="1">
          <a:blip r:embed="rId3">
            <a:alphaModFix/>
          </a:blip>
          <a:srcRect/>
          <a:stretch/>
        </p:blipFill>
        <p:spPr>
          <a:xfrm>
            <a:off x="11299568" y="5579656"/>
            <a:ext cx="892432" cy="794264"/>
          </a:xfrm>
          <a:prstGeom prst="rect">
            <a:avLst/>
          </a:prstGeom>
          <a:noFill/>
          <a:ln>
            <a:noFill/>
          </a:ln>
        </p:spPr>
      </p:pic>
      <p:pic>
        <p:nvPicPr>
          <p:cNvPr id="48" name="Google Shape;48;p47" descr="Higher Education Authority"/>
          <p:cNvPicPr preferRelativeResize="0"/>
          <p:nvPr/>
        </p:nvPicPr>
        <p:blipFill rotWithShape="1">
          <a:blip r:embed="rId4">
            <a:alphaModFix/>
          </a:blip>
          <a:srcRect t="39063" b="36577"/>
          <a:stretch/>
        </p:blipFill>
        <p:spPr>
          <a:xfrm>
            <a:off x="10383329" y="6313190"/>
            <a:ext cx="1753284" cy="42708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bg>
      <p:bgPr>
        <a:solidFill>
          <a:srgbClr val="9C3FD8"/>
        </a:solid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5DC973"/>
        </a:solidFill>
        <a:effectLst/>
      </p:bgPr>
    </p:bg>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rtl="0"/>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rtl="0"/>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rtl="0"/>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rtl="0"/>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51" name="Google Shape;51;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rtl="0"/>
            <a:endParaRPr/>
          </a:p>
        </p:txBody>
      </p:sp>
      <p:sp>
        <p:nvSpPr>
          <p:cNvPr id="52" name="Google Shape;5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pPr rtl="0"/>
            <a:endParaRPr/>
          </a:p>
        </p:txBody>
      </p:sp>
      <p:sp>
        <p:nvSpPr>
          <p:cNvPr id="53" name="Google Shape;5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pPr rtl="0"/>
            <a:endParaRPr/>
          </a:p>
        </p:txBody>
      </p:sp>
      <p:sp>
        <p:nvSpPr>
          <p:cNvPr id="54" name="Google Shape;5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2"/>
        <p:cNvGrpSpPr/>
        <p:nvPr/>
      </p:nvGrpSpPr>
      <p:grpSpPr>
        <a:xfrm>
          <a:off x="0" y="0"/>
          <a:ext cx="0" cy="0"/>
          <a:chOff x="0" y="0"/>
          <a:chExt cx="0" cy="0"/>
        </a:xfrm>
      </p:grpSpPr>
      <p:sp>
        <p:nvSpPr>
          <p:cNvPr id="193" name="Google Shape;193;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lt1"/>
              </a:buClr>
              <a:buSzPts val="4400"/>
              <a:buFont typeface="Arial Black"/>
              <a:buNone/>
              <a:defRPr sz="4400" b="1"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94" name="Google Shape;194;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pPr rtl="0"/>
            <a:endParaRPr/>
          </a:p>
        </p:txBody>
      </p:sp>
      <p:sp>
        <p:nvSpPr>
          <p:cNvPr id="195" name="Google Shape;19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pPr rtl="0"/>
            <a:endParaRPr/>
          </a:p>
        </p:txBody>
      </p:sp>
      <p:sp>
        <p:nvSpPr>
          <p:cNvPr id="196" name="Google Shape;19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pPr rtl="0"/>
            <a:endParaRPr/>
          </a:p>
        </p:txBody>
      </p:sp>
      <p:sp>
        <p:nvSpPr>
          <p:cNvPr id="197" name="Google Shape;19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3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49.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23.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23.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ga-ie"/>
              <a:t>Conairí</a:t>
            </a:r>
            <a:endParaRPr/>
          </a:p>
        </p:txBody>
      </p:sp>
      <p:sp>
        <p:nvSpPr>
          <p:cNvPr id="230" name="Google Shape;230;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rgbClr val="E1C6F3"/>
              </a:buClr>
              <a:buSzPts val="2800"/>
              <a:buNone/>
            </a:pPr>
            <a:r>
              <a:rPr lang="ga-ie"/>
              <a:t>Dara Bliain</a:t>
            </a:r>
            <a:endParaRPr/>
          </a:p>
          <a:p>
            <a:pPr marL="0" lvl="0" indent="0" algn="l" rtl="0">
              <a:lnSpc>
                <a:spcPct val="90000"/>
              </a:lnSpc>
              <a:spcBef>
                <a:spcPts val="0"/>
              </a:spcBef>
              <a:spcAft>
                <a:spcPts val="0"/>
              </a:spcAft>
              <a:buClr>
                <a:srgbClr val="E1C6F3"/>
              </a:buClr>
              <a:buSzPts val="2800"/>
              <a:buNone/>
            </a:pPr>
            <a:r>
              <a:rPr lang="ga-ie"/>
              <a:t>Aonad 3: Ar an gcás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60" descr="Shape, square&#10;&#10;Description automatically generated"/>
          <p:cNvPicPr preferRelativeResize="0"/>
          <p:nvPr/>
        </p:nvPicPr>
        <p:blipFill rotWithShape="1">
          <a:blip r:embed="rId3">
            <a:alphaModFix/>
          </a:blip>
          <a:srcRect/>
          <a:stretch/>
        </p:blipFill>
        <p:spPr>
          <a:xfrm>
            <a:off x="1352550" y="917793"/>
            <a:ext cx="9553576" cy="5716145"/>
          </a:xfrm>
          <a:prstGeom prst="rect">
            <a:avLst/>
          </a:prstGeom>
          <a:noFill/>
          <a:ln>
            <a:noFill/>
          </a:ln>
        </p:spPr>
      </p:pic>
      <p:pic>
        <p:nvPicPr>
          <p:cNvPr id="342" name="Google Shape;342;p60"/>
          <p:cNvPicPr preferRelativeResize="0"/>
          <p:nvPr/>
        </p:nvPicPr>
        <p:blipFill rotWithShape="1">
          <a:blip r:embed="rId4">
            <a:alphaModFix/>
          </a:blip>
          <a:srcRect/>
          <a:stretch/>
        </p:blipFill>
        <p:spPr>
          <a:xfrm>
            <a:off x="223963" y="224062"/>
            <a:ext cx="11444699" cy="535473"/>
          </a:xfrm>
          <a:prstGeom prst="rect">
            <a:avLst/>
          </a:prstGeom>
          <a:noFill/>
          <a:ln>
            <a:noFill/>
          </a:ln>
        </p:spPr>
      </p:pic>
      <p:sp>
        <p:nvSpPr>
          <p:cNvPr id="343" name="Google Shape;343;p60"/>
          <p:cNvSpPr txBox="1"/>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FFFFFF"/>
              </a:buClr>
              <a:buSzPts val="1800"/>
              <a:buFont typeface="Arial"/>
              <a:buNone/>
            </a:pPr>
            <a:r>
              <a:rPr lang="ga-ie" sz="1800" b="1" i="0" u="none" strike="noStrike" cap="none">
                <a:solidFill>
                  <a:srgbClr val="FFFFFF"/>
                </a:solidFill>
                <a:latin typeface="Arial"/>
                <a:ea typeface="Arial"/>
                <a:cs typeface="Arial"/>
                <a:sym typeface="Arial"/>
              </a:rPr>
              <a:t>Aonad 3, Gníomhaíocht 1</a:t>
            </a:r>
            <a:endParaRPr/>
          </a:p>
        </p:txBody>
      </p:sp>
      <p:grpSp>
        <p:nvGrpSpPr>
          <p:cNvPr id="344" name="Google Shape;344;p60"/>
          <p:cNvGrpSpPr/>
          <p:nvPr/>
        </p:nvGrpSpPr>
        <p:grpSpPr>
          <a:xfrm>
            <a:off x="1981617" y="1020483"/>
            <a:ext cx="7931944" cy="5397638"/>
            <a:chOff x="2057401" y="777026"/>
            <a:chExt cx="7931944" cy="5397638"/>
          </a:xfrm>
        </p:grpSpPr>
        <p:sp>
          <p:nvSpPr>
            <p:cNvPr id="345" name="Google Shape;345;p60"/>
            <p:cNvSpPr/>
            <p:nvPr/>
          </p:nvSpPr>
          <p:spPr>
            <a:xfrm>
              <a:off x="2057401" y="1378744"/>
              <a:ext cx="4972050" cy="4722018"/>
            </a:xfrm>
            <a:custGeom>
              <a:avLst/>
              <a:gdLst/>
              <a:ahLst/>
              <a:cxnLst/>
              <a:rect l="l" t="t" r="r" b="b"/>
              <a:pathLst>
                <a:path w="4972050" h="4722018" extrusionOk="0">
                  <a:moveTo>
                    <a:pt x="0" y="2361009"/>
                  </a:moveTo>
                  <a:cubicBezTo>
                    <a:pt x="22402" y="1264645"/>
                    <a:pt x="1115001" y="-170730"/>
                    <a:pt x="2486025" y="0"/>
                  </a:cubicBezTo>
                  <a:cubicBezTo>
                    <a:pt x="3855113" y="83708"/>
                    <a:pt x="4812193" y="989730"/>
                    <a:pt x="4972050" y="2361009"/>
                  </a:cubicBezTo>
                  <a:cubicBezTo>
                    <a:pt x="4796878" y="3487637"/>
                    <a:pt x="4009839" y="4415298"/>
                    <a:pt x="2486025" y="4722018"/>
                  </a:cubicBezTo>
                  <a:cubicBezTo>
                    <a:pt x="1129306" y="4767274"/>
                    <a:pt x="253002" y="3629700"/>
                    <a:pt x="0" y="2361009"/>
                  </a:cubicBezTo>
                  <a:close/>
                </a:path>
              </a:pathLst>
            </a:custGeom>
            <a:noFill/>
            <a:ln w="57150" cap="flat" cmpd="sng">
              <a:solidFill>
                <a:srgbClr val="9C3FD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46" name="Google Shape;346;p60"/>
            <p:cNvSpPr/>
            <p:nvPr/>
          </p:nvSpPr>
          <p:spPr>
            <a:xfrm>
              <a:off x="5017295" y="1452646"/>
              <a:ext cx="4972050" cy="4722018"/>
            </a:xfrm>
            <a:custGeom>
              <a:avLst/>
              <a:gdLst/>
              <a:ahLst/>
              <a:cxnLst/>
              <a:rect l="l" t="t" r="r" b="b"/>
              <a:pathLst>
                <a:path w="4972050" h="4722018" extrusionOk="0">
                  <a:moveTo>
                    <a:pt x="0" y="2361009"/>
                  </a:moveTo>
                  <a:cubicBezTo>
                    <a:pt x="99651" y="837663"/>
                    <a:pt x="794886" y="-103306"/>
                    <a:pt x="2486025" y="0"/>
                  </a:cubicBezTo>
                  <a:cubicBezTo>
                    <a:pt x="3675975" y="32669"/>
                    <a:pt x="5237825" y="890782"/>
                    <a:pt x="4972050" y="2361009"/>
                  </a:cubicBezTo>
                  <a:cubicBezTo>
                    <a:pt x="5047222" y="3620541"/>
                    <a:pt x="4089226" y="4770865"/>
                    <a:pt x="2486025" y="4722018"/>
                  </a:cubicBezTo>
                  <a:cubicBezTo>
                    <a:pt x="900775" y="4681544"/>
                    <a:pt x="-24708" y="3525777"/>
                    <a:pt x="0" y="2361009"/>
                  </a:cubicBezTo>
                  <a:close/>
                </a:path>
              </a:pathLst>
            </a:custGeom>
            <a:noFill/>
            <a:ln w="57150" cap="flat" cmpd="sng">
              <a:solidFill>
                <a:srgbClr val="9C3FD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47" name="Google Shape;347;p60"/>
            <p:cNvSpPr/>
            <p:nvPr/>
          </p:nvSpPr>
          <p:spPr>
            <a:xfrm>
              <a:off x="3274726" y="777026"/>
              <a:ext cx="2537400" cy="523220"/>
            </a:xfrm>
            <a:custGeom>
              <a:avLst/>
              <a:gdLst/>
              <a:ahLst/>
              <a:cxnLst/>
              <a:rect l="l" t="t" r="r" b="b"/>
              <a:pathLst>
                <a:path w="2537400" h="523220" fill="none" extrusionOk="0">
                  <a:moveTo>
                    <a:pt x="0" y="0"/>
                  </a:moveTo>
                  <a:cubicBezTo>
                    <a:pt x="156601" y="-7119"/>
                    <a:pt x="306069" y="56874"/>
                    <a:pt x="507480" y="0"/>
                  </a:cubicBezTo>
                  <a:cubicBezTo>
                    <a:pt x="708891" y="-56874"/>
                    <a:pt x="890288" y="63706"/>
                    <a:pt x="1040334" y="0"/>
                  </a:cubicBezTo>
                  <a:cubicBezTo>
                    <a:pt x="1190380" y="-63706"/>
                    <a:pt x="1309316" y="35281"/>
                    <a:pt x="1522440" y="0"/>
                  </a:cubicBezTo>
                  <a:cubicBezTo>
                    <a:pt x="1735564" y="-35281"/>
                    <a:pt x="1802972" y="1818"/>
                    <a:pt x="1953798" y="0"/>
                  </a:cubicBezTo>
                  <a:cubicBezTo>
                    <a:pt x="2104624" y="-1818"/>
                    <a:pt x="2376365" y="2309"/>
                    <a:pt x="2537400" y="0"/>
                  </a:cubicBezTo>
                  <a:cubicBezTo>
                    <a:pt x="2592594" y="120762"/>
                    <a:pt x="2510448" y="404401"/>
                    <a:pt x="2537400" y="523220"/>
                  </a:cubicBezTo>
                  <a:cubicBezTo>
                    <a:pt x="2397658" y="551682"/>
                    <a:pt x="2209975" y="478167"/>
                    <a:pt x="2106042" y="523220"/>
                  </a:cubicBezTo>
                  <a:cubicBezTo>
                    <a:pt x="2002109" y="568273"/>
                    <a:pt x="1742402" y="489980"/>
                    <a:pt x="1623936" y="523220"/>
                  </a:cubicBezTo>
                  <a:cubicBezTo>
                    <a:pt x="1505470" y="556460"/>
                    <a:pt x="1223277" y="501952"/>
                    <a:pt x="1091082" y="523220"/>
                  </a:cubicBezTo>
                  <a:cubicBezTo>
                    <a:pt x="958887" y="544488"/>
                    <a:pt x="760606" y="504060"/>
                    <a:pt x="659724" y="523220"/>
                  </a:cubicBezTo>
                  <a:cubicBezTo>
                    <a:pt x="558842" y="542380"/>
                    <a:pt x="214109" y="471114"/>
                    <a:pt x="0" y="523220"/>
                  </a:cubicBezTo>
                  <a:cubicBezTo>
                    <a:pt x="-12092" y="265756"/>
                    <a:pt x="11807" y="150866"/>
                    <a:pt x="0" y="0"/>
                  </a:cubicBezTo>
                  <a:close/>
                </a:path>
                <a:path w="2537400" h="523220" extrusionOk="0">
                  <a:moveTo>
                    <a:pt x="0" y="0"/>
                  </a:moveTo>
                  <a:cubicBezTo>
                    <a:pt x="244836" y="-5855"/>
                    <a:pt x="307558" y="8257"/>
                    <a:pt x="507480" y="0"/>
                  </a:cubicBezTo>
                  <a:cubicBezTo>
                    <a:pt x="707402" y="-8257"/>
                    <a:pt x="845019" y="15386"/>
                    <a:pt x="964212" y="0"/>
                  </a:cubicBezTo>
                  <a:cubicBezTo>
                    <a:pt x="1083405" y="-15386"/>
                    <a:pt x="1395997" y="10179"/>
                    <a:pt x="1522440" y="0"/>
                  </a:cubicBezTo>
                  <a:cubicBezTo>
                    <a:pt x="1648883" y="-10179"/>
                    <a:pt x="1794829" y="50209"/>
                    <a:pt x="1979172" y="0"/>
                  </a:cubicBezTo>
                  <a:cubicBezTo>
                    <a:pt x="2163515" y="-50209"/>
                    <a:pt x="2306632" y="28252"/>
                    <a:pt x="2537400" y="0"/>
                  </a:cubicBezTo>
                  <a:cubicBezTo>
                    <a:pt x="2578488" y="122297"/>
                    <a:pt x="2515347" y="416596"/>
                    <a:pt x="2537400" y="523220"/>
                  </a:cubicBezTo>
                  <a:cubicBezTo>
                    <a:pt x="2323534" y="523948"/>
                    <a:pt x="2215578" y="470693"/>
                    <a:pt x="2055294" y="523220"/>
                  </a:cubicBezTo>
                  <a:cubicBezTo>
                    <a:pt x="1895010" y="575747"/>
                    <a:pt x="1753233" y="519261"/>
                    <a:pt x="1573188" y="523220"/>
                  </a:cubicBezTo>
                  <a:cubicBezTo>
                    <a:pt x="1393143" y="527179"/>
                    <a:pt x="1289368" y="475878"/>
                    <a:pt x="1091082" y="523220"/>
                  </a:cubicBezTo>
                  <a:cubicBezTo>
                    <a:pt x="892796" y="570562"/>
                    <a:pt x="749538" y="487042"/>
                    <a:pt x="634350" y="523220"/>
                  </a:cubicBezTo>
                  <a:cubicBezTo>
                    <a:pt x="519162" y="559398"/>
                    <a:pt x="298148" y="464719"/>
                    <a:pt x="0" y="523220"/>
                  </a:cubicBezTo>
                  <a:cubicBezTo>
                    <a:pt x="-47621" y="347859"/>
                    <a:pt x="51056" y="229117"/>
                    <a:pt x="0" y="0"/>
                  </a:cubicBezTo>
                  <a:close/>
                </a:path>
              </a:pathLst>
            </a:custGeom>
            <a:solidFill>
              <a:srgbClr val="9C3FD8"/>
            </a:solid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ga-ie" sz="2800" b="1" i="0" u="none" strike="noStrike" cap="none">
                  <a:solidFill>
                    <a:srgbClr val="FFFFFF"/>
                  </a:solidFill>
                  <a:latin typeface="Arial"/>
                  <a:ea typeface="Arial"/>
                  <a:cs typeface="Arial"/>
                  <a:sym typeface="Arial"/>
                </a:rPr>
                <a:t>Dúshláin</a:t>
              </a:r>
              <a:endParaRPr/>
            </a:p>
          </p:txBody>
        </p:sp>
        <p:sp>
          <p:nvSpPr>
            <p:cNvPr id="348" name="Google Shape;348;p60"/>
            <p:cNvSpPr/>
            <p:nvPr/>
          </p:nvSpPr>
          <p:spPr>
            <a:xfrm>
              <a:off x="6234620" y="791066"/>
              <a:ext cx="2537400" cy="523220"/>
            </a:xfrm>
            <a:custGeom>
              <a:avLst/>
              <a:gdLst/>
              <a:ahLst/>
              <a:cxnLst/>
              <a:rect l="l" t="t" r="r" b="b"/>
              <a:pathLst>
                <a:path w="2537400" h="523220" fill="none" extrusionOk="0">
                  <a:moveTo>
                    <a:pt x="0" y="0"/>
                  </a:moveTo>
                  <a:cubicBezTo>
                    <a:pt x="156601" y="-7119"/>
                    <a:pt x="306069" y="56874"/>
                    <a:pt x="507480" y="0"/>
                  </a:cubicBezTo>
                  <a:cubicBezTo>
                    <a:pt x="708891" y="-56874"/>
                    <a:pt x="890288" y="63706"/>
                    <a:pt x="1040334" y="0"/>
                  </a:cubicBezTo>
                  <a:cubicBezTo>
                    <a:pt x="1190380" y="-63706"/>
                    <a:pt x="1309316" y="35281"/>
                    <a:pt x="1522440" y="0"/>
                  </a:cubicBezTo>
                  <a:cubicBezTo>
                    <a:pt x="1735564" y="-35281"/>
                    <a:pt x="1802972" y="1818"/>
                    <a:pt x="1953798" y="0"/>
                  </a:cubicBezTo>
                  <a:cubicBezTo>
                    <a:pt x="2104624" y="-1818"/>
                    <a:pt x="2376365" y="2309"/>
                    <a:pt x="2537400" y="0"/>
                  </a:cubicBezTo>
                  <a:cubicBezTo>
                    <a:pt x="2592594" y="120762"/>
                    <a:pt x="2510448" y="404401"/>
                    <a:pt x="2537400" y="523220"/>
                  </a:cubicBezTo>
                  <a:cubicBezTo>
                    <a:pt x="2397658" y="551682"/>
                    <a:pt x="2209975" y="478167"/>
                    <a:pt x="2106042" y="523220"/>
                  </a:cubicBezTo>
                  <a:cubicBezTo>
                    <a:pt x="2002109" y="568273"/>
                    <a:pt x="1742402" y="489980"/>
                    <a:pt x="1623936" y="523220"/>
                  </a:cubicBezTo>
                  <a:cubicBezTo>
                    <a:pt x="1505470" y="556460"/>
                    <a:pt x="1223277" y="501952"/>
                    <a:pt x="1091082" y="523220"/>
                  </a:cubicBezTo>
                  <a:cubicBezTo>
                    <a:pt x="958887" y="544488"/>
                    <a:pt x="760606" y="504060"/>
                    <a:pt x="659724" y="523220"/>
                  </a:cubicBezTo>
                  <a:cubicBezTo>
                    <a:pt x="558842" y="542380"/>
                    <a:pt x="214109" y="471114"/>
                    <a:pt x="0" y="523220"/>
                  </a:cubicBezTo>
                  <a:cubicBezTo>
                    <a:pt x="-12092" y="265756"/>
                    <a:pt x="11807" y="150866"/>
                    <a:pt x="0" y="0"/>
                  </a:cubicBezTo>
                  <a:close/>
                </a:path>
                <a:path w="2537400" h="523220" extrusionOk="0">
                  <a:moveTo>
                    <a:pt x="0" y="0"/>
                  </a:moveTo>
                  <a:cubicBezTo>
                    <a:pt x="244836" y="-5855"/>
                    <a:pt x="307558" y="8257"/>
                    <a:pt x="507480" y="0"/>
                  </a:cubicBezTo>
                  <a:cubicBezTo>
                    <a:pt x="707402" y="-8257"/>
                    <a:pt x="845019" y="15386"/>
                    <a:pt x="964212" y="0"/>
                  </a:cubicBezTo>
                  <a:cubicBezTo>
                    <a:pt x="1083405" y="-15386"/>
                    <a:pt x="1395997" y="10179"/>
                    <a:pt x="1522440" y="0"/>
                  </a:cubicBezTo>
                  <a:cubicBezTo>
                    <a:pt x="1648883" y="-10179"/>
                    <a:pt x="1794829" y="50209"/>
                    <a:pt x="1979172" y="0"/>
                  </a:cubicBezTo>
                  <a:cubicBezTo>
                    <a:pt x="2163515" y="-50209"/>
                    <a:pt x="2306632" y="28252"/>
                    <a:pt x="2537400" y="0"/>
                  </a:cubicBezTo>
                  <a:cubicBezTo>
                    <a:pt x="2578488" y="122297"/>
                    <a:pt x="2515347" y="416596"/>
                    <a:pt x="2537400" y="523220"/>
                  </a:cubicBezTo>
                  <a:cubicBezTo>
                    <a:pt x="2323534" y="523948"/>
                    <a:pt x="2215578" y="470693"/>
                    <a:pt x="2055294" y="523220"/>
                  </a:cubicBezTo>
                  <a:cubicBezTo>
                    <a:pt x="1895010" y="575747"/>
                    <a:pt x="1753233" y="519261"/>
                    <a:pt x="1573188" y="523220"/>
                  </a:cubicBezTo>
                  <a:cubicBezTo>
                    <a:pt x="1393143" y="527179"/>
                    <a:pt x="1289368" y="475878"/>
                    <a:pt x="1091082" y="523220"/>
                  </a:cubicBezTo>
                  <a:cubicBezTo>
                    <a:pt x="892796" y="570562"/>
                    <a:pt x="749538" y="487042"/>
                    <a:pt x="634350" y="523220"/>
                  </a:cubicBezTo>
                  <a:cubicBezTo>
                    <a:pt x="519162" y="559398"/>
                    <a:pt x="298148" y="464719"/>
                    <a:pt x="0" y="523220"/>
                  </a:cubicBezTo>
                  <a:cubicBezTo>
                    <a:pt x="-47621" y="347859"/>
                    <a:pt x="51056" y="229117"/>
                    <a:pt x="0" y="0"/>
                  </a:cubicBezTo>
                  <a:close/>
                </a:path>
              </a:pathLst>
            </a:custGeom>
            <a:solidFill>
              <a:srgbClr val="9C3FD8"/>
            </a:solid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ga-ie" sz="2800" b="1" i="0" u="none" strike="noStrike" cap="none">
                  <a:solidFill>
                    <a:srgbClr val="FFFFFF"/>
                  </a:solidFill>
                  <a:latin typeface="Arial"/>
                  <a:ea typeface="Arial"/>
                  <a:cs typeface="Arial"/>
                  <a:sym typeface="Arial"/>
                </a:rPr>
                <a:t>Tacaíochtaí</a:t>
              </a:r>
              <a:endParaRPr/>
            </a:p>
          </p:txBody>
        </p:sp>
      </p:grpSp>
      <p:pic>
        <p:nvPicPr>
          <p:cNvPr id="349" name="Google Shape;349;p60" descr="Shape, square&#10;&#10;Description automatically generated"/>
          <p:cNvPicPr preferRelativeResize="0"/>
          <p:nvPr/>
        </p:nvPicPr>
        <p:blipFill rotWithShape="1">
          <a:blip r:embed="rId3">
            <a:alphaModFix/>
          </a:blip>
          <a:srcRect/>
          <a:stretch/>
        </p:blipFill>
        <p:spPr>
          <a:xfrm rot="-5400000">
            <a:off x="9863266" y="1564474"/>
            <a:ext cx="3343855" cy="823346"/>
          </a:xfrm>
          <a:prstGeom prst="rect">
            <a:avLst/>
          </a:prstGeom>
          <a:noFill/>
          <a:ln>
            <a:noFill/>
          </a:ln>
        </p:spPr>
      </p:pic>
      <p:grpSp>
        <p:nvGrpSpPr>
          <p:cNvPr id="350" name="Google Shape;350;p60"/>
          <p:cNvGrpSpPr/>
          <p:nvPr/>
        </p:nvGrpSpPr>
        <p:grpSpPr>
          <a:xfrm>
            <a:off x="11031572" y="264173"/>
            <a:ext cx="1073917" cy="3423948"/>
            <a:chOff x="11031572" y="264173"/>
            <a:chExt cx="1073917" cy="3423948"/>
          </a:xfrm>
        </p:grpSpPr>
        <p:pic>
          <p:nvPicPr>
            <p:cNvPr id="351" name="Google Shape;351;p60" descr="Icon&#10;&#10;Description automatically generated"/>
            <p:cNvPicPr preferRelativeResize="0"/>
            <p:nvPr/>
          </p:nvPicPr>
          <p:blipFill rotWithShape="1">
            <a:blip r:embed="rId5">
              <a:alphaModFix/>
            </a:blip>
            <a:srcRect/>
            <a:stretch/>
          </p:blipFill>
          <p:spPr>
            <a:xfrm>
              <a:off x="11031572" y="1898918"/>
              <a:ext cx="1007241" cy="1007241"/>
            </a:xfrm>
            <a:prstGeom prst="rect">
              <a:avLst/>
            </a:prstGeom>
            <a:noFill/>
            <a:ln>
              <a:noFill/>
            </a:ln>
          </p:spPr>
        </p:pic>
        <p:pic>
          <p:nvPicPr>
            <p:cNvPr id="352" name="Google Shape;352;p60" descr="Icon&#10;&#10;Description automatically generated"/>
            <p:cNvPicPr preferRelativeResize="0"/>
            <p:nvPr/>
          </p:nvPicPr>
          <p:blipFill rotWithShape="1">
            <a:blip r:embed="rId6">
              <a:alphaModFix/>
            </a:blip>
            <a:srcRect/>
            <a:stretch/>
          </p:blipFill>
          <p:spPr>
            <a:xfrm>
              <a:off x="11047485" y="264173"/>
              <a:ext cx="1007241" cy="1007241"/>
            </a:xfrm>
            <a:prstGeom prst="rect">
              <a:avLst/>
            </a:prstGeom>
            <a:noFill/>
            <a:ln>
              <a:noFill/>
            </a:ln>
          </p:spPr>
        </p:pic>
        <p:pic>
          <p:nvPicPr>
            <p:cNvPr id="353" name="Google Shape;353;p60" descr="Icon&#10;&#10;Description automatically generated"/>
            <p:cNvPicPr preferRelativeResize="0"/>
            <p:nvPr/>
          </p:nvPicPr>
          <p:blipFill rotWithShape="1">
            <a:blip r:embed="rId7">
              <a:alphaModFix/>
            </a:blip>
            <a:srcRect/>
            <a:stretch/>
          </p:blipFill>
          <p:spPr>
            <a:xfrm>
              <a:off x="11047485" y="1116955"/>
              <a:ext cx="1007241" cy="1007241"/>
            </a:xfrm>
            <a:prstGeom prst="rect">
              <a:avLst/>
            </a:prstGeom>
            <a:noFill/>
            <a:ln>
              <a:noFill/>
            </a:ln>
          </p:spPr>
        </p:pic>
        <p:pic>
          <p:nvPicPr>
            <p:cNvPr id="354" name="Google Shape;354;p60" descr="Icon&#10;&#10;Description automatically generated"/>
            <p:cNvPicPr preferRelativeResize="0"/>
            <p:nvPr/>
          </p:nvPicPr>
          <p:blipFill rotWithShape="1">
            <a:blip r:embed="rId8">
              <a:alphaModFix/>
            </a:blip>
            <a:srcRect/>
            <a:stretch/>
          </p:blipFill>
          <p:spPr>
            <a:xfrm>
              <a:off x="11098248" y="2680880"/>
              <a:ext cx="1007241" cy="1007241"/>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1"/>
          <p:cNvSpPr txBox="1">
            <a:spLocks noGrp="1"/>
          </p:cNvSpPr>
          <p:nvPr>
            <p:ph type="title"/>
          </p:nvPr>
        </p:nvSpPr>
        <p:spPr>
          <a:xfrm>
            <a:off x="346762" y="423304"/>
            <a:ext cx="8441724" cy="352983"/>
          </a:xfrm>
          <a:prstGeom prst="rect">
            <a:avLst/>
          </a:prstGeom>
          <a:noFill/>
          <a:ln>
            <a:noFill/>
          </a:ln>
        </p:spPr>
        <p:txBody>
          <a:bodyPr spcFirstLastPara="1" wrap="square" lIns="91425" tIns="45700" rIns="91425" bIns="45700" rtlCol="0" anchor="ctr" anchorCtr="0">
            <a:normAutofit fontScale="90000"/>
          </a:bodyPr>
          <a:lstStyle/>
          <a:p>
            <a:pPr marL="0" marR="0" lvl="0" indent="0" algn="l" rtl="0">
              <a:lnSpc>
                <a:spcPct val="90000"/>
              </a:lnSpc>
              <a:spcBef>
                <a:spcPts val="0"/>
              </a:spcBef>
              <a:spcAft>
                <a:spcPts val="0"/>
              </a:spcAft>
              <a:buSzPct val="100000"/>
              <a:buNone/>
            </a:pPr>
            <a:r>
              <a:rPr lang="ga-ie" sz="2000" b="1" i="0" u="none" strike="noStrike" cap="none">
                <a:solidFill>
                  <a:srgbClr val="FFFFFF"/>
                </a:solidFill>
                <a:latin typeface="Arial"/>
                <a:ea typeface="Arial"/>
                <a:cs typeface="Arial"/>
                <a:sym typeface="Arial"/>
              </a:rPr>
              <a:t>Aonad 3, Gníomhaíocht 2</a:t>
            </a:r>
            <a:br>
              <a:rPr lang="en-US" sz="1800" b="1" i="0" u="none" strike="noStrike" cap="none">
                <a:solidFill>
                  <a:srgbClr val="FFFFFF"/>
                </a:solidFill>
                <a:latin typeface="Arial"/>
                <a:ea typeface="Arial"/>
                <a:cs typeface="Arial"/>
                <a:sym typeface="Arial"/>
              </a:rPr>
            </a:br>
            <a:endParaRPr/>
          </a:p>
        </p:txBody>
      </p:sp>
      <p:sp>
        <p:nvSpPr>
          <p:cNvPr id="361" name="Google Shape;361;p61"/>
          <p:cNvSpPr txBox="1">
            <a:spLocks noGrp="1"/>
          </p:cNvSpPr>
          <p:nvPr>
            <p:ph type="body" idx="4294967295"/>
          </p:nvPr>
        </p:nvSpPr>
        <p:spPr>
          <a:xfrm>
            <a:off x="644309" y="2448748"/>
            <a:ext cx="1990237" cy="35298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1"/>
              </a:buClr>
              <a:buSzPts val="2000"/>
              <a:buNone/>
            </a:pPr>
            <a:r>
              <a:rPr lang="ga-ie" sz="2000">
                <a:solidFill>
                  <a:schemeClr val="dk1"/>
                </a:solidFill>
              </a:rPr>
              <a:t>Scoláirí</a:t>
            </a:r>
            <a:endParaRPr/>
          </a:p>
        </p:txBody>
      </p:sp>
      <p:sp>
        <p:nvSpPr>
          <p:cNvPr id="362" name="Google Shape;362;p61"/>
          <p:cNvSpPr txBox="1">
            <a:spLocks noGrp="1"/>
          </p:cNvSpPr>
          <p:nvPr>
            <p:ph type="body" idx="4294967295"/>
          </p:nvPr>
        </p:nvSpPr>
        <p:spPr>
          <a:xfrm>
            <a:off x="3392629" y="2448748"/>
            <a:ext cx="1990237" cy="35298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1"/>
              </a:buClr>
              <a:buSzPts val="2000"/>
              <a:buNone/>
            </a:pPr>
            <a:r>
              <a:rPr lang="ga-ie" sz="2000">
                <a:solidFill>
                  <a:schemeClr val="dk1"/>
                </a:solidFill>
              </a:rPr>
              <a:t>Múinteoirí</a:t>
            </a:r>
            <a:endParaRPr/>
          </a:p>
        </p:txBody>
      </p:sp>
      <p:sp>
        <p:nvSpPr>
          <p:cNvPr id="363" name="Google Shape;363;p61"/>
          <p:cNvSpPr txBox="1">
            <a:spLocks noGrp="1"/>
          </p:cNvSpPr>
          <p:nvPr>
            <p:ph type="body" idx="4294967295"/>
          </p:nvPr>
        </p:nvSpPr>
        <p:spPr>
          <a:xfrm>
            <a:off x="6216213" y="2441546"/>
            <a:ext cx="1990237" cy="35298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1"/>
              </a:buClr>
              <a:buSzPts val="2000"/>
              <a:buNone/>
            </a:pPr>
            <a:r>
              <a:rPr lang="ga-ie" sz="2000">
                <a:solidFill>
                  <a:schemeClr val="dk1"/>
                </a:solidFill>
              </a:rPr>
              <a:t>Leas-phríomhoide</a:t>
            </a:r>
            <a:endParaRPr/>
          </a:p>
        </p:txBody>
      </p:sp>
      <p:sp>
        <p:nvSpPr>
          <p:cNvPr id="364" name="Google Shape;364;p61"/>
          <p:cNvSpPr txBox="1">
            <a:spLocks noGrp="1"/>
          </p:cNvSpPr>
          <p:nvPr>
            <p:ph type="body" idx="4294967295"/>
          </p:nvPr>
        </p:nvSpPr>
        <p:spPr>
          <a:xfrm>
            <a:off x="8964533" y="2441546"/>
            <a:ext cx="1990237" cy="35298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1"/>
              </a:buClr>
              <a:buSzPts val="2000"/>
              <a:buNone/>
            </a:pPr>
            <a:r>
              <a:rPr lang="ga-ie" sz="2000">
                <a:solidFill>
                  <a:schemeClr val="dk1"/>
                </a:solidFill>
              </a:rPr>
              <a:t>Príomhoide</a:t>
            </a:r>
            <a:endParaRPr/>
          </a:p>
        </p:txBody>
      </p:sp>
      <p:sp>
        <p:nvSpPr>
          <p:cNvPr id="365" name="Google Shape;365;p61"/>
          <p:cNvSpPr txBox="1"/>
          <p:nvPr/>
        </p:nvSpPr>
        <p:spPr>
          <a:xfrm>
            <a:off x="644308" y="4874630"/>
            <a:ext cx="1990237" cy="352983"/>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ga-ie" sz="2000" b="0" i="0" u="none" strike="noStrike" cap="none" dirty="0">
                <a:solidFill>
                  <a:schemeClr val="dk1"/>
                </a:solidFill>
                <a:latin typeface="Arial"/>
                <a:ea typeface="Arial"/>
                <a:cs typeface="Arial"/>
                <a:sym typeface="Arial"/>
              </a:rPr>
              <a:t>Tuismitheoirí agus caomhnóirí</a:t>
            </a:r>
            <a:endParaRPr dirty="0"/>
          </a:p>
        </p:txBody>
      </p:sp>
      <p:sp>
        <p:nvSpPr>
          <p:cNvPr id="366" name="Google Shape;366;p61"/>
          <p:cNvSpPr txBox="1"/>
          <p:nvPr/>
        </p:nvSpPr>
        <p:spPr>
          <a:xfrm>
            <a:off x="3392629" y="5022820"/>
            <a:ext cx="1990237" cy="352983"/>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ga-ie" sz="2000" b="0" i="0" u="none" strike="noStrike" cap="none">
                <a:solidFill>
                  <a:schemeClr val="dk1"/>
                </a:solidFill>
                <a:latin typeface="Arial"/>
                <a:ea typeface="Arial"/>
                <a:cs typeface="Arial"/>
                <a:sym typeface="Arial"/>
              </a:rPr>
              <a:t>?</a:t>
            </a:r>
            <a:endParaRPr/>
          </a:p>
        </p:txBody>
      </p:sp>
      <p:sp>
        <p:nvSpPr>
          <p:cNvPr id="367" name="Google Shape;367;p61"/>
          <p:cNvSpPr txBox="1"/>
          <p:nvPr/>
        </p:nvSpPr>
        <p:spPr>
          <a:xfrm>
            <a:off x="6364429" y="5022819"/>
            <a:ext cx="1990237" cy="352983"/>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ga-ie" sz="2000" b="0" i="0" u="none" strike="noStrike" cap="none">
                <a:solidFill>
                  <a:schemeClr val="dk1"/>
                </a:solidFill>
                <a:latin typeface="Arial"/>
                <a:ea typeface="Arial"/>
                <a:cs typeface="Arial"/>
                <a:sym typeface="Arial"/>
              </a:rPr>
              <a:t>?</a:t>
            </a:r>
            <a:endParaRPr/>
          </a:p>
        </p:txBody>
      </p:sp>
      <p:sp>
        <p:nvSpPr>
          <p:cNvPr id="368" name="Google Shape;368;p61"/>
          <p:cNvSpPr txBox="1"/>
          <p:nvPr/>
        </p:nvSpPr>
        <p:spPr>
          <a:xfrm>
            <a:off x="9202879" y="5022819"/>
            <a:ext cx="1990237" cy="352983"/>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ga-ie" sz="2000" b="0" i="0" u="none" strike="noStrike" cap="none">
                <a:solidFill>
                  <a:schemeClr val="dk1"/>
                </a:solidFill>
                <a:latin typeface="Arial"/>
                <a:ea typeface="Arial"/>
                <a:cs typeface="Arial"/>
                <a:sym typeface="Arial"/>
              </a:rPr>
              <a:t>?</a:t>
            </a:r>
            <a:endParaRPr/>
          </a:p>
        </p:txBody>
      </p:sp>
      <p:pic>
        <p:nvPicPr>
          <p:cNvPr id="369" name="Google Shape;369;p61" descr="Shape, square&#10;&#10;Description automatically generated"/>
          <p:cNvPicPr preferRelativeResize="0"/>
          <p:nvPr/>
        </p:nvPicPr>
        <p:blipFill rotWithShape="1">
          <a:blip r:embed="rId3">
            <a:alphaModFix/>
          </a:blip>
          <a:srcRect/>
          <a:stretch/>
        </p:blipFill>
        <p:spPr>
          <a:xfrm rot="-5400000">
            <a:off x="11111181" y="985998"/>
            <a:ext cx="1007240" cy="823346"/>
          </a:xfrm>
          <a:prstGeom prst="rect">
            <a:avLst/>
          </a:prstGeom>
          <a:noFill/>
          <a:ln>
            <a:noFill/>
          </a:ln>
        </p:spPr>
      </p:pic>
      <p:pic>
        <p:nvPicPr>
          <p:cNvPr id="370" name="Google Shape;370;p61" descr="Icon&#10;&#10;Description automatically generated"/>
          <p:cNvPicPr preferRelativeResize="0"/>
          <p:nvPr/>
        </p:nvPicPr>
        <p:blipFill rotWithShape="1">
          <a:blip r:embed="rId4">
            <a:alphaModFix/>
          </a:blip>
          <a:srcRect/>
          <a:stretch/>
        </p:blipFill>
        <p:spPr>
          <a:xfrm>
            <a:off x="11111179" y="894051"/>
            <a:ext cx="1007241" cy="10072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3:</a:t>
            </a:r>
            <a:endParaRPr/>
          </a:p>
        </p:txBody>
      </p:sp>
      <p:pic>
        <p:nvPicPr>
          <p:cNvPr id="376" name="Google Shape;376;p62" descr="Shape, circle&#10;&#10;Description automatically generated"/>
          <p:cNvPicPr preferRelativeResize="0"/>
          <p:nvPr/>
        </p:nvPicPr>
        <p:blipFill rotWithShape="1">
          <a:blip r:embed="rId3">
            <a:alphaModFix/>
          </a:blip>
          <a:srcRect/>
          <a:stretch/>
        </p:blipFill>
        <p:spPr>
          <a:xfrm>
            <a:off x="633536" y="3883085"/>
            <a:ext cx="2473080" cy="2597029"/>
          </a:xfrm>
          <a:prstGeom prst="rect">
            <a:avLst/>
          </a:prstGeom>
          <a:noFill/>
          <a:ln>
            <a:noFill/>
          </a:ln>
        </p:spPr>
      </p:pic>
      <p:sp>
        <p:nvSpPr>
          <p:cNvPr id="377" name="Google Shape;377;p62"/>
          <p:cNvSpPr txBox="1"/>
          <p:nvPr/>
        </p:nvSpPr>
        <p:spPr>
          <a:xfrm>
            <a:off x="2401998" y="1497954"/>
            <a:ext cx="7532739" cy="1077358"/>
          </a:xfrm>
          <a:prstGeom prst="rect">
            <a:avLst/>
          </a:prstGeom>
          <a:solidFill>
            <a:srgbClr val="01334E"/>
          </a:solid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ga-ie" sz="4000" b="0" i="0" u="none" strike="noStrike" cap="none" dirty="0">
                <a:solidFill>
                  <a:schemeClr val="lt1"/>
                </a:solidFill>
                <a:latin typeface="Arial"/>
                <a:ea typeface="Arial"/>
                <a:cs typeface="Arial"/>
                <a:sym typeface="Arial"/>
              </a:rPr>
              <a:t>Níor smaoinigh mé ar oideachas mar chonair dom...</a:t>
            </a:r>
            <a:endParaRPr dirty="0"/>
          </a:p>
          <a:p>
            <a:pPr marL="0" marR="0" lvl="0" indent="0" algn="ctr" rtl="0">
              <a:lnSpc>
                <a:spcPct val="100000"/>
              </a:lnSpc>
              <a:spcBef>
                <a:spcPts val="0"/>
              </a:spcBef>
              <a:spcAft>
                <a:spcPts val="0"/>
              </a:spcAft>
              <a:buClr>
                <a:schemeClr val="lt1"/>
              </a:buClr>
              <a:buSzPts val="4000"/>
              <a:buFont typeface="Arial"/>
              <a:buNone/>
            </a:pPr>
            <a:endParaRPr sz="4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4000"/>
              <a:buFont typeface="Arial"/>
              <a:buNone/>
            </a:pPr>
            <a:r>
              <a:rPr lang="ga-ie" sz="4000" b="0" i="0" u="none" strike="noStrike" cap="none" dirty="0">
                <a:solidFill>
                  <a:schemeClr val="lt1"/>
                </a:solidFill>
                <a:latin typeface="Arial"/>
                <a:ea typeface="Arial"/>
                <a:cs typeface="Arial"/>
                <a:sym typeface="Arial"/>
              </a:rPr>
              <a:t>Dáithí - múinteoir</a:t>
            </a:r>
            <a:endParaRPr sz="4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4000"/>
              <a:buFont typeface="Arial"/>
              <a:buNone/>
            </a:pPr>
            <a:endParaRPr sz="2000" b="0" i="0" u="none" strike="noStrike" cap="none" dirty="0">
              <a:solidFill>
                <a:schemeClr val="lt1"/>
              </a:solidFill>
              <a:latin typeface="Arial"/>
              <a:ea typeface="Arial"/>
              <a:cs typeface="Arial"/>
              <a:sym typeface="Arial"/>
            </a:endParaRPr>
          </a:p>
        </p:txBody>
      </p:sp>
      <p:pic>
        <p:nvPicPr>
          <p:cNvPr id="378" name="Google Shape;378;p62" descr="Shape, square&#10;&#10;Description automatically generated"/>
          <p:cNvPicPr preferRelativeResize="0"/>
          <p:nvPr/>
        </p:nvPicPr>
        <p:blipFill rotWithShape="1">
          <a:blip r:embed="rId4">
            <a:alphaModFix/>
          </a:blip>
          <a:srcRect/>
          <a:stretch/>
        </p:blipFill>
        <p:spPr>
          <a:xfrm rot="-5400000">
            <a:off x="11187290" y="909889"/>
            <a:ext cx="855021" cy="823346"/>
          </a:xfrm>
          <a:prstGeom prst="rect">
            <a:avLst/>
          </a:prstGeom>
          <a:noFill/>
          <a:ln>
            <a:noFill/>
          </a:ln>
        </p:spPr>
      </p:pic>
      <p:pic>
        <p:nvPicPr>
          <p:cNvPr id="379" name="Google Shape;379;p62" descr="Icon&#10;&#10;Description automatically generated"/>
          <p:cNvPicPr preferRelativeResize="0"/>
          <p:nvPr/>
        </p:nvPicPr>
        <p:blipFill rotWithShape="1">
          <a:blip r:embed="rId5">
            <a:alphaModFix/>
          </a:blip>
          <a:srcRect/>
          <a:stretch/>
        </p:blipFill>
        <p:spPr>
          <a:xfrm>
            <a:off x="11111179" y="741832"/>
            <a:ext cx="1007241" cy="1007241"/>
          </a:xfrm>
          <a:prstGeom prst="rect">
            <a:avLst/>
          </a:prstGeom>
          <a:noFill/>
          <a:ln>
            <a:noFill/>
          </a:ln>
        </p:spPr>
      </p:pic>
      <p:pic>
        <p:nvPicPr>
          <p:cNvPr id="380" name="Google Shape;380;p62" descr="Icon&#10;&#10;Description automatically generated"/>
          <p:cNvPicPr preferRelativeResize="0"/>
          <p:nvPr/>
        </p:nvPicPr>
        <p:blipFill rotWithShape="1">
          <a:blip r:embed="rId6">
            <a:alphaModFix/>
          </a:blip>
          <a:srcRect/>
          <a:stretch/>
        </p:blipFill>
        <p:spPr>
          <a:xfrm>
            <a:off x="902494" y="4260532"/>
            <a:ext cx="1935163" cy="1963738"/>
          </a:xfrm>
          <a:prstGeom prst="rect">
            <a:avLst/>
          </a:prstGeom>
          <a:noFill/>
          <a:ln>
            <a:noFill/>
          </a:ln>
        </p:spPr>
      </p:pic>
      <p:sp>
        <p:nvSpPr>
          <p:cNvPr id="381" name="Google Shape;381;p62"/>
          <p:cNvSpPr txBox="1"/>
          <p:nvPr/>
        </p:nvSpPr>
        <p:spPr>
          <a:xfrm>
            <a:off x="2159792" y="1450131"/>
            <a:ext cx="7742165" cy="1416894"/>
          </a:xfrm>
          <a:prstGeom prst="rect">
            <a:avLst/>
          </a:prstGeom>
          <a:solidFill>
            <a:srgbClr val="01334E"/>
          </a:solid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ga-ie" sz="4000" b="0" i="0" u="none" strike="noStrike" cap="none">
                <a:solidFill>
                  <a:schemeClr val="lt1"/>
                </a:solidFill>
                <a:latin typeface="Arial"/>
                <a:ea typeface="Arial"/>
                <a:cs typeface="Arial"/>
                <a:sym typeface="Arial"/>
              </a:rPr>
              <a:t>Is deacair ceann críonna a chur ar cholainn óg.</a:t>
            </a:r>
            <a:endParaRPr sz="4000" b="0" i="0" u="none" strike="noStrike" cap="none">
              <a:solidFill>
                <a:schemeClr val="lt1"/>
              </a:solidFill>
              <a:latin typeface="Arial"/>
              <a:ea typeface="Arial"/>
              <a:cs typeface="Arial"/>
              <a:sym typeface="Arial"/>
            </a:endParaRPr>
          </a:p>
        </p:txBody>
      </p:sp>
      <p:pic>
        <p:nvPicPr>
          <p:cNvPr id="382" name="Google Shape;382;p62" descr="Icon&#10;&#10;Description automatically generated with low confidence"/>
          <p:cNvPicPr preferRelativeResize="0"/>
          <p:nvPr/>
        </p:nvPicPr>
        <p:blipFill rotWithShape="1">
          <a:blip r:embed="rId7">
            <a:alphaModFix/>
          </a:blip>
          <a:srcRect/>
          <a:stretch/>
        </p:blipFill>
        <p:spPr>
          <a:xfrm rot="10800000">
            <a:off x="9926346" y="1532244"/>
            <a:ext cx="621324" cy="433659"/>
          </a:xfrm>
          <a:prstGeom prst="rect">
            <a:avLst/>
          </a:prstGeom>
          <a:noFill/>
          <a:ln>
            <a:noFill/>
          </a:ln>
        </p:spPr>
      </p:pic>
      <p:pic>
        <p:nvPicPr>
          <p:cNvPr id="383" name="Google Shape;383;p62" descr="Icon&#10;&#10;Description automatically generated with low confidence"/>
          <p:cNvPicPr preferRelativeResize="0"/>
          <p:nvPr/>
        </p:nvPicPr>
        <p:blipFill rotWithShape="1">
          <a:blip r:embed="rId7">
            <a:alphaModFix/>
          </a:blip>
          <a:srcRect/>
          <a:stretch/>
        </p:blipFill>
        <p:spPr>
          <a:xfrm>
            <a:off x="1503115" y="1532244"/>
            <a:ext cx="621324" cy="4336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63" descr="Shape, square&#10;&#10;Description automatically generated"/>
          <p:cNvPicPr preferRelativeResize="0"/>
          <p:nvPr/>
        </p:nvPicPr>
        <p:blipFill rotWithShape="1">
          <a:blip r:embed="rId3">
            <a:alphaModFix/>
          </a:blip>
          <a:srcRect/>
          <a:stretch/>
        </p:blipFill>
        <p:spPr>
          <a:xfrm>
            <a:off x="229705" y="1657351"/>
            <a:ext cx="6113945" cy="3820146"/>
          </a:xfrm>
          <a:prstGeom prst="rect">
            <a:avLst/>
          </a:prstGeom>
          <a:noFill/>
          <a:ln>
            <a:noFill/>
          </a:ln>
        </p:spPr>
      </p:pic>
      <p:sp>
        <p:nvSpPr>
          <p:cNvPr id="390" name="Google Shape;390;p63"/>
          <p:cNvSpPr/>
          <p:nvPr/>
        </p:nvSpPr>
        <p:spPr>
          <a:xfrm>
            <a:off x="0" y="0"/>
            <a:ext cx="12192000" cy="457200"/>
          </a:xfrm>
          <a:prstGeom prst="rect">
            <a:avLst/>
          </a:prstGeom>
          <a:noFill/>
          <a:ln>
            <a:noFill/>
          </a:ln>
        </p:spPr>
        <p:txBody>
          <a:bodyPr spcFirstLastPara="1" wrap="square" lIns="91425" tIns="45700" rIns="91425" bIns="45700" rtlCol="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1" name="Google Shape;391;p63"/>
          <p:cNvGrpSpPr/>
          <p:nvPr/>
        </p:nvGrpSpPr>
        <p:grpSpPr>
          <a:xfrm>
            <a:off x="6606692" y="214312"/>
            <a:ext cx="5044960" cy="6429375"/>
            <a:chOff x="441" y="1624"/>
            <a:chExt cx="11124" cy="12312"/>
          </a:xfrm>
        </p:grpSpPr>
        <p:sp>
          <p:nvSpPr>
            <p:cNvPr id="392" name="Google Shape;392;p63"/>
            <p:cNvSpPr/>
            <p:nvPr/>
          </p:nvSpPr>
          <p:spPr>
            <a:xfrm>
              <a:off x="4221" y="1624"/>
              <a:ext cx="3564" cy="2232"/>
            </a:xfrm>
            <a:custGeom>
              <a:avLst/>
              <a:gdLst/>
              <a:ahLst/>
              <a:cxnLst/>
              <a:rect l="l" t="t" r="r" b="b"/>
              <a:pathLst>
                <a:path w="10000" h="10000" fill="none" extrusionOk="0">
                  <a:moveTo>
                    <a:pt x="0" y="0"/>
                  </a:moveTo>
                  <a:cubicBezTo>
                    <a:pt x="2925" y="-1061"/>
                    <a:pt x="6981" y="723"/>
                    <a:pt x="10000" y="0"/>
                  </a:cubicBezTo>
                  <a:cubicBezTo>
                    <a:pt x="10821" y="3644"/>
                    <a:pt x="9598" y="5240"/>
                    <a:pt x="10000" y="10000"/>
                  </a:cubicBezTo>
                  <a:cubicBezTo>
                    <a:pt x="7616" y="10624"/>
                    <a:pt x="4440" y="8961"/>
                    <a:pt x="0" y="10000"/>
                  </a:cubicBezTo>
                  <a:cubicBezTo>
                    <a:pt x="-497" y="6908"/>
                    <a:pt x="1063" y="4918"/>
                    <a:pt x="0" y="0"/>
                  </a:cubicBezTo>
                  <a:close/>
                </a:path>
                <a:path w="10000" h="10000" extrusionOk="0">
                  <a:moveTo>
                    <a:pt x="0" y="0"/>
                  </a:moveTo>
                  <a:cubicBezTo>
                    <a:pt x="2720" y="-74"/>
                    <a:pt x="5205" y="570"/>
                    <a:pt x="10000" y="0"/>
                  </a:cubicBezTo>
                  <a:cubicBezTo>
                    <a:pt x="10506" y="3809"/>
                    <a:pt x="9926" y="7954"/>
                    <a:pt x="10000" y="10000"/>
                  </a:cubicBezTo>
                  <a:cubicBezTo>
                    <a:pt x="7833" y="10531"/>
                    <a:pt x="2754" y="9415"/>
                    <a:pt x="0" y="10000"/>
                  </a:cubicBezTo>
                  <a:cubicBezTo>
                    <a:pt x="-466" y="7876"/>
                    <a:pt x="116" y="2080"/>
                    <a:pt x="0" y="0"/>
                  </a:cubicBezTo>
                  <a:close/>
                </a:path>
              </a:pathLst>
            </a:custGeom>
            <a:solidFill>
              <a:srgbClr val="FFFFFF"/>
            </a:solidFill>
            <a:ln w="9525" cap="flat" cmpd="sng">
              <a:solidFill>
                <a:srgbClr val="FF826A"/>
              </a:solidFill>
              <a:prstDash val="solid"/>
              <a:miter lim="800000"/>
              <a:headEnd type="none" w="sm" len="sm"/>
              <a:tailEnd type="none" w="sm" len="sm"/>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5DC973"/>
                </a:buClr>
                <a:buSzPts val="1800"/>
                <a:buFont typeface="Arial"/>
                <a:buNone/>
              </a:pPr>
              <a:r>
                <a:rPr lang="ga-ie" sz="1800" b="1" i="0" u="none" strike="noStrike" cap="none">
                  <a:solidFill>
                    <a:srgbClr val="5DC973"/>
                  </a:solidFill>
                  <a:latin typeface="Arial"/>
                  <a:ea typeface="Arial"/>
                  <a:cs typeface="Arial"/>
                  <a:sym typeface="Arial"/>
                </a:rPr>
                <a:t>1</a:t>
              </a:r>
              <a:endParaRPr sz="1800" b="0" i="0" u="none" strike="noStrike" cap="none">
                <a:solidFill>
                  <a:srgbClr val="5DC973"/>
                </a:solidFill>
                <a:latin typeface="Arial"/>
                <a:ea typeface="Arial"/>
                <a:cs typeface="Arial"/>
                <a:sym typeface="Arial"/>
              </a:endParaRPr>
            </a:p>
          </p:txBody>
        </p:sp>
        <p:sp>
          <p:nvSpPr>
            <p:cNvPr id="393" name="Google Shape;393;p63"/>
            <p:cNvSpPr/>
            <p:nvPr/>
          </p:nvSpPr>
          <p:spPr>
            <a:xfrm>
              <a:off x="2241" y="4144"/>
              <a:ext cx="3564" cy="2232"/>
            </a:xfrm>
            <a:custGeom>
              <a:avLst/>
              <a:gdLst/>
              <a:ahLst/>
              <a:cxnLst/>
              <a:rect l="l" t="t" r="r" b="b"/>
              <a:pathLst>
                <a:path w="10000" h="10000" fill="none" extrusionOk="0">
                  <a:moveTo>
                    <a:pt x="0" y="0"/>
                  </a:moveTo>
                  <a:cubicBezTo>
                    <a:pt x="3879" y="-577"/>
                    <a:pt x="7270" y="989"/>
                    <a:pt x="10000" y="0"/>
                  </a:cubicBezTo>
                  <a:cubicBezTo>
                    <a:pt x="10408" y="4788"/>
                    <a:pt x="9199" y="5167"/>
                    <a:pt x="10000" y="10000"/>
                  </a:cubicBezTo>
                  <a:cubicBezTo>
                    <a:pt x="5907" y="10366"/>
                    <a:pt x="4645" y="9188"/>
                    <a:pt x="0" y="10000"/>
                  </a:cubicBezTo>
                  <a:cubicBezTo>
                    <a:pt x="-288" y="5018"/>
                    <a:pt x="39" y="4259"/>
                    <a:pt x="0" y="0"/>
                  </a:cubicBezTo>
                  <a:close/>
                </a:path>
                <a:path w="10000" h="10000" extrusionOk="0">
                  <a:moveTo>
                    <a:pt x="0" y="0"/>
                  </a:moveTo>
                  <a:cubicBezTo>
                    <a:pt x="4654" y="-943"/>
                    <a:pt x="5198" y="958"/>
                    <a:pt x="10000" y="0"/>
                  </a:cubicBezTo>
                  <a:cubicBezTo>
                    <a:pt x="10583" y="2420"/>
                    <a:pt x="9468" y="7928"/>
                    <a:pt x="10000" y="10000"/>
                  </a:cubicBezTo>
                  <a:cubicBezTo>
                    <a:pt x="6046" y="10788"/>
                    <a:pt x="2066" y="9641"/>
                    <a:pt x="0" y="10000"/>
                  </a:cubicBezTo>
                  <a:cubicBezTo>
                    <a:pt x="-942" y="5270"/>
                    <a:pt x="142" y="4160"/>
                    <a:pt x="0" y="0"/>
                  </a:cubicBezTo>
                  <a:close/>
                </a:path>
              </a:pathLst>
            </a:custGeom>
            <a:solidFill>
              <a:srgbClr val="FFFFFF"/>
            </a:solidFill>
            <a:ln w="9525" cap="flat" cmpd="sng">
              <a:solidFill>
                <a:srgbClr val="FF826A"/>
              </a:solidFill>
              <a:prstDash val="solid"/>
              <a:miter lim="800000"/>
              <a:headEnd type="none" w="sm" len="sm"/>
              <a:tailEnd type="none" w="sm" len="sm"/>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5DC973"/>
                </a:buClr>
                <a:buSzPts val="1800"/>
                <a:buFont typeface="Arial"/>
                <a:buNone/>
              </a:pPr>
              <a:r>
                <a:rPr lang="ga-ie" sz="1800" b="1" i="0" u="none" strike="noStrike" cap="none">
                  <a:solidFill>
                    <a:srgbClr val="5DC973"/>
                  </a:solidFill>
                  <a:latin typeface="Arial"/>
                  <a:ea typeface="Arial"/>
                  <a:cs typeface="Arial"/>
                  <a:sym typeface="Arial"/>
                </a:rPr>
                <a:t>2</a:t>
              </a:r>
              <a:endParaRPr sz="1800" b="0" i="0" u="none" strike="noStrike" cap="none">
                <a:solidFill>
                  <a:srgbClr val="5DC973"/>
                </a:solidFill>
                <a:latin typeface="Arial"/>
                <a:ea typeface="Arial"/>
                <a:cs typeface="Arial"/>
                <a:sym typeface="Arial"/>
              </a:endParaRPr>
            </a:p>
          </p:txBody>
        </p:sp>
        <p:sp>
          <p:nvSpPr>
            <p:cNvPr id="394" name="Google Shape;394;p63"/>
            <p:cNvSpPr/>
            <p:nvPr/>
          </p:nvSpPr>
          <p:spPr>
            <a:xfrm>
              <a:off x="8001" y="6664"/>
              <a:ext cx="3564" cy="2232"/>
            </a:xfrm>
            <a:custGeom>
              <a:avLst/>
              <a:gdLst/>
              <a:ahLst/>
              <a:cxnLst/>
              <a:rect l="l" t="t" r="r" b="b"/>
              <a:pathLst>
                <a:path w="10000" h="10000" fill="none" extrusionOk="0">
                  <a:moveTo>
                    <a:pt x="0" y="0"/>
                  </a:moveTo>
                  <a:cubicBezTo>
                    <a:pt x="4165" y="-1038"/>
                    <a:pt x="5977" y="1064"/>
                    <a:pt x="10000" y="0"/>
                  </a:cubicBezTo>
                  <a:cubicBezTo>
                    <a:pt x="10245" y="4243"/>
                    <a:pt x="9670" y="5514"/>
                    <a:pt x="10000" y="10000"/>
                  </a:cubicBezTo>
                  <a:cubicBezTo>
                    <a:pt x="5395" y="10468"/>
                    <a:pt x="2555" y="9785"/>
                    <a:pt x="0" y="10000"/>
                  </a:cubicBezTo>
                  <a:cubicBezTo>
                    <a:pt x="-212" y="5573"/>
                    <a:pt x="410" y="3546"/>
                    <a:pt x="0" y="0"/>
                  </a:cubicBezTo>
                  <a:close/>
                </a:path>
                <a:path w="10000" h="10000" extrusionOk="0">
                  <a:moveTo>
                    <a:pt x="0" y="0"/>
                  </a:moveTo>
                  <a:cubicBezTo>
                    <a:pt x="4456" y="-1123"/>
                    <a:pt x="6839" y="1085"/>
                    <a:pt x="10000" y="0"/>
                  </a:cubicBezTo>
                  <a:cubicBezTo>
                    <a:pt x="11114" y="2450"/>
                    <a:pt x="9633" y="6281"/>
                    <a:pt x="10000" y="10000"/>
                  </a:cubicBezTo>
                  <a:cubicBezTo>
                    <a:pt x="5293" y="11150"/>
                    <a:pt x="3693" y="9574"/>
                    <a:pt x="0" y="10000"/>
                  </a:cubicBezTo>
                  <a:cubicBezTo>
                    <a:pt x="-511" y="7825"/>
                    <a:pt x="406" y="2110"/>
                    <a:pt x="0" y="0"/>
                  </a:cubicBezTo>
                  <a:close/>
                </a:path>
              </a:pathLst>
            </a:custGeom>
            <a:solidFill>
              <a:srgbClr val="FFFFFF"/>
            </a:solidFill>
            <a:ln w="9525" cap="flat" cmpd="sng">
              <a:solidFill>
                <a:srgbClr val="FF826A"/>
              </a:solidFill>
              <a:prstDash val="solid"/>
              <a:miter lim="800000"/>
              <a:headEnd type="none" w="sm" len="sm"/>
              <a:tailEnd type="none" w="sm" len="sm"/>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5DC973"/>
                </a:buClr>
                <a:buSzPts val="1800"/>
                <a:buFont typeface="Arial"/>
                <a:buNone/>
              </a:pPr>
              <a:r>
                <a:rPr lang="ga-ie" sz="1800" b="1" i="0" u="none" strike="noStrike" cap="none">
                  <a:solidFill>
                    <a:srgbClr val="5DC973"/>
                  </a:solidFill>
                  <a:latin typeface="Arial"/>
                  <a:ea typeface="Arial"/>
                  <a:cs typeface="Arial"/>
                  <a:sym typeface="Arial"/>
                </a:rPr>
                <a:t>3</a:t>
              </a:r>
              <a:endParaRPr sz="1800" b="0" i="0" u="none" strike="noStrike" cap="none">
                <a:solidFill>
                  <a:srgbClr val="5DC973"/>
                </a:solidFill>
                <a:latin typeface="Arial"/>
                <a:ea typeface="Arial"/>
                <a:cs typeface="Arial"/>
                <a:sym typeface="Arial"/>
              </a:endParaRPr>
            </a:p>
          </p:txBody>
        </p:sp>
        <p:sp>
          <p:nvSpPr>
            <p:cNvPr id="395" name="Google Shape;395;p63"/>
            <p:cNvSpPr/>
            <p:nvPr/>
          </p:nvSpPr>
          <p:spPr>
            <a:xfrm>
              <a:off x="441" y="6664"/>
              <a:ext cx="3564" cy="2232"/>
            </a:xfrm>
            <a:custGeom>
              <a:avLst/>
              <a:gdLst/>
              <a:ahLst/>
              <a:cxnLst/>
              <a:rect l="l" t="t" r="r" b="b"/>
              <a:pathLst>
                <a:path w="10000" h="10000" fill="none" extrusionOk="0">
                  <a:moveTo>
                    <a:pt x="0" y="0"/>
                  </a:moveTo>
                  <a:cubicBezTo>
                    <a:pt x="3944" y="-304"/>
                    <a:pt x="5263" y="1116"/>
                    <a:pt x="10000" y="0"/>
                  </a:cubicBezTo>
                  <a:cubicBezTo>
                    <a:pt x="10895" y="2247"/>
                    <a:pt x="9582" y="7216"/>
                    <a:pt x="10000" y="10000"/>
                  </a:cubicBezTo>
                  <a:cubicBezTo>
                    <a:pt x="7548" y="10900"/>
                    <a:pt x="4241" y="8838"/>
                    <a:pt x="0" y="10000"/>
                  </a:cubicBezTo>
                  <a:cubicBezTo>
                    <a:pt x="-1021" y="5295"/>
                    <a:pt x="41" y="3975"/>
                    <a:pt x="0" y="0"/>
                  </a:cubicBezTo>
                  <a:close/>
                </a:path>
                <a:path w="10000" h="10000" extrusionOk="0">
                  <a:moveTo>
                    <a:pt x="0" y="0"/>
                  </a:moveTo>
                  <a:cubicBezTo>
                    <a:pt x="2343" y="-177"/>
                    <a:pt x="5830" y="75"/>
                    <a:pt x="10000" y="0"/>
                  </a:cubicBezTo>
                  <a:cubicBezTo>
                    <a:pt x="10331" y="4805"/>
                    <a:pt x="9282" y="7334"/>
                    <a:pt x="10000" y="10000"/>
                  </a:cubicBezTo>
                  <a:cubicBezTo>
                    <a:pt x="6368" y="10546"/>
                    <a:pt x="2155" y="9526"/>
                    <a:pt x="0" y="10000"/>
                  </a:cubicBezTo>
                  <a:cubicBezTo>
                    <a:pt x="-144" y="6107"/>
                    <a:pt x="585" y="3310"/>
                    <a:pt x="0" y="0"/>
                  </a:cubicBezTo>
                  <a:close/>
                </a:path>
              </a:pathLst>
            </a:custGeom>
            <a:solidFill>
              <a:srgbClr val="FFFFFF"/>
            </a:solidFill>
            <a:ln w="9525" cap="flat" cmpd="sng">
              <a:solidFill>
                <a:srgbClr val="FF826A"/>
              </a:solidFill>
              <a:prstDash val="solid"/>
              <a:miter lim="800000"/>
              <a:headEnd type="none" w="sm" len="sm"/>
              <a:tailEnd type="none" w="sm" len="sm"/>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5DC973"/>
                </a:buClr>
                <a:buSzPts val="1800"/>
                <a:buFont typeface="Arial"/>
                <a:buNone/>
              </a:pPr>
              <a:r>
                <a:rPr lang="ga-ie" sz="1800" b="1" i="0" u="none" strike="noStrike" cap="none">
                  <a:solidFill>
                    <a:srgbClr val="5DC973"/>
                  </a:solidFill>
                  <a:latin typeface="Arial"/>
                  <a:ea typeface="Arial"/>
                  <a:cs typeface="Arial"/>
                  <a:sym typeface="Arial"/>
                </a:rPr>
                <a:t>3</a:t>
              </a:r>
              <a:endParaRPr sz="1800" b="0" i="0" u="none" strike="noStrike" cap="none">
                <a:solidFill>
                  <a:srgbClr val="5DC973"/>
                </a:solidFill>
                <a:latin typeface="Arial"/>
                <a:ea typeface="Arial"/>
                <a:cs typeface="Arial"/>
                <a:sym typeface="Arial"/>
              </a:endParaRPr>
            </a:p>
          </p:txBody>
        </p:sp>
        <p:sp>
          <p:nvSpPr>
            <p:cNvPr id="396" name="Google Shape;396;p63"/>
            <p:cNvSpPr/>
            <p:nvPr/>
          </p:nvSpPr>
          <p:spPr>
            <a:xfrm>
              <a:off x="4221" y="6664"/>
              <a:ext cx="3564" cy="2232"/>
            </a:xfrm>
            <a:custGeom>
              <a:avLst/>
              <a:gdLst/>
              <a:ahLst/>
              <a:cxnLst/>
              <a:rect l="l" t="t" r="r" b="b"/>
              <a:pathLst>
                <a:path w="10000" h="10000" fill="none" extrusionOk="0">
                  <a:moveTo>
                    <a:pt x="0" y="0"/>
                  </a:moveTo>
                  <a:cubicBezTo>
                    <a:pt x="2396" y="-561"/>
                    <a:pt x="5597" y="814"/>
                    <a:pt x="10000" y="0"/>
                  </a:cubicBezTo>
                  <a:cubicBezTo>
                    <a:pt x="10482" y="2814"/>
                    <a:pt x="9930" y="7857"/>
                    <a:pt x="10000" y="10000"/>
                  </a:cubicBezTo>
                  <a:cubicBezTo>
                    <a:pt x="6520" y="10880"/>
                    <a:pt x="2997" y="9669"/>
                    <a:pt x="0" y="10000"/>
                  </a:cubicBezTo>
                  <a:cubicBezTo>
                    <a:pt x="-279" y="6370"/>
                    <a:pt x="819" y="4355"/>
                    <a:pt x="0" y="0"/>
                  </a:cubicBezTo>
                  <a:close/>
                </a:path>
                <a:path w="10000" h="10000" extrusionOk="0">
                  <a:moveTo>
                    <a:pt x="0" y="0"/>
                  </a:moveTo>
                  <a:cubicBezTo>
                    <a:pt x="4613" y="-514"/>
                    <a:pt x="7553" y="408"/>
                    <a:pt x="10000" y="0"/>
                  </a:cubicBezTo>
                  <a:cubicBezTo>
                    <a:pt x="10287" y="3569"/>
                    <a:pt x="9605" y="5872"/>
                    <a:pt x="10000" y="10000"/>
                  </a:cubicBezTo>
                  <a:cubicBezTo>
                    <a:pt x="7105" y="11042"/>
                    <a:pt x="3562" y="9427"/>
                    <a:pt x="0" y="10000"/>
                  </a:cubicBezTo>
                  <a:cubicBezTo>
                    <a:pt x="-140" y="5219"/>
                    <a:pt x="670" y="2716"/>
                    <a:pt x="0" y="0"/>
                  </a:cubicBezTo>
                  <a:close/>
                </a:path>
              </a:pathLst>
            </a:custGeom>
            <a:solidFill>
              <a:srgbClr val="FFFFFF"/>
            </a:solidFill>
            <a:ln w="9525" cap="flat" cmpd="sng">
              <a:solidFill>
                <a:srgbClr val="FF826A"/>
              </a:solidFill>
              <a:prstDash val="solid"/>
              <a:miter lim="800000"/>
              <a:headEnd type="none" w="sm" len="sm"/>
              <a:tailEnd type="none" w="sm" len="sm"/>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5DC973"/>
                </a:buClr>
                <a:buSzPts val="1800"/>
                <a:buFont typeface="Arial"/>
                <a:buNone/>
              </a:pPr>
              <a:r>
                <a:rPr lang="ga-ie" sz="1800" b="1" i="0" u="none" strike="noStrike" cap="none">
                  <a:solidFill>
                    <a:srgbClr val="5DC973"/>
                  </a:solidFill>
                  <a:latin typeface="Arial"/>
                  <a:ea typeface="Arial"/>
                  <a:cs typeface="Arial"/>
                  <a:sym typeface="Arial"/>
                </a:rPr>
                <a:t>3</a:t>
              </a:r>
              <a:endParaRPr sz="1800" b="0" i="0" u="none" strike="noStrike" cap="none">
                <a:solidFill>
                  <a:srgbClr val="5DC973"/>
                </a:solidFill>
                <a:latin typeface="Arial"/>
                <a:ea typeface="Arial"/>
                <a:cs typeface="Arial"/>
                <a:sym typeface="Arial"/>
              </a:endParaRPr>
            </a:p>
          </p:txBody>
        </p:sp>
        <p:sp>
          <p:nvSpPr>
            <p:cNvPr id="397" name="Google Shape;397;p63"/>
            <p:cNvSpPr/>
            <p:nvPr/>
          </p:nvSpPr>
          <p:spPr>
            <a:xfrm>
              <a:off x="6201" y="4144"/>
              <a:ext cx="3564" cy="2232"/>
            </a:xfrm>
            <a:custGeom>
              <a:avLst/>
              <a:gdLst/>
              <a:ahLst/>
              <a:cxnLst/>
              <a:rect l="l" t="t" r="r" b="b"/>
              <a:pathLst>
                <a:path w="10000" h="10000" fill="none" extrusionOk="0">
                  <a:moveTo>
                    <a:pt x="0" y="0"/>
                  </a:moveTo>
                  <a:cubicBezTo>
                    <a:pt x="4613" y="-868"/>
                    <a:pt x="7128" y="1111"/>
                    <a:pt x="10000" y="0"/>
                  </a:cubicBezTo>
                  <a:cubicBezTo>
                    <a:pt x="10941" y="3106"/>
                    <a:pt x="9176" y="5894"/>
                    <a:pt x="10000" y="10000"/>
                  </a:cubicBezTo>
                  <a:cubicBezTo>
                    <a:pt x="6113" y="10008"/>
                    <a:pt x="2691" y="9827"/>
                    <a:pt x="0" y="10000"/>
                  </a:cubicBezTo>
                  <a:cubicBezTo>
                    <a:pt x="-1115" y="7856"/>
                    <a:pt x="442" y="3156"/>
                    <a:pt x="0" y="0"/>
                  </a:cubicBezTo>
                  <a:close/>
                </a:path>
                <a:path w="10000" h="10000" extrusionOk="0">
                  <a:moveTo>
                    <a:pt x="0" y="0"/>
                  </a:moveTo>
                  <a:cubicBezTo>
                    <a:pt x="2850" y="-187"/>
                    <a:pt x="7769" y="51"/>
                    <a:pt x="10000" y="0"/>
                  </a:cubicBezTo>
                  <a:cubicBezTo>
                    <a:pt x="10450" y="3328"/>
                    <a:pt x="9700" y="5482"/>
                    <a:pt x="10000" y="10000"/>
                  </a:cubicBezTo>
                  <a:cubicBezTo>
                    <a:pt x="6871" y="10202"/>
                    <a:pt x="2269" y="9618"/>
                    <a:pt x="0" y="10000"/>
                  </a:cubicBezTo>
                  <a:cubicBezTo>
                    <a:pt x="-960" y="5191"/>
                    <a:pt x="261" y="2522"/>
                    <a:pt x="0" y="0"/>
                  </a:cubicBezTo>
                  <a:close/>
                </a:path>
              </a:pathLst>
            </a:custGeom>
            <a:solidFill>
              <a:srgbClr val="FFFFFF"/>
            </a:solidFill>
            <a:ln w="9525" cap="flat" cmpd="sng">
              <a:solidFill>
                <a:srgbClr val="FF826A"/>
              </a:solidFill>
              <a:prstDash val="solid"/>
              <a:miter lim="800000"/>
              <a:headEnd type="none" w="sm" len="sm"/>
              <a:tailEnd type="none" w="sm" len="sm"/>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5DC973"/>
                </a:buClr>
                <a:buSzPts val="1800"/>
                <a:buFont typeface="Arial"/>
                <a:buNone/>
              </a:pPr>
              <a:r>
                <a:rPr lang="ga-ie" sz="1800" b="1" i="0" u="none" strike="noStrike" cap="none">
                  <a:solidFill>
                    <a:srgbClr val="5DC973"/>
                  </a:solidFill>
                  <a:latin typeface="Arial"/>
                  <a:ea typeface="Arial"/>
                  <a:cs typeface="Arial"/>
                  <a:sym typeface="Arial"/>
                </a:rPr>
                <a:t>2</a:t>
              </a:r>
              <a:endParaRPr sz="1800" b="0" i="0" u="none" strike="noStrike" cap="none">
                <a:solidFill>
                  <a:srgbClr val="5DC973"/>
                </a:solidFill>
                <a:latin typeface="Arial"/>
                <a:ea typeface="Arial"/>
                <a:cs typeface="Arial"/>
                <a:sym typeface="Arial"/>
              </a:endParaRPr>
            </a:p>
          </p:txBody>
        </p:sp>
        <p:sp>
          <p:nvSpPr>
            <p:cNvPr id="398" name="Google Shape;398;p63"/>
            <p:cNvSpPr/>
            <p:nvPr/>
          </p:nvSpPr>
          <p:spPr>
            <a:xfrm>
              <a:off x="4221" y="11704"/>
              <a:ext cx="3564" cy="2232"/>
            </a:xfrm>
            <a:custGeom>
              <a:avLst/>
              <a:gdLst/>
              <a:ahLst/>
              <a:cxnLst/>
              <a:rect l="l" t="t" r="r" b="b"/>
              <a:pathLst>
                <a:path w="10000" h="10000" fill="none" extrusionOk="0">
                  <a:moveTo>
                    <a:pt x="0" y="0"/>
                  </a:moveTo>
                  <a:cubicBezTo>
                    <a:pt x="4282" y="-428"/>
                    <a:pt x="6509" y="97"/>
                    <a:pt x="10000" y="0"/>
                  </a:cubicBezTo>
                  <a:cubicBezTo>
                    <a:pt x="11064" y="4470"/>
                    <a:pt x="9313" y="7990"/>
                    <a:pt x="10000" y="10000"/>
                  </a:cubicBezTo>
                  <a:cubicBezTo>
                    <a:pt x="7025" y="10157"/>
                    <a:pt x="4627" y="9958"/>
                    <a:pt x="0" y="10000"/>
                  </a:cubicBezTo>
                  <a:cubicBezTo>
                    <a:pt x="-628" y="7392"/>
                    <a:pt x="309" y="4345"/>
                    <a:pt x="0" y="0"/>
                  </a:cubicBezTo>
                  <a:close/>
                </a:path>
                <a:path w="10000" h="10000" extrusionOk="0">
                  <a:moveTo>
                    <a:pt x="0" y="0"/>
                  </a:moveTo>
                  <a:cubicBezTo>
                    <a:pt x="4626" y="-481"/>
                    <a:pt x="7573" y="21"/>
                    <a:pt x="10000" y="0"/>
                  </a:cubicBezTo>
                  <a:cubicBezTo>
                    <a:pt x="10914" y="2844"/>
                    <a:pt x="8943" y="7073"/>
                    <a:pt x="10000" y="10000"/>
                  </a:cubicBezTo>
                  <a:cubicBezTo>
                    <a:pt x="7693" y="10155"/>
                    <a:pt x="3524" y="8866"/>
                    <a:pt x="0" y="10000"/>
                  </a:cubicBezTo>
                  <a:cubicBezTo>
                    <a:pt x="-360" y="6975"/>
                    <a:pt x="1122" y="4084"/>
                    <a:pt x="0" y="0"/>
                  </a:cubicBezTo>
                  <a:close/>
                </a:path>
              </a:pathLst>
            </a:custGeom>
            <a:solidFill>
              <a:srgbClr val="FFFFFF"/>
            </a:solidFill>
            <a:ln w="9525" cap="flat" cmpd="sng">
              <a:solidFill>
                <a:srgbClr val="FF826A"/>
              </a:solidFill>
              <a:prstDash val="solid"/>
              <a:miter lim="800000"/>
              <a:headEnd type="none" w="sm" len="sm"/>
              <a:tailEnd type="none" w="sm" len="sm"/>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5DC973"/>
                </a:buClr>
                <a:buSzPts val="1800"/>
                <a:buFont typeface="Arial"/>
                <a:buNone/>
              </a:pPr>
              <a:r>
                <a:rPr lang="ga-ie" sz="1800" b="1" i="0" u="none" strike="noStrike" cap="none">
                  <a:solidFill>
                    <a:srgbClr val="5DC973"/>
                  </a:solidFill>
                  <a:latin typeface="Arial"/>
                  <a:ea typeface="Arial"/>
                  <a:cs typeface="Arial"/>
                  <a:sym typeface="Arial"/>
                </a:rPr>
                <a:t>5</a:t>
              </a:r>
              <a:endParaRPr sz="1800" b="0" i="0" u="none" strike="noStrike" cap="none">
                <a:solidFill>
                  <a:srgbClr val="5DC973"/>
                </a:solidFill>
                <a:latin typeface="Arial"/>
                <a:ea typeface="Arial"/>
                <a:cs typeface="Arial"/>
                <a:sym typeface="Arial"/>
              </a:endParaRPr>
            </a:p>
          </p:txBody>
        </p:sp>
        <p:sp>
          <p:nvSpPr>
            <p:cNvPr id="399" name="Google Shape;399;p63"/>
            <p:cNvSpPr/>
            <p:nvPr/>
          </p:nvSpPr>
          <p:spPr>
            <a:xfrm>
              <a:off x="6381" y="9184"/>
              <a:ext cx="3564" cy="2232"/>
            </a:xfrm>
            <a:custGeom>
              <a:avLst/>
              <a:gdLst/>
              <a:ahLst/>
              <a:cxnLst/>
              <a:rect l="l" t="t" r="r" b="b"/>
              <a:pathLst>
                <a:path w="10000" h="10000" fill="none" extrusionOk="0">
                  <a:moveTo>
                    <a:pt x="0" y="0"/>
                  </a:moveTo>
                  <a:cubicBezTo>
                    <a:pt x="4877" y="-661"/>
                    <a:pt x="5883" y="639"/>
                    <a:pt x="10000" y="0"/>
                  </a:cubicBezTo>
                  <a:cubicBezTo>
                    <a:pt x="10850" y="4362"/>
                    <a:pt x="9080" y="5610"/>
                    <a:pt x="10000" y="10000"/>
                  </a:cubicBezTo>
                  <a:cubicBezTo>
                    <a:pt x="7208" y="10535"/>
                    <a:pt x="3767" y="9492"/>
                    <a:pt x="0" y="10000"/>
                  </a:cubicBezTo>
                  <a:cubicBezTo>
                    <a:pt x="-744" y="7714"/>
                    <a:pt x="1083" y="4239"/>
                    <a:pt x="0" y="0"/>
                  </a:cubicBezTo>
                  <a:close/>
                </a:path>
                <a:path w="10000" h="10000" extrusionOk="0">
                  <a:moveTo>
                    <a:pt x="0" y="0"/>
                  </a:moveTo>
                  <a:cubicBezTo>
                    <a:pt x="3030" y="-150"/>
                    <a:pt x="6223" y="425"/>
                    <a:pt x="10000" y="0"/>
                  </a:cubicBezTo>
                  <a:cubicBezTo>
                    <a:pt x="11108" y="4646"/>
                    <a:pt x="9252" y="6900"/>
                    <a:pt x="10000" y="10000"/>
                  </a:cubicBezTo>
                  <a:cubicBezTo>
                    <a:pt x="6287" y="10465"/>
                    <a:pt x="3674" y="8915"/>
                    <a:pt x="0" y="10000"/>
                  </a:cubicBezTo>
                  <a:cubicBezTo>
                    <a:pt x="-997" y="7245"/>
                    <a:pt x="1084" y="3295"/>
                    <a:pt x="0" y="0"/>
                  </a:cubicBezTo>
                  <a:close/>
                </a:path>
              </a:pathLst>
            </a:custGeom>
            <a:solidFill>
              <a:srgbClr val="FFFFFF"/>
            </a:solidFill>
            <a:ln w="9525" cap="flat" cmpd="sng">
              <a:solidFill>
                <a:srgbClr val="FF826A"/>
              </a:solidFill>
              <a:prstDash val="solid"/>
              <a:miter lim="800000"/>
              <a:headEnd type="none" w="sm" len="sm"/>
              <a:tailEnd type="none" w="sm" len="sm"/>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5DC973"/>
                </a:buClr>
                <a:buSzPts val="1800"/>
                <a:buFont typeface="Arial"/>
                <a:buNone/>
              </a:pPr>
              <a:r>
                <a:rPr lang="ga-ie" sz="1800" b="1" i="0" u="none" strike="noStrike" cap="none">
                  <a:solidFill>
                    <a:srgbClr val="5DC973"/>
                  </a:solidFill>
                  <a:latin typeface="Arial"/>
                  <a:ea typeface="Arial"/>
                  <a:cs typeface="Arial"/>
                  <a:sym typeface="Arial"/>
                </a:rPr>
                <a:t>4</a:t>
              </a:r>
              <a:endParaRPr sz="1800" b="0" i="0" u="none" strike="noStrike" cap="none">
                <a:solidFill>
                  <a:srgbClr val="5DC973"/>
                </a:solidFill>
                <a:latin typeface="Arial"/>
                <a:ea typeface="Arial"/>
                <a:cs typeface="Arial"/>
                <a:sym typeface="Arial"/>
              </a:endParaRPr>
            </a:p>
          </p:txBody>
        </p:sp>
        <p:sp>
          <p:nvSpPr>
            <p:cNvPr id="400" name="Google Shape;400;p63"/>
            <p:cNvSpPr/>
            <p:nvPr/>
          </p:nvSpPr>
          <p:spPr>
            <a:xfrm>
              <a:off x="2421" y="9184"/>
              <a:ext cx="3564" cy="2232"/>
            </a:xfrm>
            <a:custGeom>
              <a:avLst/>
              <a:gdLst/>
              <a:ahLst/>
              <a:cxnLst/>
              <a:rect l="l" t="t" r="r" b="b"/>
              <a:pathLst>
                <a:path w="10000" h="10000" fill="none" extrusionOk="0">
                  <a:moveTo>
                    <a:pt x="0" y="0"/>
                  </a:moveTo>
                  <a:cubicBezTo>
                    <a:pt x="2691" y="-504"/>
                    <a:pt x="5653" y="703"/>
                    <a:pt x="10000" y="0"/>
                  </a:cubicBezTo>
                  <a:cubicBezTo>
                    <a:pt x="11101" y="3777"/>
                    <a:pt x="9847" y="6120"/>
                    <a:pt x="10000" y="10000"/>
                  </a:cubicBezTo>
                  <a:cubicBezTo>
                    <a:pt x="6373" y="10767"/>
                    <a:pt x="2891" y="9783"/>
                    <a:pt x="0" y="10000"/>
                  </a:cubicBezTo>
                  <a:cubicBezTo>
                    <a:pt x="-952" y="5618"/>
                    <a:pt x="859" y="3578"/>
                    <a:pt x="0" y="0"/>
                  </a:cubicBezTo>
                  <a:close/>
                </a:path>
                <a:path w="10000" h="10000" extrusionOk="0">
                  <a:moveTo>
                    <a:pt x="0" y="0"/>
                  </a:moveTo>
                  <a:cubicBezTo>
                    <a:pt x="3721" y="-1086"/>
                    <a:pt x="7586" y="459"/>
                    <a:pt x="10000" y="0"/>
                  </a:cubicBezTo>
                  <a:cubicBezTo>
                    <a:pt x="10776" y="2534"/>
                    <a:pt x="8862" y="5172"/>
                    <a:pt x="10000" y="10000"/>
                  </a:cubicBezTo>
                  <a:cubicBezTo>
                    <a:pt x="5531" y="11076"/>
                    <a:pt x="4983" y="8992"/>
                    <a:pt x="0" y="10000"/>
                  </a:cubicBezTo>
                  <a:cubicBezTo>
                    <a:pt x="-1125" y="6500"/>
                    <a:pt x="675" y="3136"/>
                    <a:pt x="0" y="0"/>
                  </a:cubicBezTo>
                  <a:close/>
                </a:path>
              </a:pathLst>
            </a:custGeom>
            <a:solidFill>
              <a:srgbClr val="FFFFFF"/>
            </a:solidFill>
            <a:ln w="9525" cap="flat" cmpd="sng">
              <a:solidFill>
                <a:srgbClr val="FF826A"/>
              </a:solidFill>
              <a:prstDash val="solid"/>
              <a:miter lim="800000"/>
              <a:headEnd type="none" w="sm" len="sm"/>
              <a:tailEnd type="none" w="sm" len="sm"/>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5DC973"/>
                </a:buClr>
                <a:buSzPts val="1800"/>
                <a:buFont typeface="Arial"/>
                <a:buNone/>
              </a:pPr>
              <a:r>
                <a:rPr lang="ga-ie" sz="1800" b="1" i="0" u="none" strike="noStrike" cap="none">
                  <a:solidFill>
                    <a:srgbClr val="5DC973"/>
                  </a:solidFill>
                  <a:latin typeface="Arial"/>
                  <a:ea typeface="Arial"/>
                  <a:cs typeface="Arial"/>
                  <a:sym typeface="Arial"/>
                </a:rPr>
                <a:t>4</a:t>
              </a:r>
              <a:endParaRPr sz="1800" b="0" i="0" u="none" strike="noStrike" cap="none">
                <a:solidFill>
                  <a:srgbClr val="5DC973"/>
                </a:solidFill>
                <a:latin typeface="Arial"/>
                <a:ea typeface="Arial"/>
                <a:cs typeface="Arial"/>
                <a:sym typeface="Arial"/>
              </a:endParaRPr>
            </a:p>
          </p:txBody>
        </p:sp>
      </p:grpSp>
      <p:sp>
        <p:nvSpPr>
          <p:cNvPr id="401" name="Google Shape;401;p63"/>
          <p:cNvSpPr txBox="1"/>
          <p:nvPr/>
        </p:nvSpPr>
        <p:spPr>
          <a:xfrm>
            <a:off x="356287" y="328054"/>
            <a:ext cx="3086160" cy="457200"/>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Aonad 3, Gníomhaíocht 3</a:t>
            </a:r>
            <a:endParaRPr dirty="0"/>
          </a:p>
        </p:txBody>
      </p:sp>
      <p:pic>
        <p:nvPicPr>
          <p:cNvPr id="402" name="Google Shape;402;p63"/>
          <p:cNvPicPr preferRelativeResize="0"/>
          <p:nvPr/>
        </p:nvPicPr>
        <p:blipFill rotWithShape="1">
          <a:blip r:embed="rId4">
            <a:alphaModFix/>
          </a:blip>
          <a:srcRect/>
          <a:stretch/>
        </p:blipFill>
        <p:spPr>
          <a:xfrm>
            <a:off x="404037" y="3031814"/>
            <a:ext cx="1931300" cy="1958666"/>
          </a:xfrm>
          <a:prstGeom prst="rect">
            <a:avLst/>
          </a:prstGeom>
          <a:noFill/>
          <a:ln>
            <a:noFill/>
          </a:ln>
        </p:spPr>
      </p:pic>
      <p:pic>
        <p:nvPicPr>
          <p:cNvPr id="403" name="Google Shape;403;p63" descr="Schoolhouse with solid fill"/>
          <p:cNvPicPr preferRelativeResize="0"/>
          <p:nvPr/>
        </p:nvPicPr>
        <p:blipFill rotWithShape="1">
          <a:blip r:embed="rId5">
            <a:alphaModFix/>
          </a:blip>
          <a:srcRect/>
          <a:stretch/>
        </p:blipFill>
        <p:spPr>
          <a:xfrm>
            <a:off x="1892409" y="1007241"/>
            <a:ext cx="4769644" cy="4769644"/>
          </a:xfrm>
          <a:prstGeom prst="rect">
            <a:avLst/>
          </a:prstGeom>
          <a:noFill/>
          <a:ln>
            <a:noFill/>
          </a:ln>
        </p:spPr>
      </p:pic>
      <p:pic>
        <p:nvPicPr>
          <p:cNvPr id="404" name="Google Shape;404;p63" descr="Shape, square&#10;&#10;Description automatically generated"/>
          <p:cNvPicPr preferRelativeResize="0"/>
          <p:nvPr/>
        </p:nvPicPr>
        <p:blipFill rotWithShape="1">
          <a:blip r:embed="rId3">
            <a:alphaModFix/>
          </a:blip>
          <a:srcRect/>
          <a:stretch/>
        </p:blipFill>
        <p:spPr>
          <a:xfrm rot="-5400000">
            <a:off x="10936723" y="416040"/>
            <a:ext cx="1403842" cy="823346"/>
          </a:xfrm>
          <a:prstGeom prst="rect">
            <a:avLst/>
          </a:prstGeom>
          <a:noFill/>
          <a:ln>
            <a:noFill/>
          </a:ln>
        </p:spPr>
      </p:pic>
      <p:grpSp>
        <p:nvGrpSpPr>
          <p:cNvPr id="405" name="Google Shape;405;p63"/>
          <p:cNvGrpSpPr/>
          <p:nvPr/>
        </p:nvGrpSpPr>
        <p:grpSpPr>
          <a:xfrm>
            <a:off x="11105419" y="0"/>
            <a:ext cx="1098832" cy="1667317"/>
            <a:chOff x="10329001" y="-8320"/>
            <a:chExt cx="1098832" cy="1667317"/>
          </a:xfrm>
        </p:grpSpPr>
        <p:pic>
          <p:nvPicPr>
            <p:cNvPr id="406" name="Google Shape;406;p63" descr="Icon&#10;&#10;Description automatically generated"/>
            <p:cNvPicPr preferRelativeResize="0"/>
            <p:nvPr/>
          </p:nvPicPr>
          <p:blipFill rotWithShape="1">
            <a:blip r:embed="rId6">
              <a:alphaModFix/>
            </a:blip>
            <a:srcRect/>
            <a:stretch/>
          </p:blipFill>
          <p:spPr>
            <a:xfrm>
              <a:off x="10420592" y="651756"/>
              <a:ext cx="1007241" cy="1007241"/>
            </a:xfrm>
            <a:prstGeom prst="rect">
              <a:avLst/>
            </a:prstGeom>
            <a:noFill/>
            <a:ln>
              <a:noFill/>
            </a:ln>
          </p:spPr>
        </p:pic>
        <p:pic>
          <p:nvPicPr>
            <p:cNvPr id="407" name="Google Shape;407;p63" descr="A picture containing text&#10;&#10;Description automatically generated"/>
            <p:cNvPicPr preferRelativeResize="0"/>
            <p:nvPr/>
          </p:nvPicPr>
          <p:blipFill rotWithShape="1">
            <a:blip r:embed="rId7">
              <a:alphaModFix/>
            </a:blip>
            <a:srcRect/>
            <a:stretch/>
          </p:blipFill>
          <p:spPr>
            <a:xfrm>
              <a:off x="10329001" y="-8320"/>
              <a:ext cx="1007241" cy="100724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29" descr="Shape, square&#10;&#10;Description automatically generated"/>
          <p:cNvPicPr preferRelativeResize="0"/>
          <p:nvPr/>
        </p:nvPicPr>
        <p:blipFill rotWithShape="1">
          <a:blip r:embed="rId3">
            <a:alphaModFix/>
          </a:blip>
          <a:srcRect/>
          <a:stretch/>
        </p:blipFill>
        <p:spPr>
          <a:xfrm rot="-5400000">
            <a:off x="11111180" y="985999"/>
            <a:ext cx="1007241" cy="823346"/>
          </a:xfrm>
          <a:prstGeom prst="rect">
            <a:avLst/>
          </a:prstGeom>
          <a:noFill/>
          <a:ln>
            <a:noFill/>
          </a:ln>
        </p:spPr>
      </p:pic>
      <p:sp>
        <p:nvSpPr>
          <p:cNvPr id="414" name="Google Shape;414;p29"/>
          <p:cNvSpPr/>
          <p:nvPr/>
        </p:nvSpPr>
        <p:spPr>
          <a:xfrm>
            <a:off x="0" y="5870532"/>
            <a:ext cx="2720622" cy="979076"/>
          </a:xfrm>
          <a:prstGeom prst="rect">
            <a:avLst/>
          </a:prstGeom>
          <a:solidFill>
            <a:srgbClr val="5DC973"/>
          </a:solidFill>
          <a:ln>
            <a:noFill/>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5" name="Google Shape;415;p29" descr="Shape, square&#10;&#10;Description automatically generated"/>
          <p:cNvPicPr preferRelativeResize="0"/>
          <p:nvPr/>
        </p:nvPicPr>
        <p:blipFill rotWithShape="1">
          <a:blip r:embed="rId3">
            <a:alphaModFix/>
          </a:blip>
          <a:srcRect/>
          <a:stretch/>
        </p:blipFill>
        <p:spPr>
          <a:xfrm>
            <a:off x="328999" y="877500"/>
            <a:ext cx="10993757" cy="5828100"/>
          </a:xfrm>
          <a:prstGeom prst="rect">
            <a:avLst/>
          </a:prstGeom>
          <a:noFill/>
          <a:ln>
            <a:noFill/>
          </a:ln>
        </p:spPr>
      </p:pic>
      <p:pic>
        <p:nvPicPr>
          <p:cNvPr id="416" name="Google Shape;416;p29"/>
          <p:cNvPicPr preferRelativeResize="0"/>
          <p:nvPr/>
        </p:nvPicPr>
        <p:blipFill rotWithShape="1">
          <a:blip r:embed="rId4">
            <a:alphaModFix/>
          </a:blip>
          <a:srcRect/>
          <a:stretch/>
        </p:blipFill>
        <p:spPr>
          <a:xfrm>
            <a:off x="329000" y="264354"/>
            <a:ext cx="11117934" cy="516801"/>
          </a:xfrm>
          <a:prstGeom prst="rect">
            <a:avLst/>
          </a:prstGeom>
          <a:noFill/>
          <a:ln>
            <a:noFill/>
          </a:ln>
        </p:spPr>
      </p:pic>
      <p:sp>
        <p:nvSpPr>
          <p:cNvPr id="417" name="Google Shape;417;p29"/>
          <p:cNvSpPr txBox="1"/>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FFFFFF"/>
              </a:buClr>
              <a:buSzPts val="1800"/>
              <a:buFont typeface="Arial"/>
              <a:buNone/>
            </a:pPr>
            <a:r>
              <a:rPr lang="ga-ie" sz="1800" b="1" i="0" u="none" strike="noStrike" cap="none">
                <a:solidFill>
                  <a:schemeClr val="lt1"/>
                </a:solidFill>
                <a:latin typeface="Arial"/>
                <a:ea typeface="Arial"/>
                <a:cs typeface="Arial"/>
                <a:sym typeface="Arial"/>
              </a:rPr>
              <a:t>Aonad 3, Gníomhaíocht 4</a:t>
            </a:r>
            <a:endParaRPr/>
          </a:p>
        </p:txBody>
      </p:sp>
      <p:pic>
        <p:nvPicPr>
          <p:cNvPr id="418" name="Google Shape;418;p29" descr="Suitcase outline"/>
          <p:cNvPicPr preferRelativeResize="0"/>
          <p:nvPr/>
        </p:nvPicPr>
        <p:blipFill rotWithShape="1">
          <a:blip r:embed="rId5">
            <a:alphaModFix/>
          </a:blip>
          <a:srcRect/>
          <a:stretch/>
        </p:blipFill>
        <p:spPr>
          <a:xfrm>
            <a:off x="4587181" y="567112"/>
            <a:ext cx="2601809" cy="2601809"/>
          </a:xfrm>
          <a:prstGeom prst="rect">
            <a:avLst/>
          </a:prstGeom>
          <a:noFill/>
          <a:ln>
            <a:noFill/>
          </a:ln>
        </p:spPr>
      </p:pic>
      <p:sp>
        <p:nvSpPr>
          <p:cNvPr id="419" name="Google Shape;419;p29"/>
          <p:cNvSpPr txBox="1"/>
          <p:nvPr/>
        </p:nvSpPr>
        <p:spPr>
          <a:xfrm>
            <a:off x="5210175" y="1578127"/>
            <a:ext cx="1390650" cy="646331"/>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None/>
            </a:pPr>
            <a:r>
              <a:rPr lang="ga-ie" sz="1800" b="0" i="0" u="none" strike="noStrike" cap="none">
                <a:solidFill>
                  <a:srgbClr val="FF826A"/>
                </a:solidFill>
                <a:latin typeface="Arial"/>
                <a:ea typeface="Arial"/>
                <a:cs typeface="Arial"/>
                <a:sym typeface="Arial"/>
              </a:rPr>
              <a:t>Cás machnaimh</a:t>
            </a:r>
            <a:endParaRPr/>
          </a:p>
        </p:txBody>
      </p:sp>
      <p:sp>
        <p:nvSpPr>
          <p:cNvPr id="420" name="Google Shape;420;p29"/>
          <p:cNvSpPr txBox="1"/>
          <p:nvPr/>
        </p:nvSpPr>
        <p:spPr>
          <a:xfrm>
            <a:off x="647700" y="3003895"/>
            <a:ext cx="10463479" cy="3170099"/>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None/>
            </a:pPr>
            <a:r>
              <a:rPr lang="ga-ie" sz="2000" b="0" i="0" u="none" strike="noStrike" cap="none" dirty="0">
                <a:solidFill>
                  <a:srgbClr val="000000"/>
                </a:solidFill>
                <a:latin typeface="Arial"/>
                <a:ea typeface="Arial"/>
                <a:cs typeface="Arial"/>
                <a:sym typeface="Arial"/>
              </a:rPr>
              <a:t>Samhlaigh go bhfuil cás agat go speisialta do gach rud a d’fhoghlaim tú sna 3 aonad Conairí.</a:t>
            </a:r>
            <a:endParaRPr sz="2000"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ga-ie" sz="2000" b="0" i="0" u="none" strike="noStrike" cap="none" dirty="0">
                <a:solidFill>
                  <a:srgbClr val="000000"/>
                </a:solidFill>
                <a:latin typeface="Arial"/>
                <a:ea typeface="Arial"/>
                <a:cs typeface="Arial"/>
                <a:sym typeface="Arial"/>
              </a:rPr>
              <a:t>Samhlaigh do chás a phacáil le focail, íomhánna, siombailí a léiríonn an t-eolas, na scileanna, na luachanna agus an dearcadh is mian leat a thabhairt leat i bhfad romhat.</a:t>
            </a:r>
            <a:endParaRPr sz="2000"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ga-ie" sz="2000" b="0" i="0" u="none" strike="noStrike" cap="none" dirty="0">
                <a:solidFill>
                  <a:srgbClr val="000000"/>
                </a:solidFill>
                <a:latin typeface="Arial"/>
                <a:ea typeface="Arial"/>
                <a:cs typeface="Arial"/>
                <a:sym typeface="Arial"/>
              </a:rPr>
              <a:t>Samhlaigh na rudaí is mian leat a fhágáil i do dhiaidh ar an talamh in aice le do chás (cosúil le seansmaointe, dearcthaí, míthuiscintí agus araile). </a:t>
            </a:r>
            <a:endParaRPr sz="2000"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ga-ie" sz="2000" b="0" i="0" u="none" strike="noStrike" cap="none" dirty="0">
                <a:solidFill>
                  <a:srgbClr val="000000"/>
                </a:solidFill>
                <a:latin typeface="Arial"/>
                <a:ea typeface="Arial"/>
                <a:cs typeface="Arial"/>
                <a:sym typeface="Arial"/>
              </a:rPr>
              <a:t>Samhlaigh tú féin ag fágáil an ranga le do chás.</a:t>
            </a:r>
            <a:endParaRPr sz="2000" dirty="0"/>
          </a:p>
        </p:txBody>
      </p:sp>
      <p:pic>
        <p:nvPicPr>
          <p:cNvPr id="421" name="Google Shape;421;p29" descr="Icon&#10;&#10;Description automatically generated"/>
          <p:cNvPicPr preferRelativeResize="0"/>
          <p:nvPr/>
        </p:nvPicPr>
        <p:blipFill rotWithShape="1">
          <a:blip r:embed="rId6">
            <a:alphaModFix/>
          </a:blip>
          <a:srcRect/>
          <a:stretch/>
        </p:blipFill>
        <p:spPr>
          <a:xfrm>
            <a:off x="11111179" y="894051"/>
            <a:ext cx="1007241" cy="10072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64"/>
          <p:cNvPicPr preferRelativeResize="0"/>
          <p:nvPr/>
        </p:nvPicPr>
        <p:blipFill rotWithShape="1">
          <a:blip r:embed="rId3">
            <a:alphaModFix/>
          </a:blip>
          <a:srcRect/>
          <a:stretch/>
        </p:blipFill>
        <p:spPr>
          <a:xfrm rot="10800000">
            <a:off x="556566" y="2859791"/>
            <a:ext cx="8561973" cy="3526722"/>
          </a:xfrm>
          <a:prstGeom prst="rect">
            <a:avLst/>
          </a:prstGeom>
          <a:noFill/>
          <a:ln>
            <a:noFill/>
          </a:ln>
        </p:spPr>
      </p:pic>
      <p:sp>
        <p:nvSpPr>
          <p:cNvPr id="427" name="Google Shape;427;p64"/>
          <p:cNvSpPr txBox="1"/>
          <p:nvPr/>
        </p:nvSpPr>
        <p:spPr>
          <a:xfrm>
            <a:off x="840526" y="3336196"/>
            <a:ext cx="8128000" cy="2343602"/>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A958DD"/>
              </a:buClr>
              <a:buSzPts val="2000"/>
              <a:buFont typeface="Courier New"/>
              <a:buChar char="o"/>
            </a:pPr>
            <a:r>
              <a:rPr lang="ga-ie" sz="2000" b="0" i="0" u="none" strike="noStrike" cap="none" dirty="0">
                <a:solidFill>
                  <a:srgbClr val="000000"/>
                </a:solidFill>
                <a:latin typeface="Arial"/>
                <a:ea typeface="Arial"/>
                <a:cs typeface="Arial"/>
                <a:sym typeface="Arial"/>
              </a:rPr>
              <a:t>na dúshláin a bhaineann le saol na scoile a phlé agus na tacaíochtaí atá ar fáil sa scoil a aithint</a:t>
            </a:r>
            <a:endParaRPr dirty="0"/>
          </a:p>
          <a:p>
            <a:pPr marL="342900" marR="0" lvl="0" indent="-342900" algn="l" rtl="0">
              <a:lnSpc>
                <a:spcPct val="100000"/>
              </a:lnSpc>
              <a:spcBef>
                <a:spcPts val="0"/>
              </a:spcBef>
              <a:spcAft>
                <a:spcPts val="0"/>
              </a:spcAft>
              <a:buClr>
                <a:srgbClr val="A958DD"/>
              </a:buClr>
              <a:buSzPts val="2000"/>
              <a:buFont typeface="Courier New"/>
              <a:buChar char="o"/>
            </a:pPr>
            <a:r>
              <a:rPr lang="ga-ie" sz="2000" b="0" i="0" u="none" strike="noStrike" cap="none" dirty="0">
                <a:solidFill>
                  <a:srgbClr val="000000"/>
                </a:solidFill>
                <a:latin typeface="Arial"/>
                <a:ea typeface="Arial"/>
                <a:cs typeface="Arial"/>
                <a:sym typeface="Arial"/>
              </a:rPr>
              <a:t>na daoine aonair/grúpaí éagsúla atá i bpobal scoile a aithint</a:t>
            </a:r>
            <a:endParaRPr dirty="0"/>
          </a:p>
          <a:p>
            <a:pPr marL="342900" marR="0" lvl="0" indent="-342900" algn="l" rtl="0">
              <a:lnSpc>
                <a:spcPct val="100000"/>
              </a:lnSpc>
              <a:spcBef>
                <a:spcPts val="0"/>
              </a:spcBef>
              <a:spcAft>
                <a:spcPts val="0"/>
              </a:spcAft>
              <a:buClr>
                <a:srgbClr val="A958DD"/>
              </a:buClr>
              <a:buSzPts val="2000"/>
              <a:buFont typeface="Courier New"/>
              <a:buChar char="o"/>
            </a:pPr>
            <a:r>
              <a:rPr lang="ga-ie" sz="2000" b="0" i="0" u="none" strike="noStrike" cap="none" dirty="0">
                <a:solidFill>
                  <a:srgbClr val="000000"/>
                </a:solidFill>
                <a:latin typeface="Arial"/>
                <a:ea typeface="Arial"/>
                <a:cs typeface="Arial"/>
                <a:sym typeface="Arial"/>
              </a:rPr>
              <a:t>smaoinigh ar na fáthanna a bhfuil an scoil tábhachtach agus iad seo a rangú in ord tábhachta</a:t>
            </a:r>
            <a:endParaRPr dirty="0"/>
          </a:p>
          <a:p>
            <a:pPr marL="342900" marR="0" lvl="0" indent="-342900" algn="l" rtl="0">
              <a:lnSpc>
                <a:spcPct val="100000"/>
              </a:lnSpc>
              <a:spcBef>
                <a:spcPts val="0"/>
              </a:spcBef>
              <a:spcAft>
                <a:spcPts val="0"/>
              </a:spcAft>
              <a:buClr>
                <a:srgbClr val="9C3FD8"/>
              </a:buClr>
              <a:buSzPts val="2000"/>
              <a:buFont typeface="Courier New"/>
              <a:buChar char="o"/>
            </a:pPr>
            <a:r>
              <a:rPr lang="ga-ie" sz="2000" b="0" i="0" u="none" strike="noStrike" cap="none" dirty="0">
                <a:solidFill>
                  <a:srgbClr val="000000"/>
                </a:solidFill>
                <a:latin typeface="Arial"/>
                <a:ea typeface="Arial"/>
                <a:cs typeface="Arial"/>
                <a:sym typeface="Arial"/>
              </a:rPr>
              <a:t>machnamh a dhéanamh maidir leis an méid a d'fhoghlaimíomar inár 3 n-aonad Conairí</a:t>
            </a:r>
            <a:endParaRPr dirty="0"/>
          </a:p>
          <a:p>
            <a:pPr marL="228600" marR="0" lvl="0" indent="-76200" algn="l" rtl="0">
              <a:lnSpc>
                <a:spcPct val="9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8" name="Google Shape;428;p64"/>
          <p:cNvSpPr txBox="1"/>
          <p:nvPr/>
        </p:nvSpPr>
        <p:spPr>
          <a:xfrm>
            <a:off x="2422474" y="1380479"/>
            <a:ext cx="4136370" cy="1200329"/>
          </a:xfrm>
          <a:prstGeom prst="rect">
            <a:avLst/>
          </a:prstGeom>
          <a:noFill/>
          <a:ln>
            <a:noFill/>
          </a:ln>
        </p:spPr>
        <p:txBody>
          <a:bodyPr spcFirstLastPara="1" wrap="square" lIns="91425" tIns="45700" rIns="91425" bIns="45700" rtlCol="0" anchor="t" anchorCtr="0">
            <a:spAutoFit/>
          </a:bodyPr>
          <a:lstStyle/>
          <a:p>
            <a:pPr marL="0" marR="0" lvl="0" indent="0" algn="ctr" rtl="0">
              <a:lnSpc>
                <a:spcPct val="90000"/>
              </a:lnSpc>
              <a:spcBef>
                <a:spcPts val="0"/>
              </a:spcBef>
              <a:spcAft>
                <a:spcPts val="0"/>
              </a:spcAft>
              <a:buClr>
                <a:srgbClr val="01334E"/>
              </a:buClr>
              <a:buSzPts val="4000"/>
              <a:buFont typeface="Arial"/>
              <a:buNone/>
            </a:pPr>
            <a:r>
              <a:rPr lang="ga-ie" sz="2000" b="1" i="0" u="none" strike="noStrike" cap="none">
                <a:solidFill>
                  <a:srgbClr val="000000"/>
                </a:solidFill>
                <a:latin typeface="Arial"/>
                <a:ea typeface="Arial"/>
                <a:cs typeface="Arial"/>
                <a:sym typeface="Arial"/>
              </a:rPr>
              <a:t>Haigh arís! </a:t>
            </a:r>
            <a:endParaRPr/>
          </a:p>
          <a:p>
            <a:pPr marL="0" marR="0" lvl="0" indent="0" algn="ctr" rtl="0">
              <a:lnSpc>
                <a:spcPct val="90000"/>
              </a:lnSpc>
              <a:spcBef>
                <a:spcPts val="0"/>
              </a:spcBef>
              <a:spcAft>
                <a:spcPts val="0"/>
              </a:spcAft>
              <a:buClr>
                <a:srgbClr val="01334E"/>
              </a:buClr>
              <a:buSzPts val="4000"/>
              <a:buFont typeface="Arial"/>
              <a:buNone/>
            </a:pPr>
            <a:r>
              <a:rPr lang="ga-ie" sz="2000" b="1" i="0" u="none" strike="noStrike" cap="none">
                <a:solidFill>
                  <a:srgbClr val="000000"/>
                </a:solidFill>
                <a:latin typeface="Arial"/>
                <a:ea typeface="Arial"/>
                <a:cs typeface="Arial"/>
                <a:sym typeface="Arial"/>
              </a:rPr>
              <a:t>Conas ar éirigh leat le hAonad 3?</a:t>
            </a:r>
            <a:endParaRPr/>
          </a:p>
          <a:p>
            <a:pPr marL="0" marR="0" lvl="0" indent="0" algn="ctr" rtl="0">
              <a:lnSpc>
                <a:spcPct val="90000"/>
              </a:lnSpc>
              <a:spcBef>
                <a:spcPts val="0"/>
              </a:spcBef>
              <a:spcAft>
                <a:spcPts val="0"/>
              </a:spcAft>
              <a:buClr>
                <a:srgbClr val="01334E"/>
              </a:buClr>
              <a:buSzPts val="4000"/>
              <a:buFont typeface="Arial"/>
              <a:buNone/>
            </a:pPr>
            <a:endParaRPr sz="2000" b="1"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1334E"/>
              </a:buClr>
              <a:buSzPts val="4000"/>
              <a:buFont typeface="Arial"/>
              <a:buNone/>
            </a:pPr>
            <a:r>
              <a:rPr lang="ga-ie" sz="2000" b="1" i="0" u="none" strike="noStrike" cap="none">
                <a:solidFill>
                  <a:srgbClr val="000000"/>
                </a:solidFill>
                <a:latin typeface="Arial"/>
                <a:ea typeface="Arial"/>
                <a:cs typeface="Arial"/>
                <a:sym typeface="Arial"/>
              </a:rPr>
              <a:t>Ar fhoghlaim tú conas...?</a:t>
            </a:r>
            <a:endParaRPr/>
          </a:p>
        </p:txBody>
      </p:sp>
      <p:pic>
        <p:nvPicPr>
          <p:cNvPr id="429" name="Google Shape;429;p64" descr="Icon&#10;&#10;Description automatically generated with low confidence"/>
          <p:cNvPicPr preferRelativeResize="0"/>
          <p:nvPr/>
        </p:nvPicPr>
        <p:blipFill rotWithShape="1">
          <a:blip r:embed="rId4">
            <a:alphaModFix/>
          </a:blip>
          <a:srcRect/>
          <a:stretch/>
        </p:blipFill>
        <p:spPr>
          <a:xfrm>
            <a:off x="2344585" y="1163649"/>
            <a:ext cx="621324" cy="433659"/>
          </a:xfrm>
          <a:prstGeom prst="rect">
            <a:avLst/>
          </a:prstGeom>
          <a:noFill/>
          <a:ln>
            <a:noFill/>
          </a:ln>
        </p:spPr>
      </p:pic>
      <p:pic>
        <p:nvPicPr>
          <p:cNvPr id="430" name="Google Shape;430;p64" descr="Icon&#10;&#10;Description automatically generated with low confidence"/>
          <p:cNvPicPr preferRelativeResize="0"/>
          <p:nvPr/>
        </p:nvPicPr>
        <p:blipFill rotWithShape="1">
          <a:blip r:embed="rId4">
            <a:alphaModFix/>
          </a:blip>
          <a:srcRect/>
          <a:stretch/>
        </p:blipFill>
        <p:spPr>
          <a:xfrm rot="10800000">
            <a:off x="6248182" y="2363978"/>
            <a:ext cx="621324" cy="433659"/>
          </a:xfrm>
          <a:prstGeom prst="rect">
            <a:avLst/>
          </a:prstGeom>
          <a:noFill/>
          <a:ln>
            <a:noFill/>
          </a:ln>
        </p:spPr>
      </p:pic>
      <p:sp>
        <p:nvSpPr>
          <p:cNvPr id="431" name="Google Shape;431;p64"/>
          <p:cNvSpPr txBox="1"/>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None/>
            </a:pPr>
            <a:r>
              <a:rPr lang="ga-ie" sz="1800" b="1" i="0" u="none" strike="noStrike" cap="none">
                <a:solidFill>
                  <a:srgbClr val="000000"/>
                </a:solidFill>
                <a:latin typeface="Arial"/>
                <a:ea typeface="Arial"/>
                <a:cs typeface="Arial"/>
                <a:sym typeface="Arial"/>
              </a:rPr>
              <a:t>Aonad 3, Ag seiceáil isteach leis na cuspóirí foghlama</a:t>
            </a:r>
            <a:endParaRPr/>
          </a:p>
        </p:txBody>
      </p:sp>
      <p:pic>
        <p:nvPicPr>
          <p:cNvPr id="432" name="Google Shape;432;p64"/>
          <p:cNvPicPr preferRelativeResize="0"/>
          <p:nvPr/>
        </p:nvPicPr>
        <p:blipFill rotWithShape="1">
          <a:blip r:embed="rId5">
            <a:alphaModFix/>
          </a:blip>
          <a:srcRect/>
          <a:stretch/>
        </p:blipFill>
        <p:spPr>
          <a:xfrm>
            <a:off x="690513" y="1436425"/>
            <a:ext cx="1964734" cy="1992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5"/>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3, Gníomhaíocht le cois</a:t>
            </a:r>
            <a:endParaRPr/>
          </a:p>
        </p:txBody>
      </p:sp>
      <p:sp>
        <p:nvSpPr>
          <p:cNvPr id="438" name="Google Shape;438;p65"/>
          <p:cNvSpPr txBox="1">
            <a:spLocks noGrp="1"/>
          </p:cNvSpPr>
          <p:nvPr>
            <p:ph type="body" idx="1"/>
          </p:nvPr>
        </p:nvSpPr>
        <p:spPr>
          <a:xfrm>
            <a:off x="1843596" y="1351061"/>
            <a:ext cx="3617188" cy="4626861"/>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1800"/>
              <a:t>Seo smaoineamh duit.</a:t>
            </a:r>
            <a:endParaRPr/>
          </a:p>
          <a:p>
            <a:pPr marL="0" lvl="0" indent="0" algn="ctr" rtl="0">
              <a:lnSpc>
                <a:spcPct val="90000"/>
              </a:lnSpc>
              <a:spcBef>
                <a:spcPts val="0"/>
              </a:spcBef>
              <a:spcAft>
                <a:spcPts val="0"/>
              </a:spcAft>
              <a:buClr>
                <a:srgbClr val="01334E"/>
              </a:buClr>
              <a:buSzPts val="4000"/>
              <a:buNone/>
            </a:pPr>
            <a:endParaRPr sz="1800"/>
          </a:p>
          <a:p>
            <a:pPr marL="0" lvl="0" indent="0" algn="ctr" rtl="0">
              <a:lnSpc>
                <a:spcPct val="90000"/>
              </a:lnSpc>
              <a:spcBef>
                <a:spcPts val="0"/>
              </a:spcBef>
              <a:spcAft>
                <a:spcPts val="0"/>
              </a:spcAft>
              <a:buClr>
                <a:srgbClr val="01334E"/>
              </a:buClr>
              <a:buSzPts val="4000"/>
              <a:buNone/>
            </a:pPr>
            <a:r>
              <a:rPr lang="ga-ie" sz="1800"/>
              <a:t>Taighde níos doimhne a dhéanamh ar róil agus ar fhreagrachtaí na ndaoine aonair/grúpaí éagsúla i do phobal scoile. Tabhair aird ar leith ar an gcaoi a dtacaíonn daoine aonair/grúpaí éagsúla le scoláirí.</a:t>
            </a:r>
            <a:endParaRPr/>
          </a:p>
          <a:p>
            <a:pPr marL="0" lvl="0" indent="0" algn="ctr" rtl="0">
              <a:lnSpc>
                <a:spcPct val="90000"/>
              </a:lnSpc>
              <a:spcBef>
                <a:spcPts val="0"/>
              </a:spcBef>
              <a:spcAft>
                <a:spcPts val="0"/>
              </a:spcAft>
              <a:buClr>
                <a:srgbClr val="01334E"/>
              </a:buClr>
              <a:buSzPts val="4000"/>
              <a:buNone/>
            </a:pPr>
            <a:endParaRPr sz="1800"/>
          </a:p>
          <a:p>
            <a:pPr marL="0" lvl="0" indent="0" algn="ctr" rtl="0">
              <a:lnSpc>
                <a:spcPct val="90000"/>
              </a:lnSpc>
              <a:spcBef>
                <a:spcPts val="0"/>
              </a:spcBef>
              <a:spcAft>
                <a:spcPts val="0"/>
              </a:spcAft>
              <a:buClr>
                <a:srgbClr val="01334E"/>
              </a:buClr>
              <a:buSzPts val="4000"/>
              <a:buNone/>
            </a:pPr>
            <a:r>
              <a:rPr lang="ga-ie" sz="1800"/>
              <a:t>Cruthaigh leabhrán pobail scoile a thugann próifíl ar na daoine/grúpaí seo.</a:t>
            </a:r>
            <a:endParaRPr/>
          </a:p>
          <a:p>
            <a:pPr marL="0" lvl="0" indent="0" algn="ctr" rtl="0">
              <a:lnSpc>
                <a:spcPct val="90000"/>
              </a:lnSpc>
              <a:spcBef>
                <a:spcPts val="0"/>
              </a:spcBef>
              <a:spcAft>
                <a:spcPts val="0"/>
              </a:spcAft>
              <a:buClr>
                <a:srgbClr val="01334E"/>
              </a:buClr>
              <a:buSzPts val="4000"/>
              <a:buNone/>
            </a:pPr>
            <a:endParaRPr sz="1800"/>
          </a:p>
          <a:p>
            <a:pPr marL="0" lvl="0" indent="0" algn="ctr" rtl="0">
              <a:lnSpc>
                <a:spcPct val="90000"/>
              </a:lnSpc>
              <a:spcBef>
                <a:spcPts val="0"/>
              </a:spcBef>
              <a:spcAft>
                <a:spcPts val="0"/>
              </a:spcAft>
              <a:buClr>
                <a:srgbClr val="01334E"/>
              </a:buClr>
              <a:buSzPts val="4000"/>
              <a:buNone/>
            </a:pPr>
            <a:r>
              <a:rPr lang="ga-ie" sz="1800"/>
              <a:t>Cuir an leabhrán seo ar fáil do dhaltaí na chéad bhliana chun a n-aistriú ón mbunscoil a dhéanamh níos éasca.</a:t>
            </a:r>
            <a:endParaRPr/>
          </a:p>
          <a:p>
            <a:pPr marL="0" lvl="0" indent="0" algn="ctr" rtl="0">
              <a:lnSpc>
                <a:spcPct val="90000"/>
              </a:lnSpc>
              <a:spcBef>
                <a:spcPts val="0"/>
              </a:spcBef>
              <a:spcAft>
                <a:spcPts val="0"/>
              </a:spcAft>
              <a:buClr>
                <a:srgbClr val="01334E"/>
              </a:buClr>
              <a:buSzPts val="4000"/>
              <a:buNone/>
            </a:pPr>
            <a:endParaRPr sz="1800"/>
          </a:p>
        </p:txBody>
      </p:sp>
      <p:pic>
        <p:nvPicPr>
          <p:cNvPr id="439" name="Google Shape;439;p65" descr="Icon&#10;&#10;Description automatically generated with low confidence"/>
          <p:cNvPicPr preferRelativeResize="0"/>
          <p:nvPr/>
        </p:nvPicPr>
        <p:blipFill rotWithShape="1">
          <a:blip r:embed="rId3">
            <a:alphaModFix/>
          </a:blip>
          <a:srcRect/>
          <a:stretch/>
        </p:blipFill>
        <p:spPr>
          <a:xfrm>
            <a:off x="1258654" y="1057548"/>
            <a:ext cx="621324" cy="433659"/>
          </a:xfrm>
          <a:prstGeom prst="rect">
            <a:avLst/>
          </a:prstGeom>
          <a:noFill/>
          <a:ln>
            <a:noFill/>
          </a:ln>
        </p:spPr>
      </p:pic>
      <p:pic>
        <p:nvPicPr>
          <p:cNvPr id="440" name="Google Shape;440;p65" descr="Icon&#10;&#10;Description automatically generated with low confidence"/>
          <p:cNvPicPr preferRelativeResize="0"/>
          <p:nvPr/>
        </p:nvPicPr>
        <p:blipFill rotWithShape="1">
          <a:blip r:embed="rId3">
            <a:alphaModFix/>
          </a:blip>
          <a:srcRect/>
          <a:stretch/>
        </p:blipFill>
        <p:spPr>
          <a:xfrm rot="10800000">
            <a:off x="5340595" y="6073993"/>
            <a:ext cx="621324" cy="433659"/>
          </a:xfrm>
          <a:prstGeom prst="rect">
            <a:avLst/>
          </a:prstGeom>
          <a:noFill/>
          <a:ln>
            <a:noFill/>
          </a:ln>
        </p:spPr>
      </p:pic>
      <p:pic>
        <p:nvPicPr>
          <p:cNvPr id="441" name="Google Shape;441;p65" descr="Shape, square&#10;&#10;Description automatically generated"/>
          <p:cNvPicPr preferRelativeResize="0"/>
          <p:nvPr/>
        </p:nvPicPr>
        <p:blipFill rotWithShape="1">
          <a:blip r:embed="rId4">
            <a:alphaModFix/>
          </a:blip>
          <a:srcRect/>
          <a:stretch/>
        </p:blipFill>
        <p:spPr>
          <a:xfrm rot="-5400000">
            <a:off x="11066125" y="974496"/>
            <a:ext cx="1007241" cy="823346"/>
          </a:xfrm>
          <a:prstGeom prst="rect">
            <a:avLst/>
          </a:prstGeom>
          <a:noFill/>
          <a:ln>
            <a:noFill/>
          </a:ln>
        </p:spPr>
      </p:pic>
      <p:pic>
        <p:nvPicPr>
          <p:cNvPr id="442" name="Google Shape;442;p65" descr="A picture containing icon&#10;&#10;Description automatically generated"/>
          <p:cNvPicPr preferRelativeResize="0"/>
          <p:nvPr/>
        </p:nvPicPr>
        <p:blipFill rotWithShape="1">
          <a:blip r:embed="rId5">
            <a:alphaModFix/>
          </a:blip>
          <a:srcRect/>
          <a:stretch/>
        </p:blipFill>
        <p:spPr>
          <a:xfrm>
            <a:off x="11066124" y="847441"/>
            <a:ext cx="1007241" cy="1007241"/>
          </a:xfrm>
          <a:prstGeom prst="rect">
            <a:avLst/>
          </a:prstGeom>
          <a:noFill/>
          <a:ln>
            <a:noFill/>
          </a:ln>
        </p:spPr>
      </p:pic>
      <p:pic>
        <p:nvPicPr>
          <p:cNvPr id="443" name="Google Shape;443;p65"/>
          <p:cNvPicPr preferRelativeResize="0"/>
          <p:nvPr/>
        </p:nvPicPr>
        <p:blipFill rotWithShape="1">
          <a:blip r:embed="rId6">
            <a:alphaModFix/>
          </a:blip>
          <a:srcRect/>
          <a:stretch/>
        </p:blipFill>
        <p:spPr>
          <a:xfrm>
            <a:off x="6123501" y="544262"/>
            <a:ext cx="5034572" cy="51059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pSp>
        <p:nvGrpSpPr>
          <p:cNvPr id="448" name="Google Shape;448;p66"/>
          <p:cNvGrpSpPr/>
          <p:nvPr/>
        </p:nvGrpSpPr>
        <p:grpSpPr>
          <a:xfrm>
            <a:off x="618231" y="1990725"/>
            <a:ext cx="2555276" cy="2076450"/>
            <a:chOff x="618230" y="1990725"/>
            <a:chExt cx="2645059" cy="2076450"/>
          </a:xfrm>
        </p:grpSpPr>
        <p:pic>
          <p:nvPicPr>
            <p:cNvPr id="449" name="Google Shape;449;p66" descr="Shape, square&#10;&#10;Description automatically generated"/>
            <p:cNvPicPr preferRelativeResize="0"/>
            <p:nvPr/>
          </p:nvPicPr>
          <p:blipFill rotWithShape="1">
            <a:blip r:embed="rId3">
              <a:alphaModFix/>
            </a:blip>
            <a:srcRect/>
            <a:stretch/>
          </p:blipFill>
          <p:spPr>
            <a:xfrm>
              <a:off x="618230" y="1990725"/>
              <a:ext cx="2645059" cy="2076450"/>
            </a:xfrm>
            <a:prstGeom prst="rect">
              <a:avLst/>
            </a:prstGeom>
            <a:noFill/>
            <a:ln>
              <a:noFill/>
            </a:ln>
          </p:spPr>
        </p:pic>
        <p:sp>
          <p:nvSpPr>
            <p:cNvPr id="450" name="Google Shape;450;p66"/>
            <p:cNvSpPr txBox="1"/>
            <p:nvPr/>
          </p:nvSpPr>
          <p:spPr>
            <a:xfrm>
              <a:off x="721558" y="2321084"/>
              <a:ext cx="2438401" cy="1415732"/>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Tionscadal Conaire</a:t>
              </a:r>
              <a:endParaRPr sz="1800" dirty="0"/>
            </a:p>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Institiúid Oideachais</a:t>
              </a:r>
              <a:endParaRPr sz="1800" dirty="0"/>
            </a:p>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Ollscoil Chathair Bhaile Átha Cliath</a:t>
              </a:r>
              <a:endParaRPr sz="1800" dirty="0"/>
            </a:p>
            <a:p>
              <a:pPr marL="0" marR="0" lvl="0" indent="0" algn="l" rtl="0">
                <a:lnSpc>
                  <a:spcPct val="100000"/>
                </a:lnSpc>
                <a:spcBef>
                  <a:spcPts val="0"/>
                </a:spcBef>
                <a:spcAft>
                  <a:spcPts val="0"/>
                </a:spcAft>
                <a:buNone/>
              </a:pPr>
              <a:r>
                <a:rPr lang="ga-ie" sz="1400" b="0" i="0" u="none" strike="noStrike" cap="none" dirty="0">
                  <a:solidFill>
                    <a:srgbClr val="000000"/>
                  </a:solidFill>
                  <a:latin typeface="Arial"/>
                  <a:ea typeface="Arial"/>
                  <a:cs typeface="Arial"/>
                  <a:sym typeface="Arial"/>
                </a:rPr>
                <a:t> </a:t>
              </a:r>
              <a:endParaRPr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5DC973"/>
              </a:buClr>
              <a:buSzPts val="1800"/>
              <a:buFont typeface="Arial"/>
              <a:buNone/>
            </a:pPr>
            <a:r>
              <a:rPr lang="ga-ie" dirty="0"/>
              <a:t>Aonad 3: Ar an gcás</a:t>
            </a:r>
            <a:endParaRPr dirty="0"/>
          </a:p>
        </p:txBody>
      </p:sp>
      <p:sp>
        <p:nvSpPr>
          <p:cNvPr id="236" name="Google Shape;236;p2"/>
          <p:cNvSpPr txBox="1">
            <a:spLocks noGrp="1"/>
          </p:cNvSpPr>
          <p:nvPr>
            <p:ph type="body" idx="1"/>
          </p:nvPr>
        </p:nvSpPr>
        <p:spPr>
          <a:xfrm>
            <a:off x="513149" y="854416"/>
            <a:ext cx="8128000" cy="2343602"/>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400"/>
              <a:buNone/>
            </a:pPr>
            <a:r>
              <a:rPr lang="ga-ie" sz="1800" b="1" dirty="0"/>
              <a:t>Cuspóirí foghlama molta</a:t>
            </a:r>
            <a:endParaRPr sz="1800" dirty="0"/>
          </a:p>
          <a:p>
            <a:pPr marL="0" lvl="0" indent="0" algn="l" rtl="0">
              <a:lnSpc>
                <a:spcPct val="90000"/>
              </a:lnSpc>
              <a:spcBef>
                <a:spcPts val="0"/>
              </a:spcBef>
              <a:spcAft>
                <a:spcPts val="0"/>
              </a:spcAft>
              <a:buClr>
                <a:srgbClr val="01334E"/>
              </a:buClr>
              <a:buSzPts val="2400"/>
              <a:buNone/>
            </a:pPr>
            <a:endParaRPr sz="900" dirty="0"/>
          </a:p>
          <a:p>
            <a:pPr marL="0" lvl="0" indent="0" algn="l" rtl="0">
              <a:lnSpc>
                <a:spcPct val="90000"/>
              </a:lnSpc>
              <a:spcBef>
                <a:spcPts val="0"/>
              </a:spcBef>
              <a:spcAft>
                <a:spcPts val="0"/>
              </a:spcAft>
              <a:buClr>
                <a:srgbClr val="01334E"/>
              </a:buClr>
              <a:buSzPts val="2400"/>
              <a:buNone/>
            </a:pPr>
            <a:r>
              <a:rPr lang="ga-ie" sz="1600" dirty="0"/>
              <a:t>Táimid ag foghlaim conas...</a:t>
            </a:r>
            <a:endParaRPr sz="1600" dirty="0"/>
          </a:p>
          <a:p>
            <a:pPr marL="342900" lvl="0" indent="-342900" algn="l" rtl="0">
              <a:lnSpc>
                <a:spcPct val="90000"/>
              </a:lnSpc>
              <a:spcBef>
                <a:spcPts val="0"/>
              </a:spcBef>
              <a:spcAft>
                <a:spcPts val="0"/>
              </a:spcAft>
              <a:buClr>
                <a:srgbClr val="A958DD"/>
              </a:buClr>
              <a:buSzPts val="2400"/>
              <a:buFont typeface="Courier New"/>
              <a:buChar char="o"/>
            </a:pPr>
            <a:r>
              <a:rPr lang="ga-ie" sz="1600" dirty="0"/>
              <a:t>na dúshláin a bhaineann le saol na scoile a phlé agus na tacaíochtaí atá ar fáil sa scoil a aithint</a:t>
            </a:r>
            <a:endParaRPr sz="1600" dirty="0"/>
          </a:p>
          <a:p>
            <a:pPr marL="342900" lvl="0" indent="-342900" algn="l" rtl="0">
              <a:lnSpc>
                <a:spcPct val="90000"/>
              </a:lnSpc>
              <a:spcBef>
                <a:spcPts val="0"/>
              </a:spcBef>
              <a:spcAft>
                <a:spcPts val="0"/>
              </a:spcAft>
              <a:buClr>
                <a:srgbClr val="A958DD"/>
              </a:buClr>
              <a:buSzPts val="2400"/>
              <a:buFont typeface="Courier New"/>
              <a:buChar char="o"/>
            </a:pPr>
            <a:r>
              <a:rPr lang="ga-ie" sz="1600" dirty="0"/>
              <a:t>na daoine aonair/grúpaí éagsúla atá i bpobal scoile a aithint</a:t>
            </a:r>
            <a:endParaRPr sz="1600" dirty="0"/>
          </a:p>
          <a:p>
            <a:pPr marL="342900" lvl="0" indent="-342900" algn="l" rtl="0">
              <a:lnSpc>
                <a:spcPct val="90000"/>
              </a:lnSpc>
              <a:spcBef>
                <a:spcPts val="0"/>
              </a:spcBef>
              <a:spcAft>
                <a:spcPts val="0"/>
              </a:spcAft>
              <a:buClr>
                <a:srgbClr val="A958DD"/>
              </a:buClr>
              <a:buSzPts val="2400"/>
              <a:buFont typeface="Courier New"/>
              <a:buChar char="o"/>
            </a:pPr>
            <a:r>
              <a:rPr lang="ga-ie" sz="1600" dirty="0"/>
              <a:t>smaoinigh ar na fáthanna a bhfuil an scoil tábhachtach agus iad seo a rangú in ord tábhachta</a:t>
            </a:r>
            <a:endParaRPr sz="1600" dirty="0"/>
          </a:p>
          <a:p>
            <a:pPr marL="342900" lvl="0" indent="-342900" algn="l" rtl="0">
              <a:lnSpc>
                <a:spcPct val="90000"/>
              </a:lnSpc>
              <a:spcBef>
                <a:spcPts val="0"/>
              </a:spcBef>
              <a:spcAft>
                <a:spcPts val="0"/>
              </a:spcAft>
              <a:buClr>
                <a:srgbClr val="9C3FD8"/>
              </a:buClr>
              <a:buSzPts val="2400"/>
              <a:buFont typeface="Courier New"/>
              <a:buChar char="o"/>
            </a:pPr>
            <a:r>
              <a:rPr lang="ga-ie" sz="1600" dirty="0"/>
              <a:t>machnamh a dhéanamh maidir leis an méid a d'fhoghlaimíomar inár 3 n-aonad Conairí</a:t>
            </a:r>
            <a:endParaRPr sz="1600" dirty="0"/>
          </a:p>
          <a:p>
            <a:pPr marL="342900" lvl="0" indent="-190500" algn="l" rtl="0">
              <a:lnSpc>
                <a:spcPct val="90000"/>
              </a:lnSpc>
              <a:spcBef>
                <a:spcPts val="0"/>
              </a:spcBef>
              <a:spcAft>
                <a:spcPts val="0"/>
              </a:spcAft>
              <a:buClr>
                <a:srgbClr val="9C3FD8"/>
              </a:buClr>
              <a:buSzPts val="2400"/>
              <a:buFont typeface="Courier New"/>
              <a:buNone/>
            </a:pPr>
            <a:endParaRPr sz="1600" dirty="0"/>
          </a:p>
          <a:p>
            <a:pPr marL="342900" lvl="0" indent="-342900" algn="l" rtl="0">
              <a:lnSpc>
                <a:spcPct val="90000"/>
              </a:lnSpc>
              <a:spcBef>
                <a:spcPts val="0"/>
              </a:spcBef>
              <a:spcAft>
                <a:spcPts val="0"/>
              </a:spcAft>
              <a:buClr>
                <a:srgbClr val="9C3FD8"/>
              </a:buClr>
              <a:buSzPts val="2400"/>
              <a:buFont typeface="Courier New"/>
              <a:buChar char="o"/>
            </a:pPr>
            <a:r>
              <a:rPr lang="ga-ie" sz="1800" dirty="0"/>
              <a:t>xxx</a:t>
            </a:r>
            <a:endParaRPr dirty="0"/>
          </a:p>
          <a:p>
            <a:pPr marL="0" lvl="0" indent="0" algn="l" rtl="0">
              <a:lnSpc>
                <a:spcPct val="90000"/>
              </a:lnSpc>
              <a:spcBef>
                <a:spcPts val="0"/>
              </a:spcBef>
              <a:spcAft>
                <a:spcPts val="0"/>
              </a:spcAft>
              <a:buSzPts val="2400"/>
              <a:buNone/>
            </a:pPr>
            <a:endParaRPr sz="1900" dirty="0"/>
          </a:p>
        </p:txBody>
      </p:sp>
      <p:sp>
        <p:nvSpPr>
          <p:cNvPr id="237" name="Google Shape;237;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000"/>
              <a:buNone/>
            </a:pPr>
            <a:r>
              <a:rPr lang="ga-ie" b="1"/>
              <a:t>Eochairscileanna</a:t>
            </a:r>
            <a:endParaRPr/>
          </a:p>
          <a:p>
            <a:pPr marL="263525" lvl="0" indent="-263525" algn="l" rtl="0">
              <a:lnSpc>
                <a:spcPct val="90000"/>
              </a:lnSpc>
              <a:spcBef>
                <a:spcPts val="0"/>
              </a:spcBef>
              <a:spcAft>
                <a:spcPts val="0"/>
              </a:spcAft>
              <a:buSzPts val="2000"/>
              <a:buChar char="•"/>
            </a:pPr>
            <a:r>
              <a:rPr lang="ga-ie"/>
              <a:t>Léamh agus scríobh a bheith agat</a:t>
            </a:r>
            <a:endParaRPr/>
          </a:p>
          <a:p>
            <a:pPr marL="263525" lvl="0" indent="-263525" algn="l" rtl="0">
              <a:lnSpc>
                <a:spcPct val="90000"/>
              </a:lnSpc>
              <a:spcBef>
                <a:spcPts val="0"/>
              </a:spcBef>
              <a:spcAft>
                <a:spcPts val="0"/>
              </a:spcAft>
              <a:buSzPts val="2000"/>
              <a:buChar char="•"/>
            </a:pPr>
            <a:r>
              <a:rPr lang="ga-ie"/>
              <a:t>Mé féin a bhainistiú</a:t>
            </a:r>
            <a:endParaRPr/>
          </a:p>
          <a:p>
            <a:pPr marL="263525" lvl="0" indent="-263525" algn="l" rtl="0">
              <a:lnSpc>
                <a:spcPct val="90000"/>
              </a:lnSpc>
              <a:spcBef>
                <a:spcPts val="0"/>
              </a:spcBef>
              <a:spcAft>
                <a:spcPts val="0"/>
              </a:spcAft>
              <a:buSzPts val="2000"/>
              <a:buChar char="•"/>
            </a:pPr>
            <a:r>
              <a:rPr lang="ga-ie"/>
              <a:t>Ag fanacht ar fónamh</a:t>
            </a:r>
            <a:endParaRPr/>
          </a:p>
          <a:p>
            <a:pPr marL="263525" lvl="0" indent="-263525" algn="l" rtl="0">
              <a:lnSpc>
                <a:spcPct val="90000"/>
              </a:lnSpc>
              <a:spcBef>
                <a:spcPts val="0"/>
              </a:spcBef>
              <a:spcAft>
                <a:spcPts val="0"/>
              </a:spcAft>
              <a:buSzPts val="2000"/>
              <a:buChar char="•"/>
            </a:pPr>
            <a:r>
              <a:rPr lang="ga-ie"/>
              <a:t>Faisnéis agus smaoineamh a bhainistiú</a:t>
            </a:r>
            <a:endParaRPr/>
          </a:p>
          <a:p>
            <a:pPr marL="263525" lvl="0" indent="-263525" algn="l" rtl="0">
              <a:lnSpc>
                <a:spcPct val="90000"/>
              </a:lnSpc>
              <a:spcBef>
                <a:spcPts val="0"/>
              </a:spcBef>
              <a:spcAft>
                <a:spcPts val="0"/>
              </a:spcAft>
              <a:buSzPts val="2000"/>
              <a:buChar char="•"/>
            </a:pPr>
            <a:r>
              <a:rPr lang="ga-ie"/>
              <a:t>Ag obair le daoine eile</a:t>
            </a:r>
            <a:endParaRPr/>
          </a:p>
          <a:p>
            <a:pPr marL="263525" lvl="0" indent="-263525" algn="l" rtl="0">
              <a:lnSpc>
                <a:spcPct val="90000"/>
              </a:lnSpc>
              <a:spcBef>
                <a:spcPts val="0"/>
              </a:spcBef>
              <a:spcAft>
                <a:spcPts val="0"/>
              </a:spcAft>
              <a:buSzPts val="2000"/>
              <a:buChar char="•"/>
            </a:pPr>
            <a:r>
              <a:rPr lang="ga-ie"/>
              <a:t>Cumarsáid</a:t>
            </a:r>
            <a:endParaRPr/>
          </a:p>
          <a:p>
            <a:pPr marL="0" lvl="0" indent="0" algn="l" rtl="0">
              <a:lnSpc>
                <a:spcPct val="90000"/>
              </a:lnSpc>
              <a:spcBef>
                <a:spcPts val="0"/>
              </a:spcBef>
              <a:spcAft>
                <a:spcPts val="0"/>
              </a:spcAft>
              <a:buClr>
                <a:srgbClr val="01334E"/>
              </a:buClr>
              <a:buSzPts val="2000"/>
              <a:buNone/>
            </a:pPr>
            <a:endParaRPr/>
          </a:p>
          <a:p>
            <a:pPr marL="0" lvl="0" indent="0" algn="l" rtl="0">
              <a:lnSpc>
                <a:spcPct val="90000"/>
              </a:lnSpc>
              <a:spcBef>
                <a:spcPts val="0"/>
              </a:spcBef>
              <a:spcAft>
                <a:spcPts val="0"/>
              </a:spcAft>
              <a:buClr>
                <a:srgbClr val="01334E"/>
              </a:buClr>
              <a:buSzPts val="2000"/>
              <a:buNone/>
            </a:pPr>
            <a:endParaRPr/>
          </a:p>
          <a:p>
            <a:pPr marL="0" lvl="0" indent="0" algn="l" rtl="0">
              <a:lnSpc>
                <a:spcPct val="90000"/>
              </a:lnSpc>
              <a:spcBef>
                <a:spcPts val="0"/>
              </a:spcBef>
              <a:spcAft>
                <a:spcPts val="0"/>
              </a:spcAft>
              <a:buClr>
                <a:srgbClr val="01334E"/>
              </a:buClr>
              <a:buSzPts val="2000"/>
              <a:buNone/>
            </a:pPr>
            <a:endParaRPr/>
          </a:p>
          <a:p>
            <a:pPr marL="0" lvl="0" indent="0" algn="l" rtl="0">
              <a:lnSpc>
                <a:spcPct val="90000"/>
              </a:lnSpc>
              <a:spcBef>
                <a:spcPts val="0"/>
              </a:spcBef>
              <a:spcAft>
                <a:spcPts val="0"/>
              </a:spcAft>
              <a:buClr>
                <a:srgbClr val="01334E"/>
              </a:buClr>
              <a:buSzPts val="2000"/>
              <a:buNone/>
            </a:pPr>
            <a:endParaRPr/>
          </a:p>
        </p:txBody>
      </p:sp>
      <p:graphicFrame>
        <p:nvGraphicFramePr>
          <p:cNvPr id="238" name="Google Shape;238;p2"/>
          <p:cNvGraphicFramePr/>
          <p:nvPr>
            <p:extLst>
              <p:ext uri="{D42A27DB-BD31-4B8C-83A1-F6EECF244321}">
                <p14:modId xmlns:p14="http://schemas.microsoft.com/office/powerpoint/2010/main" val="2923020624"/>
              </p:ext>
            </p:extLst>
          </p:nvPr>
        </p:nvGraphicFramePr>
        <p:xfrm>
          <a:off x="513149" y="3061812"/>
          <a:ext cx="8127975" cy="3743270"/>
        </p:xfrm>
        <a:graphic>
          <a:graphicData uri="http://schemas.openxmlformats.org/drawingml/2006/table">
            <a:tbl>
              <a:tblPr firstRow="1" bandRow="1">
                <a:noFill/>
                <a:tableStyleId>{3CFB96E4-1D7F-404E-9110-53163C887863}</a:tableStyleId>
              </a:tblPr>
              <a:tblGrid>
                <a:gridCol w="1092814">
                  <a:extLst>
                    <a:ext uri="{9D8B030D-6E8A-4147-A177-3AD203B41FA5}">
                      <a16:colId xmlns:a16="http://schemas.microsoft.com/office/drawing/2014/main" val="20000"/>
                    </a:ext>
                  </a:extLst>
                </a:gridCol>
                <a:gridCol w="1229445">
                  <a:extLst>
                    <a:ext uri="{9D8B030D-6E8A-4147-A177-3AD203B41FA5}">
                      <a16:colId xmlns:a16="http://schemas.microsoft.com/office/drawing/2014/main" val="20001"/>
                    </a:ext>
                  </a:extLst>
                </a:gridCol>
                <a:gridCol w="5805716">
                  <a:extLst>
                    <a:ext uri="{9D8B030D-6E8A-4147-A177-3AD203B41FA5}">
                      <a16:colId xmlns:a16="http://schemas.microsoft.com/office/drawing/2014/main" val="20002"/>
                    </a:ext>
                  </a:extLst>
                </a:gridCol>
              </a:tblGrid>
              <a:tr h="271750">
                <a:tc>
                  <a:txBody>
                    <a:bodyPr/>
                    <a:lstStyle/>
                    <a:p>
                      <a:pPr marL="0" marR="0" lvl="0" indent="0" algn="l" rtl="0">
                        <a:lnSpc>
                          <a:spcPct val="100000"/>
                        </a:lnSpc>
                        <a:spcBef>
                          <a:spcPts val="0"/>
                        </a:spcBef>
                        <a:spcAft>
                          <a:spcPts val="0"/>
                        </a:spcAft>
                        <a:buClr>
                          <a:srgbClr val="000000"/>
                        </a:buClr>
                        <a:buSzPts val="1600"/>
                        <a:buFont typeface="Arial"/>
                        <a:buNone/>
                      </a:pPr>
                      <a:r>
                        <a:rPr lang="ga-ie" sz="1200" b="1" i="0" u="none" strike="noStrike" cap="none" dirty="0">
                          <a:solidFill>
                            <a:srgbClr val="9C3FD8"/>
                          </a:solidFill>
                          <a:latin typeface="Arial"/>
                          <a:ea typeface="Arial"/>
                          <a:cs typeface="Arial"/>
                          <a:sym typeface="Arial"/>
                        </a:rPr>
                        <a:t>S</a:t>
                      </a:r>
                      <a:r>
                        <a:rPr lang="en-GB" sz="1200" b="1" i="0" u="none" strike="noStrike" cap="none" dirty="0" err="1">
                          <a:solidFill>
                            <a:srgbClr val="9C3FD8"/>
                          </a:solidFill>
                          <a:latin typeface="Arial"/>
                          <a:ea typeface="Arial"/>
                          <a:cs typeface="Arial"/>
                          <a:sym typeface="Arial"/>
                        </a:rPr>
                        <a:t>leamhnáin</a:t>
                      </a:r>
                      <a:endParaRPr sz="1200" b="1" i="0" u="none" strike="noStrike" cap="none" dirty="0">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dirty="0" err="1">
                          <a:solidFill>
                            <a:srgbClr val="9C3FD8"/>
                          </a:solidFill>
                          <a:latin typeface="Arial"/>
                          <a:ea typeface="Arial"/>
                          <a:cs typeface="Arial"/>
                          <a:sym typeface="Arial"/>
                        </a:rPr>
                        <a:t>Gníomhaíocht</a:t>
                      </a:r>
                      <a:endParaRPr sz="1200" u="none" strike="noStrike" cap="none" dirty="0"/>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ga-ie" sz="1200" b="1" i="0" u="none" strike="noStrike" cap="none" dirty="0">
                          <a:solidFill>
                            <a:srgbClr val="9C3FD8"/>
                          </a:solidFill>
                          <a:latin typeface="Arial"/>
                          <a:ea typeface="Arial"/>
                          <a:cs typeface="Arial"/>
                          <a:sym typeface="Arial"/>
                        </a:rPr>
                        <a:t>Cad a bheidh ar bun againn?</a:t>
                      </a:r>
                      <a:endParaRPr sz="1200" u="none" strike="noStrike" cap="none" dirty="0"/>
                    </a:p>
                  </a:txBody>
                  <a:tcPr marL="91450" marR="91450" marT="45725" marB="45725">
                    <a:solidFill>
                      <a:schemeClr val="lt1"/>
                    </a:solidFill>
                  </a:tcPr>
                </a:tc>
                <a:extLst>
                  <a:ext uri="{0D108BD9-81ED-4DB2-BD59-A6C34878D82A}">
                    <a16:rowId xmlns:a16="http://schemas.microsoft.com/office/drawing/2014/main" val="10000"/>
                  </a:ext>
                </a:extLst>
              </a:tr>
              <a:tr h="317125">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dirty="0">
                          <a:latin typeface="Arial"/>
                          <a:ea typeface="Arial"/>
                          <a:cs typeface="Arial"/>
                          <a:sym typeface="Arial"/>
                        </a:rPr>
                        <a:t>3</a:t>
                      </a:r>
                      <a:endParaRPr sz="1300" b="0" i="0" u="none" strike="noStrike" cap="none" dirty="0">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Réamheolas ar na deilbhíní</a:t>
                      </a:r>
                      <a:endParaRPr/>
                    </a:p>
                  </a:txBody>
                  <a:tcPr marL="91450" marR="91450" marT="45725" marB="45725">
                    <a:solidFill>
                      <a:schemeClr val="lt1"/>
                    </a:solidFill>
                  </a:tcPr>
                </a:tc>
                <a:extLst>
                  <a:ext uri="{0D108BD9-81ED-4DB2-BD59-A6C34878D82A}">
                    <a16:rowId xmlns:a16="http://schemas.microsoft.com/office/drawing/2014/main" val="10001"/>
                  </a:ext>
                </a:extLst>
              </a:tr>
              <a:tr h="317125">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4-10</a:t>
                      </a:r>
                      <a:endParaRPr sz="1300" b="0" i="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dirty="0">
                          <a:latin typeface="Arial"/>
                          <a:ea typeface="Arial"/>
                          <a:cs typeface="Arial"/>
                          <a:sym typeface="Arial"/>
                        </a:rPr>
                        <a:t>1</a:t>
                      </a:r>
                      <a:endParaRPr sz="1300" b="0" i="0" u="none" strike="noStrike" cap="none" dirty="0">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Ag féachaint ar chás-staidéir ar na heispéiris scoile éagsúla | Ag plé dúshláin scoilbhunaithe agus na tacaíochtaí atá ar fáil  </a:t>
                      </a:r>
                      <a:r>
                        <a:rPr lang="ga-ie" sz="1300" b="1" i="0" u="none" strike="noStrike" cap="none">
                          <a:latin typeface="Arial"/>
                          <a:ea typeface="Arial"/>
                          <a:cs typeface="Arial"/>
                          <a:sym typeface="Arial"/>
                        </a:rPr>
                        <a:t>NB: Cóipeanna de na cás-staidéir (Sleamhnáin 5-9) a phriontáil roimh ré</a:t>
                      </a:r>
                      <a:endParaRPr/>
                    </a:p>
                  </a:txBody>
                  <a:tcPr marL="91450" marR="91450" marT="45725" marB="45725">
                    <a:solidFill>
                      <a:schemeClr val="lt1"/>
                    </a:solidFill>
                  </a:tcPr>
                </a:tc>
                <a:extLst>
                  <a:ext uri="{0D108BD9-81ED-4DB2-BD59-A6C34878D82A}">
                    <a16:rowId xmlns:a16="http://schemas.microsoft.com/office/drawing/2014/main" val="10002"/>
                  </a:ext>
                </a:extLst>
              </a:tr>
              <a:tr h="317125">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11</a:t>
                      </a:r>
                      <a:endParaRPr sz="1300" b="0" i="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2</a:t>
                      </a:r>
                      <a:endParaRPr sz="1300" b="0" i="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Úsáid a bhaint as na cás-staidéir mar bhonn chun róil agus freagrachtaí na ndaoine aonair/grúpaí éagsúla atá i bpobal scoile a aithint agus a phlé</a:t>
                      </a:r>
                      <a:endParaRPr sz="1300" b="0" i="0" u="none" strike="noStrike" cap="none">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3"/>
                  </a:ext>
                </a:extLst>
              </a:tr>
              <a:tr h="317125">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12-13</a:t>
                      </a:r>
                      <a:endParaRPr sz="1300" b="0" i="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3</a:t>
                      </a:r>
                      <a:endParaRPr sz="1300" b="0" i="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dirty="0">
                          <a:latin typeface="Arial"/>
                          <a:ea typeface="Arial"/>
                          <a:cs typeface="Arial"/>
                          <a:sym typeface="Arial"/>
                        </a:rPr>
                        <a:t>Rangú a dhéanamh ar na fáthanna a bhfuil an scoil tábhachtach | Dúshláin scoilbhunaithe a chur i gcomparáid leis na dúshláin a d’fhéadfadh a bheith ann mura gcríochnaítear an scoil</a:t>
                      </a:r>
                      <a:endParaRPr sz="1300" b="0" i="0" u="none" strike="noStrike" cap="none" dirty="0">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4"/>
                  </a:ext>
                </a:extLst>
              </a:tr>
              <a:tr h="317125">
                <a:tc>
                  <a:txBody>
                    <a:bodyPr/>
                    <a:lstStyle/>
                    <a:p>
                      <a:pPr marL="0" marR="0" lvl="0" indent="0" algn="l" rtl="0">
                        <a:lnSpc>
                          <a:spcPct val="100000"/>
                        </a:lnSpc>
                        <a:spcBef>
                          <a:spcPts val="0"/>
                        </a:spcBef>
                        <a:spcAft>
                          <a:spcPts val="0"/>
                        </a:spcAft>
                        <a:buClr>
                          <a:srgbClr val="000000"/>
                        </a:buClr>
                        <a:buSzPts val="1300"/>
                        <a:buFont typeface="Arial"/>
                        <a:buNone/>
                      </a:pPr>
                      <a:r>
                        <a:rPr lang="ga-ie" sz="1300" u="none" strike="noStrike" cap="none"/>
                        <a:t>14</a:t>
                      </a:r>
                      <a:endParaRPr sz="1300" u="none" strike="noStrike" cap="none"/>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4</a:t>
                      </a:r>
                      <a:endParaRPr sz="1300" b="0" i="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Machnamh a dhéanamh maidir leis an méid a d'fhoghlaimíomar inár 3 aonad Conairí</a:t>
                      </a:r>
                      <a:endParaRPr sz="1300" b="0" i="0" u="none" strike="noStrike" cap="none">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5"/>
                  </a:ext>
                </a:extLst>
              </a:tr>
              <a:tr h="317125">
                <a:tc>
                  <a:txBody>
                    <a:bodyPr/>
                    <a:lstStyle/>
                    <a:p>
                      <a:pPr marL="0" marR="0" lvl="0" indent="0" algn="l" rtl="0">
                        <a:lnSpc>
                          <a:spcPct val="100000"/>
                        </a:lnSpc>
                        <a:spcBef>
                          <a:spcPts val="0"/>
                        </a:spcBef>
                        <a:spcAft>
                          <a:spcPts val="0"/>
                        </a:spcAft>
                        <a:buClr>
                          <a:srgbClr val="000000"/>
                        </a:buClr>
                        <a:buSzPts val="1300"/>
                        <a:buFont typeface="Arial"/>
                        <a:buNone/>
                      </a:pPr>
                      <a:r>
                        <a:rPr lang="ga-ie" sz="1300" u="none" strike="noStrike" cap="none"/>
                        <a:t>15</a:t>
                      </a:r>
                      <a:endParaRPr sz="1300" u="none" strike="noStrike" cap="none"/>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5</a:t>
                      </a:r>
                      <a:endParaRPr sz="1300" b="0" i="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Ag seiceáil isteach leis na cuspóirí foghlama</a:t>
                      </a:r>
                      <a:endParaRPr sz="1300" b="0" i="0" u="none" strike="noStrike" cap="none">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6"/>
                  </a:ext>
                </a:extLst>
              </a:tr>
              <a:tr h="317125">
                <a:tc>
                  <a:txBody>
                    <a:bodyPr/>
                    <a:lstStyle/>
                    <a:p>
                      <a:pPr marL="0" marR="0" lvl="0" indent="0" algn="l" rtl="0">
                        <a:lnSpc>
                          <a:spcPct val="100000"/>
                        </a:lnSpc>
                        <a:spcBef>
                          <a:spcPts val="0"/>
                        </a:spcBef>
                        <a:spcAft>
                          <a:spcPts val="0"/>
                        </a:spcAft>
                        <a:buClr>
                          <a:srgbClr val="000000"/>
                        </a:buClr>
                        <a:buSzPts val="1300"/>
                        <a:buFont typeface="Arial"/>
                        <a:buNone/>
                      </a:pPr>
                      <a:r>
                        <a:rPr lang="ga-ie" sz="1300" u="none" strike="noStrike" cap="none"/>
                        <a:t>16</a:t>
                      </a:r>
                      <a:endParaRPr sz="1300" u="none" strike="noStrike" cap="none"/>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a:latin typeface="Arial"/>
                          <a:ea typeface="Arial"/>
                          <a:cs typeface="Arial"/>
                          <a:sym typeface="Arial"/>
                        </a:rPr>
                        <a:t>Ceacht le cois</a:t>
                      </a:r>
                      <a:endParaRPr sz="1300" b="0" i="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300" b="0" i="0" u="none" strike="noStrike" cap="none" dirty="0">
                          <a:latin typeface="Arial"/>
                          <a:ea typeface="Arial"/>
                          <a:cs typeface="Arial"/>
                          <a:sym typeface="Arial"/>
                        </a:rPr>
                        <a:t>Leabhrán pobail scoile a chruthú do dhaltaí na chéad bhliana atá ag teacht isteach</a:t>
                      </a:r>
                      <a:endParaRPr sz="1300" b="0" i="0" u="none" strike="noStrike" cap="none" dirty="0">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7"/>
                  </a:ext>
                </a:extLst>
              </a:tr>
            </a:tbl>
          </a:graphicData>
        </a:graphic>
      </p:graphicFrame>
      <p:sp>
        <p:nvSpPr>
          <p:cNvPr id="239" name="Google Shape;239;p2"/>
          <p:cNvSpPr txBox="1"/>
          <p:nvPr/>
        </p:nvSpPr>
        <p:spPr>
          <a:xfrm>
            <a:off x="9072558" y="328053"/>
            <a:ext cx="2909457" cy="352983"/>
          </a:xfrm>
          <a:prstGeom prst="rect">
            <a:avLst/>
          </a:prstGeom>
          <a:noFill/>
          <a:ln>
            <a:noFill/>
          </a:ln>
        </p:spPr>
        <p:txBody>
          <a:bodyPr spcFirstLastPara="1" wrap="square" lIns="91425" tIns="45700" rIns="91425" bIns="45700" rtlCol="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Fad: </a:t>
            </a:r>
            <a:r>
              <a:rPr lang="ga-ie" sz="1600" b="0" i="0" u="none" strike="noStrike" cap="none" dirty="0">
                <a:solidFill>
                  <a:schemeClr val="lt1"/>
                </a:solidFill>
                <a:latin typeface="Arial"/>
                <a:ea typeface="Arial"/>
                <a:cs typeface="Arial"/>
                <a:sym typeface="Arial"/>
              </a:rPr>
              <a:t>Thart ar 2 uair a chloig</a:t>
            </a:r>
            <a:endParaRPr sz="1600" dirty="0"/>
          </a:p>
        </p:txBody>
      </p:sp>
      <p:sp>
        <p:nvSpPr>
          <p:cNvPr id="240" name="Google Shape;240;p2"/>
          <p:cNvSpPr txBox="1"/>
          <p:nvPr/>
        </p:nvSpPr>
        <p:spPr>
          <a:xfrm>
            <a:off x="9072559" y="971098"/>
            <a:ext cx="2909455" cy="1634267"/>
          </a:xfrm>
          <a:prstGeom prst="rect">
            <a:avLst/>
          </a:prstGeom>
          <a:noFill/>
          <a:ln>
            <a:noFill/>
          </a:ln>
        </p:spPr>
        <p:txBody>
          <a:bodyPr spcFirstLastPara="1" wrap="square" lIns="91425" tIns="45700" rIns="91425" bIns="45700" rtlCol="0" anchor="ctr" anchorCtr="0">
            <a:noAutofit/>
          </a:bodyPr>
          <a:lstStyle/>
          <a:p>
            <a:pPr marL="0" marR="0" lvl="2" indent="0" algn="l" rtl="0">
              <a:lnSpc>
                <a:spcPct val="90000"/>
              </a:lnSpc>
              <a:spcBef>
                <a:spcPts val="0"/>
              </a:spcBef>
              <a:spcAft>
                <a:spcPts val="0"/>
              </a:spcAft>
              <a:buNone/>
            </a:pPr>
            <a:r>
              <a:rPr lang="ga-ie" sz="2000" b="1" i="0" u="none" strike="noStrike" cap="none">
                <a:solidFill>
                  <a:srgbClr val="01334E"/>
                </a:solidFill>
                <a:latin typeface="Arial"/>
                <a:ea typeface="Arial"/>
                <a:cs typeface="Arial"/>
                <a:sym typeface="Arial"/>
              </a:rPr>
              <a:t>Táscairí Folláine</a:t>
            </a:r>
            <a:endParaRPr/>
          </a:p>
          <a:p>
            <a:pPr marL="285750" marR="0" lvl="2" indent="-285750" algn="l" rtl="0">
              <a:lnSpc>
                <a:spcPct val="90000"/>
              </a:lnSpc>
              <a:spcBef>
                <a:spcPts val="0"/>
              </a:spcBef>
              <a:spcAft>
                <a:spcPts val="0"/>
              </a:spcAft>
              <a:buClr>
                <a:srgbClr val="01334E"/>
              </a:buClr>
              <a:buSzPts val="1800"/>
              <a:buFont typeface="Arial"/>
              <a:buChar char="•"/>
            </a:pPr>
            <a:r>
              <a:rPr lang="ga-ie" sz="2000" b="0" i="0" u="none" strike="noStrike" cap="none">
                <a:solidFill>
                  <a:srgbClr val="01334E"/>
                </a:solidFill>
                <a:latin typeface="Arial"/>
                <a:ea typeface="Arial"/>
                <a:cs typeface="Arial"/>
                <a:sym typeface="Arial"/>
              </a:rPr>
              <a:t>Feasach </a:t>
            </a:r>
            <a:endParaRPr/>
          </a:p>
          <a:p>
            <a:pPr marL="285750" marR="0" lvl="2" indent="-285750" algn="l" rtl="0">
              <a:lnSpc>
                <a:spcPct val="90000"/>
              </a:lnSpc>
              <a:spcBef>
                <a:spcPts val="0"/>
              </a:spcBef>
              <a:spcAft>
                <a:spcPts val="0"/>
              </a:spcAft>
              <a:buClr>
                <a:srgbClr val="01334E"/>
              </a:buClr>
              <a:buSzPts val="1800"/>
              <a:buFont typeface="Arial"/>
              <a:buChar char="•"/>
            </a:pPr>
            <a:r>
              <a:rPr lang="ga-ie" sz="2000" b="0" i="0" u="none" strike="noStrike" cap="none">
                <a:solidFill>
                  <a:srgbClr val="01334E"/>
                </a:solidFill>
                <a:latin typeface="Arial"/>
                <a:ea typeface="Arial"/>
                <a:cs typeface="Arial"/>
                <a:sym typeface="Arial"/>
              </a:rPr>
              <a:t>Nasctha</a:t>
            </a:r>
            <a:endParaRPr sz="2000" b="0" i="0" u="none" strike="noStrike" cap="none">
              <a:solidFill>
                <a:srgbClr val="01334E"/>
              </a:solidFill>
              <a:latin typeface="Arial"/>
              <a:ea typeface="Arial"/>
              <a:cs typeface="Arial"/>
              <a:sym typeface="Arial"/>
            </a:endParaRPr>
          </a:p>
          <a:p>
            <a:pPr marL="285750" marR="0" lvl="2" indent="-285750" algn="l" rtl="0">
              <a:lnSpc>
                <a:spcPct val="90000"/>
              </a:lnSpc>
              <a:spcBef>
                <a:spcPts val="0"/>
              </a:spcBef>
              <a:spcAft>
                <a:spcPts val="0"/>
              </a:spcAft>
              <a:buClr>
                <a:srgbClr val="01334E"/>
              </a:buClr>
              <a:buSzPts val="1800"/>
              <a:buFont typeface="Arial"/>
              <a:buChar char="•"/>
            </a:pPr>
            <a:r>
              <a:rPr lang="ga-ie" sz="2000" b="0" i="0" u="none" strike="noStrike" cap="none">
                <a:solidFill>
                  <a:srgbClr val="01334E"/>
                </a:solidFill>
                <a:latin typeface="Arial"/>
                <a:ea typeface="Arial"/>
                <a:cs typeface="Arial"/>
                <a:sym typeface="Arial"/>
              </a:rPr>
              <a:t>Athléimneach</a:t>
            </a:r>
            <a:endParaRPr/>
          </a:p>
          <a:p>
            <a:pPr marL="285750" marR="0" lvl="2" indent="-285750" algn="l" rtl="0">
              <a:lnSpc>
                <a:spcPct val="90000"/>
              </a:lnSpc>
              <a:spcBef>
                <a:spcPts val="0"/>
              </a:spcBef>
              <a:spcAft>
                <a:spcPts val="0"/>
              </a:spcAft>
              <a:buClr>
                <a:srgbClr val="01334E"/>
              </a:buClr>
              <a:buSzPts val="1800"/>
              <a:buFont typeface="Arial"/>
              <a:buChar char="•"/>
            </a:pPr>
            <a:r>
              <a:rPr lang="ga-ie" sz="2000" b="0" i="0" u="none" strike="noStrike" cap="none">
                <a:solidFill>
                  <a:srgbClr val="01334E"/>
                </a:solidFill>
                <a:latin typeface="Arial"/>
                <a:ea typeface="Arial"/>
                <a:cs typeface="Arial"/>
                <a:sym typeface="Arial"/>
              </a:rPr>
              <a:t>Freagrach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3, Réamheolas</a:t>
            </a:r>
            <a:endParaRPr/>
          </a:p>
        </p:txBody>
      </p:sp>
      <p:sp>
        <p:nvSpPr>
          <p:cNvPr id="246" name="Google Shape;246;p53"/>
          <p:cNvSpPr txBox="1">
            <a:spLocks noGrp="1"/>
          </p:cNvSpPr>
          <p:nvPr>
            <p:ph type="body" idx="1"/>
          </p:nvPr>
        </p:nvSpPr>
        <p:spPr>
          <a:xfrm>
            <a:off x="602962" y="1069890"/>
            <a:ext cx="4969554" cy="222726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2000" dirty="0"/>
              <a:t>Haigh, Is mise Alex. </a:t>
            </a:r>
            <a:endParaRPr dirty="0"/>
          </a:p>
          <a:p>
            <a:pPr marL="0" lvl="0" indent="0" algn="ctr" rtl="0">
              <a:lnSpc>
                <a:spcPct val="90000"/>
              </a:lnSpc>
              <a:spcBef>
                <a:spcPts val="0"/>
              </a:spcBef>
              <a:spcAft>
                <a:spcPts val="0"/>
              </a:spcAft>
              <a:buClr>
                <a:srgbClr val="01334E"/>
              </a:buClr>
              <a:buSzPts val="4000"/>
              <a:buNone/>
            </a:pPr>
            <a:r>
              <a:rPr lang="ga-ie" sz="2000" dirty="0"/>
              <a:t>Deas buaileadh leat! </a:t>
            </a:r>
            <a:endParaRPr dirty="0"/>
          </a:p>
          <a:p>
            <a:pPr marL="0" lvl="0" indent="0" algn="ctr" rtl="0">
              <a:lnSpc>
                <a:spcPct val="90000"/>
              </a:lnSpc>
              <a:spcBef>
                <a:spcPts val="0"/>
              </a:spcBef>
              <a:spcAft>
                <a:spcPts val="0"/>
              </a:spcAft>
              <a:buClr>
                <a:srgbClr val="01334E"/>
              </a:buClr>
              <a:buSzPts val="4000"/>
              <a:buNone/>
            </a:pPr>
            <a:r>
              <a:rPr lang="ga-ie" sz="2000" dirty="0"/>
              <a:t>Tá mé anseo le hinsint duit go mbainimid úsáid as deilbhíní (na pictiúir bheaga thíos) san aonad seo. Cuideoidh siad sin leat an méid a bheidh á dhéanamh agat le linn na ngníomhaíochtaí éagsúla a thuiscint. </a:t>
            </a:r>
            <a:endParaRPr dirty="0"/>
          </a:p>
          <a:p>
            <a:pPr marL="0" lvl="0" indent="0" algn="ctr" rtl="0">
              <a:lnSpc>
                <a:spcPct val="90000"/>
              </a:lnSpc>
              <a:spcBef>
                <a:spcPts val="0"/>
              </a:spcBef>
              <a:spcAft>
                <a:spcPts val="0"/>
              </a:spcAft>
              <a:buClr>
                <a:srgbClr val="01334E"/>
              </a:buClr>
              <a:buSzPts val="4000"/>
              <a:buNone/>
            </a:pPr>
            <a:r>
              <a:rPr lang="ga-ie" sz="2000" dirty="0"/>
              <a:t>Bain sult as (agus bí ag foghlaim)!</a:t>
            </a:r>
            <a:endParaRPr dirty="0"/>
          </a:p>
          <a:p>
            <a:pPr marL="0" lvl="0" indent="0" algn="ctr" rtl="0">
              <a:lnSpc>
                <a:spcPct val="90000"/>
              </a:lnSpc>
              <a:spcBef>
                <a:spcPts val="0"/>
              </a:spcBef>
              <a:spcAft>
                <a:spcPts val="0"/>
              </a:spcAft>
              <a:buClr>
                <a:srgbClr val="01334E"/>
              </a:buClr>
              <a:buSzPts val="4000"/>
              <a:buNone/>
            </a:pPr>
            <a:r>
              <a:rPr lang="ga-ie" sz="2800" dirty="0"/>
              <a:t> </a:t>
            </a:r>
            <a:endParaRPr sz="2800" dirty="0"/>
          </a:p>
        </p:txBody>
      </p:sp>
      <p:pic>
        <p:nvPicPr>
          <p:cNvPr id="247" name="Google Shape;247;p53" descr="Icon&#10;&#10;Description automatically generated with low confidence"/>
          <p:cNvPicPr preferRelativeResize="0"/>
          <p:nvPr/>
        </p:nvPicPr>
        <p:blipFill rotWithShape="1">
          <a:blip r:embed="rId3">
            <a:alphaModFix/>
          </a:blip>
          <a:srcRect/>
          <a:stretch/>
        </p:blipFill>
        <p:spPr>
          <a:xfrm>
            <a:off x="731887" y="941703"/>
            <a:ext cx="685903" cy="433659"/>
          </a:xfrm>
          <a:prstGeom prst="rect">
            <a:avLst/>
          </a:prstGeom>
          <a:noFill/>
          <a:ln>
            <a:noFill/>
          </a:ln>
        </p:spPr>
      </p:pic>
      <p:pic>
        <p:nvPicPr>
          <p:cNvPr id="248" name="Google Shape;248;p53" descr="Icon&#10;&#10;Description automatically generated with low confidence"/>
          <p:cNvPicPr preferRelativeResize="0"/>
          <p:nvPr/>
        </p:nvPicPr>
        <p:blipFill rotWithShape="1">
          <a:blip r:embed="rId3">
            <a:alphaModFix/>
          </a:blip>
          <a:srcRect/>
          <a:stretch/>
        </p:blipFill>
        <p:spPr>
          <a:xfrm rot="10800000">
            <a:off x="5382598" y="3314688"/>
            <a:ext cx="685903" cy="433659"/>
          </a:xfrm>
          <a:prstGeom prst="rect">
            <a:avLst/>
          </a:prstGeom>
          <a:noFill/>
          <a:ln>
            <a:noFill/>
          </a:ln>
        </p:spPr>
      </p:pic>
      <p:grpSp>
        <p:nvGrpSpPr>
          <p:cNvPr id="2" name="Group 1">
            <a:extLst>
              <a:ext uri="{FF2B5EF4-FFF2-40B4-BE49-F238E27FC236}">
                <a16:creationId xmlns:a16="http://schemas.microsoft.com/office/drawing/2014/main" id="{FC21F38A-15C7-39D6-3D08-BA338085B1BC}"/>
              </a:ext>
            </a:extLst>
          </p:cNvPr>
          <p:cNvGrpSpPr/>
          <p:nvPr/>
        </p:nvGrpSpPr>
        <p:grpSpPr>
          <a:xfrm>
            <a:off x="602962" y="3840156"/>
            <a:ext cx="5419940" cy="2784563"/>
            <a:chOff x="602962" y="3840156"/>
            <a:chExt cx="5419940" cy="2784563"/>
          </a:xfrm>
        </p:grpSpPr>
        <p:pic>
          <p:nvPicPr>
            <p:cNvPr id="249" name="Google Shape;249;p53" descr="Shape, square&#10;&#10;Description automatically generated"/>
            <p:cNvPicPr preferRelativeResize="0"/>
            <p:nvPr/>
          </p:nvPicPr>
          <p:blipFill rotWithShape="1">
            <a:blip r:embed="rId4">
              <a:alphaModFix/>
            </a:blip>
            <a:srcRect/>
            <a:stretch/>
          </p:blipFill>
          <p:spPr>
            <a:xfrm>
              <a:off x="610565" y="3893964"/>
              <a:ext cx="5181190" cy="2730755"/>
            </a:xfrm>
            <a:prstGeom prst="rect">
              <a:avLst/>
            </a:prstGeom>
            <a:noFill/>
            <a:ln>
              <a:noFill/>
            </a:ln>
          </p:spPr>
        </p:pic>
        <p:pic>
          <p:nvPicPr>
            <p:cNvPr id="250" name="Google Shape;250;p53" descr="Icon&#10;&#10;Description automatically generated"/>
            <p:cNvPicPr preferRelativeResize="0"/>
            <p:nvPr/>
          </p:nvPicPr>
          <p:blipFill rotWithShape="1">
            <a:blip r:embed="rId5">
              <a:alphaModFix/>
            </a:blip>
            <a:srcRect/>
            <a:stretch/>
          </p:blipFill>
          <p:spPr>
            <a:xfrm>
              <a:off x="602962" y="3924126"/>
              <a:ext cx="1007241" cy="1007241"/>
            </a:xfrm>
            <a:prstGeom prst="rect">
              <a:avLst/>
            </a:prstGeom>
            <a:noFill/>
            <a:ln>
              <a:noFill/>
            </a:ln>
          </p:spPr>
        </p:pic>
        <p:sp>
          <p:nvSpPr>
            <p:cNvPr id="251" name="Google Shape;251;p53"/>
            <p:cNvSpPr txBox="1"/>
            <p:nvPr/>
          </p:nvSpPr>
          <p:spPr>
            <a:xfrm>
              <a:off x="1501046" y="4248997"/>
              <a:ext cx="1840832" cy="369332"/>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None/>
              </a:pPr>
              <a:r>
                <a:rPr lang="ga-ie" sz="1800" b="0" i="0" u="none" strike="noStrike" cap="none">
                  <a:solidFill>
                    <a:srgbClr val="000000"/>
                  </a:solidFill>
                  <a:latin typeface="Arial"/>
                  <a:ea typeface="Arial"/>
                  <a:cs typeface="Arial"/>
                  <a:sym typeface="Arial"/>
                </a:rPr>
                <a:t>Obair aonair</a:t>
              </a:r>
              <a:endParaRPr/>
            </a:p>
          </p:txBody>
        </p:sp>
        <p:pic>
          <p:nvPicPr>
            <p:cNvPr id="252" name="Google Shape;252;p53" descr="A picture containing text&#10;&#10;Description automatically generated"/>
            <p:cNvPicPr preferRelativeResize="0"/>
            <p:nvPr/>
          </p:nvPicPr>
          <p:blipFill rotWithShape="1">
            <a:blip r:embed="rId6">
              <a:alphaModFix/>
            </a:blip>
            <a:srcRect/>
            <a:stretch/>
          </p:blipFill>
          <p:spPr>
            <a:xfrm>
              <a:off x="621265" y="5585364"/>
              <a:ext cx="1007241" cy="1007241"/>
            </a:xfrm>
            <a:prstGeom prst="rect">
              <a:avLst/>
            </a:prstGeom>
            <a:noFill/>
            <a:ln>
              <a:noFill/>
            </a:ln>
          </p:spPr>
        </p:pic>
        <p:sp>
          <p:nvSpPr>
            <p:cNvPr id="253" name="Google Shape;253;p53"/>
            <p:cNvSpPr txBox="1"/>
            <p:nvPr/>
          </p:nvSpPr>
          <p:spPr>
            <a:xfrm>
              <a:off x="1533238" y="5916297"/>
              <a:ext cx="1840832" cy="369332"/>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None/>
              </a:pPr>
              <a:r>
                <a:rPr lang="ga-ie" sz="1800" b="0" i="0" u="none" strike="noStrike" cap="none">
                  <a:solidFill>
                    <a:srgbClr val="000000"/>
                  </a:solidFill>
                  <a:latin typeface="Arial"/>
                  <a:ea typeface="Arial"/>
                  <a:cs typeface="Arial"/>
                  <a:sym typeface="Arial"/>
                </a:rPr>
                <a:t>Obair ghrúpa</a:t>
              </a:r>
              <a:endParaRPr/>
            </a:p>
          </p:txBody>
        </p:sp>
        <p:pic>
          <p:nvPicPr>
            <p:cNvPr id="254" name="Google Shape;254;p53" descr="A picture containing icon&#10;&#10;Description automatically generated"/>
            <p:cNvPicPr preferRelativeResize="0"/>
            <p:nvPr/>
          </p:nvPicPr>
          <p:blipFill rotWithShape="1">
            <a:blip r:embed="rId7">
              <a:alphaModFix/>
            </a:blip>
            <a:srcRect/>
            <a:stretch/>
          </p:blipFill>
          <p:spPr>
            <a:xfrm>
              <a:off x="3303369" y="5597342"/>
              <a:ext cx="1007241" cy="1007241"/>
            </a:xfrm>
            <a:prstGeom prst="rect">
              <a:avLst/>
            </a:prstGeom>
            <a:noFill/>
            <a:ln>
              <a:noFill/>
            </a:ln>
          </p:spPr>
        </p:pic>
        <p:sp>
          <p:nvSpPr>
            <p:cNvPr id="255" name="Google Shape;255;p53"/>
            <p:cNvSpPr txBox="1"/>
            <p:nvPr/>
          </p:nvSpPr>
          <p:spPr>
            <a:xfrm>
              <a:off x="4182070" y="5771423"/>
              <a:ext cx="1840832" cy="646331"/>
            </a:xfrm>
            <a:prstGeom prst="rect">
              <a:avLst/>
            </a:prstGeom>
            <a:noFill/>
            <a:ln>
              <a:noFill/>
            </a:ln>
          </p:spPr>
          <p:txBody>
            <a:bodyPr spcFirstLastPara="1" wrap="square" lIns="91425" tIns="45700" rIns="91425" bIns="45700" rtlCol="0" anchor="t" anchorCtr="0">
              <a:spAutoFit/>
            </a:bodyPr>
            <a:lstStyle/>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Gníomhaíocht le cois</a:t>
              </a:r>
              <a:endParaRPr dirty="0"/>
            </a:p>
          </p:txBody>
        </p:sp>
        <p:sp>
          <p:nvSpPr>
            <p:cNvPr id="256" name="Google Shape;256;p53"/>
            <p:cNvSpPr txBox="1"/>
            <p:nvPr/>
          </p:nvSpPr>
          <p:spPr>
            <a:xfrm>
              <a:off x="4182070" y="4230989"/>
              <a:ext cx="1840832" cy="369291"/>
            </a:xfrm>
            <a:prstGeom prst="rect">
              <a:avLst/>
            </a:prstGeom>
            <a:noFill/>
            <a:ln>
              <a:noFill/>
            </a:ln>
          </p:spPr>
          <p:txBody>
            <a:bodyPr spcFirstLastPara="1" wrap="square" lIns="91425" tIns="45700" rIns="91425" bIns="45700" rtlCol="0" anchor="t" anchorCtr="0">
              <a:spAutoFit/>
            </a:bodyPr>
            <a:lstStyle/>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Plé ranga</a:t>
              </a:r>
              <a:endParaRPr dirty="0"/>
            </a:p>
          </p:txBody>
        </p:sp>
        <p:pic>
          <p:nvPicPr>
            <p:cNvPr id="257" name="Google Shape;257;p53" descr="Icon&#10;&#10;Description automatically generated"/>
            <p:cNvPicPr preferRelativeResize="0"/>
            <p:nvPr/>
          </p:nvPicPr>
          <p:blipFill rotWithShape="1">
            <a:blip r:embed="rId8">
              <a:alphaModFix/>
            </a:blip>
            <a:srcRect/>
            <a:stretch/>
          </p:blipFill>
          <p:spPr>
            <a:xfrm>
              <a:off x="3285066" y="4755720"/>
              <a:ext cx="1007241" cy="1007241"/>
            </a:xfrm>
            <a:prstGeom prst="rect">
              <a:avLst/>
            </a:prstGeom>
            <a:noFill/>
            <a:ln>
              <a:noFill/>
            </a:ln>
          </p:spPr>
        </p:pic>
        <p:sp>
          <p:nvSpPr>
            <p:cNvPr id="258" name="Google Shape;258;p53"/>
            <p:cNvSpPr txBox="1"/>
            <p:nvPr/>
          </p:nvSpPr>
          <p:spPr>
            <a:xfrm>
              <a:off x="4182070" y="5074047"/>
              <a:ext cx="1840832" cy="369332"/>
            </a:xfrm>
            <a:prstGeom prst="rect">
              <a:avLst/>
            </a:prstGeom>
            <a:noFill/>
            <a:ln>
              <a:noFill/>
            </a:ln>
          </p:spPr>
          <p:txBody>
            <a:bodyPr spcFirstLastPara="1" wrap="square" lIns="91425" tIns="45700" rIns="91425" bIns="45700" rtlCol="0" anchor="t" anchorCtr="0">
              <a:spAutoFit/>
            </a:bodyPr>
            <a:lstStyle/>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Léamh</a:t>
              </a:r>
              <a:endParaRPr dirty="0"/>
            </a:p>
          </p:txBody>
        </p:sp>
        <p:pic>
          <p:nvPicPr>
            <p:cNvPr id="259" name="Google Shape;259;p53" descr="Icon&#10;&#10;Description automatically generated"/>
            <p:cNvPicPr preferRelativeResize="0"/>
            <p:nvPr/>
          </p:nvPicPr>
          <p:blipFill rotWithShape="1">
            <a:blip r:embed="rId9">
              <a:alphaModFix/>
            </a:blip>
            <a:srcRect/>
            <a:stretch/>
          </p:blipFill>
          <p:spPr>
            <a:xfrm>
              <a:off x="3291160" y="3840156"/>
              <a:ext cx="1007241" cy="1007241"/>
            </a:xfrm>
            <a:prstGeom prst="rect">
              <a:avLst/>
            </a:prstGeom>
            <a:noFill/>
            <a:ln>
              <a:noFill/>
            </a:ln>
          </p:spPr>
        </p:pic>
        <p:pic>
          <p:nvPicPr>
            <p:cNvPr id="260" name="Google Shape;260;p53" descr="Icon&#10;&#10;Description automatically generated"/>
            <p:cNvPicPr preferRelativeResize="0"/>
            <p:nvPr/>
          </p:nvPicPr>
          <p:blipFill rotWithShape="1">
            <a:blip r:embed="rId10">
              <a:alphaModFix/>
            </a:blip>
            <a:srcRect/>
            <a:stretch/>
          </p:blipFill>
          <p:spPr>
            <a:xfrm>
              <a:off x="633237" y="4780869"/>
              <a:ext cx="1007241" cy="1007241"/>
            </a:xfrm>
            <a:prstGeom prst="rect">
              <a:avLst/>
            </a:prstGeom>
            <a:noFill/>
            <a:ln>
              <a:noFill/>
            </a:ln>
          </p:spPr>
        </p:pic>
        <p:sp>
          <p:nvSpPr>
            <p:cNvPr id="261" name="Google Shape;261;p53"/>
            <p:cNvSpPr txBox="1"/>
            <p:nvPr/>
          </p:nvSpPr>
          <p:spPr>
            <a:xfrm>
              <a:off x="1538926" y="5126896"/>
              <a:ext cx="1840832" cy="369332"/>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None/>
              </a:pPr>
              <a:r>
                <a:rPr lang="ga-ie" sz="1800" b="0" i="0" u="none" strike="noStrike" cap="none">
                  <a:solidFill>
                    <a:srgbClr val="000000"/>
                  </a:solidFill>
                  <a:latin typeface="Arial"/>
                  <a:ea typeface="Arial"/>
                  <a:cs typeface="Arial"/>
                  <a:sym typeface="Arial"/>
                </a:rPr>
                <a:t>Obair Beirte</a:t>
              </a:r>
              <a:endParaRPr/>
            </a:p>
          </p:txBody>
        </p:sp>
      </p:grpSp>
      <p:pic>
        <p:nvPicPr>
          <p:cNvPr id="262" name="Google Shape;262;p53"/>
          <p:cNvPicPr preferRelativeResize="0"/>
          <p:nvPr/>
        </p:nvPicPr>
        <p:blipFill rotWithShape="1">
          <a:blip r:embed="rId11">
            <a:alphaModFix/>
          </a:blip>
          <a:srcRect/>
          <a:stretch/>
        </p:blipFill>
        <p:spPr>
          <a:xfrm>
            <a:off x="6123500" y="237942"/>
            <a:ext cx="5336613" cy="54122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54"/>
          <p:cNvPicPr preferRelativeResize="0"/>
          <p:nvPr/>
        </p:nvPicPr>
        <p:blipFill rotWithShape="1">
          <a:blip r:embed="rId3">
            <a:alphaModFix/>
          </a:blip>
          <a:srcRect/>
          <a:stretch/>
        </p:blipFill>
        <p:spPr>
          <a:xfrm>
            <a:off x="223963" y="224062"/>
            <a:ext cx="11444699" cy="535473"/>
          </a:xfrm>
          <a:prstGeom prst="rect">
            <a:avLst/>
          </a:prstGeom>
          <a:noFill/>
          <a:ln>
            <a:noFill/>
          </a:ln>
        </p:spPr>
      </p:pic>
      <p:sp>
        <p:nvSpPr>
          <p:cNvPr id="269" name="Google Shape;269;p54"/>
          <p:cNvSpPr txBox="1"/>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FFFFFF"/>
              </a:buClr>
              <a:buSzPts val="1800"/>
              <a:buFont typeface="Arial"/>
              <a:buNone/>
            </a:pPr>
            <a:r>
              <a:rPr lang="ga-ie" sz="1800" b="1" i="0" u="none" strike="noStrike" cap="none">
                <a:solidFill>
                  <a:srgbClr val="FFFFFF"/>
                </a:solidFill>
                <a:latin typeface="Arial"/>
                <a:ea typeface="Arial"/>
                <a:cs typeface="Arial"/>
                <a:sym typeface="Arial"/>
              </a:rPr>
              <a:t>Aonad 3, Gníomhaíocht 1</a:t>
            </a:r>
            <a:endParaRPr/>
          </a:p>
        </p:txBody>
      </p:sp>
      <p:pic>
        <p:nvPicPr>
          <p:cNvPr id="270" name="Google Shape;270;p54" descr="Questions outline"/>
          <p:cNvPicPr preferRelativeResize="0"/>
          <p:nvPr/>
        </p:nvPicPr>
        <p:blipFill rotWithShape="1">
          <a:blip r:embed="rId4">
            <a:alphaModFix/>
          </a:blip>
          <a:srcRect/>
          <a:stretch/>
        </p:blipFill>
        <p:spPr>
          <a:xfrm>
            <a:off x="3810331" y="1677674"/>
            <a:ext cx="4271962" cy="4271962"/>
          </a:xfrm>
          <a:prstGeom prst="rect">
            <a:avLst/>
          </a:prstGeom>
          <a:noFill/>
          <a:ln>
            <a:noFill/>
          </a:ln>
        </p:spPr>
      </p:pic>
      <p:pic>
        <p:nvPicPr>
          <p:cNvPr id="271" name="Google Shape;271;p54" descr="Shape, square&#10;&#10;Description automatically generated"/>
          <p:cNvPicPr preferRelativeResize="0"/>
          <p:nvPr/>
        </p:nvPicPr>
        <p:blipFill rotWithShape="1">
          <a:blip r:embed="rId5">
            <a:alphaModFix/>
          </a:blip>
          <a:srcRect/>
          <a:stretch/>
        </p:blipFill>
        <p:spPr>
          <a:xfrm rot="-5400000">
            <a:off x="9860968" y="1873095"/>
            <a:ext cx="2783765" cy="823346"/>
          </a:xfrm>
          <a:prstGeom prst="rect">
            <a:avLst/>
          </a:prstGeom>
          <a:noFill/>
          <a:ln>
            <a:noFill/>
          </a:ln>
        </p:spPr>
      </p:pic>
      <p:grpSp>
        <p:nvGrpSpPr>
          <p:cNvPr id="272" name="Google Shape;272;p54"/>
          <p:cNvGrpSpPr/>
          <p:nvPr/>
        </p:nvGrpSpPr>
        <p:grpSpPr>
          <a:xfrm>
            <a:off x="10749228" y="877476"/>
            <a:ext cx="1007242" cy="2728214"/>
            <a:chOff x="10749228" y="877476"/>
            <a:chExt cx="1007242" cy="2728214"/>
          </a:xfrm>
        </p:grpSpPr>
        <p:pic>
          <p:nvPicPr>
            <p:cNvPr id="273" name="Google Shape;273;p54" descr="Icon&#10;&#10;Description automatically generated"/>
            <p:cNvPicPr preferRelativeResize="0"/>
            <p:nvPr/>
          </p:nvPicPr>
          <p:blipFill rotWithShape="1">
            <a:blip r:embed="rId6">
              <a:alphaModFix/>
            </a:blip>
            <a:srcRect/>
            <a:stretch/>
          </p:blipFill>
          <p:spPr>
            <a:xfrm>
              <a:off x="10749229" y="877476"/>
              <a:ext cx="1007241" cy="1007241"/>
            </a:xfrm>
            <a:prstGeom prst="rect">
              <a:avLst/>
            </a:prstGeom>
            <a:noFill/>
            <a:ln>
              <a:noFill/>
            </a:ln>
          </p:spPr>
        </p:pic>
        <p:pic>
          <p:nvPicPr>
            <p:cNvPr id="274" name="Google Shape;274;p54" descr="Icon&#10;&#10;Description automatically generated"/>
            <p:cNvPicPr preferRelativeResize="0"/>
            <p:nvPr/>
          </p:nvPicPr>
          <p:blipFill rotWithShape="1">
            <a:blip r:embed="rId7">
              <a:alphaModFix/>
            </a:blip>
            <a:srcRect/>
            <a:stretch/>
          </p:blipFill>
          <p:spPr>
            <a:xfrm>
              <a:off x="10749228" y="1745667"/>
              <a:ext cx="1007241" cy="1007241"/>
            </a:xfrm>
            <a:prstGeom prst="rect">
              <a:avLst/>
            </a:prstGeom>
            <a:noFill/>
            <a:ln>
              <a:noFill/>
            </a:ln>
          </p:spPr>
        </p:pic>
        <p:pic>
          <p:nvPicPr>
            <p:cNvPr id="275" name="Google Shape;275;p54" descr="Icon&#10;&#10;Description automatically generated"/>
            <p:cNvPicPr preferRelativeResize="0"/>
            <p:nvPr/>
          </p:nvPicPr>
          <p:blipFill rotWithShape="1">
            <a:blip r:embed="rId8">
              <a:alphaModFix/>
            </a:blip>
            <a:srcRect/>
            <a:stretch/>
          </p:blipFill>
          <p:spPr>
            <a:xfrm>
              <a:off x="10749228" y="2598449"/>
              <a:ext cx="1007241" cy="100724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5"/>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1</a:t>
            </a:r>
            <a:endParaRPr/>
          </a:p>
        </p:txBody>
      </p:sp>
      <p:sp>
        <p:nvSpPr>
          <p:cNvPr id="281" name="Google Shape;281;p55"/>
          <p:cNvSpPr/>
          <p:nvPr/>
        </p:nvSpPr>
        <p:spPr>
          <a:xfrm>
            <a:off x="356287" y="1943102"/>
            <a:ext cx="11302313" cy="3590686"/>
          </a:xfrm>
          <a:custGeom>
            <a:avLst/>
            <a:gdLst/>
            <a:ahLst/>
            <a:cxnLst/>
            <a:rect l="l" t="t" r="r" b="b"/>
            <a:pathLst>
              <a:path w="11302313" h="3250121"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81562" y="183210"/>
                  <a:pt x="11278343" y="373732"/>
                  <a:pt x="11302313" y="552521"/>
                </a:cubicBezTo>
                <a:cubicBezTo>
                  <a:pt x="11326283" y="731310"/>
                  <a:pt x="11274203" y="942881"/>
                  <a:pt x="11302313" y="1137542"/>
                </a:cubicBezTo>
                <a:cubicBezTo>
                  <a:pt x="11330423" y="1332203"/>
                  <a:pt x="11315498" y="1566801"/>
                  <a:pt x="11302313" y="1690063"/>
                </a:cubicBezTo>
                <a:cubicBezTo>
                  <a:pt x="11289128" y="1813325"/>
                  <a:pt x="11307994" y="2211318"/>
                  <a:pt x="11302313" y="2372588"/>
                </a:cubicBezTo>
                <a:cubicBezTo>
                  <a:pt x="11296632" y="2533858"/>
                  <a:pt x="11277320" y="2948409"/>
                  <a:pt x="11302313" y="3250121"/>
                </a:cubicBezTo>
                <a:cubicBezTo>
                  <a:pt x="11058750" y="3257352"/>
                  <a:pt x="10860021" y="3235143"/>
                  <a:pt x="10524448" y="3250121"/>
                </a:cubicBezTo>
                <a:cubicBezTo>
                  <a:pt x="10188876" y="3265099"/>
                  <a:pt x="9891976" y="3212552"/>
                  <a:pt x="9633560" y="3250121"/>
                </a:cubicBezTo>
                <a:cubicBezTo>
                  <a:pt x="9375144" y="3287690"/>
                  <a:pt x="9244117" y="3245769"/>
                  <a:pt x="9081741" y="3250121"/>
                </a:cubicBezTo>
                <a:cubicBezTo>
                  <a:pt x="8919365" y="3254473"/>
                  <a:pt x="8673095" y="3262294"/>
                  <a:pt x="8303876" y="3250121"/>
                </a:cubicBezTo>
                <a:cubicBezTo>
                  <a:pt x="7934658" y="3237948"/>
                  <a:pt x="8128745" y="3241137"/>
                  <a:pt x="7978103" y="3250121"/>
                </a:cubicBezTo>
                <a:cubicBezTo>
                  <a:pt x="7827461" y="3259105"/>
                  <a:pt x="7494758" y="3266696"/>
                  <a:pt x="7313261" y="3250121"/>
                </a:cubicBezTo>
                <a:cubicBezTo>
                  <a:pt x="7131764" y="3233546"/>
                  <a:pt x="7085152" y="3250654"/>
                  <a:pt x="6987489" y="3250121"/>
                </a:cubicBezTo>
                <a:cubicBezTo>
                  <a:pt x="6889826" y="3249588"/>
                  <a:pt x="6504097" y="3252734"/>
                  <a:pt x="6322647" y="3250121"/>
                </a:cubicBezTo>
                <a:cubicBezTo>
                  <a:pt x="6141197" y="3247508"/>
                  <a:pt x="5950419" y="3230588"/>
                  <a:pt x="5770828" y="3250121"/>
                </a:cubicBezTo>
                <a:cubicBezTo>
                  <a:pt x="5591237" y="3269654"/>
                  <a:pt x="5191204" y="3255504"/>
                  <a:pt x="4879940" y="3250121"/>
                </a:cubicBezTo>
                <a:cubicBezTo>
                  <a:pt x="4568676" y="3244738"/>
                  <a:pt x="4714899" y="3262605"/>
                  <a:pt x="4554167" y="3250121"/>
                </a:cubicBezTo>
                <a:cubicBezTo>
                  <a:pt x="4393435" y="3237637"/>
                  <a:pt x="4158404" y="3275982"/>
                  <a:pt x="3889325" y="3250121"/>
                </a:cubicBezTo>
                <a:cubicBezTo>
                  <a:pt x="3620246" y="3224260"/>
                  <a:pt x="3585001" y="3240676"/>
                  <a:pt x="3450530" y="3250121"/>
                </a:cubicBezTo>
                <a:cubicBezTo>
                  <a:pt x="3316060" y="3259566"/>
                  <a:pt x="3139251" y="3266721"/>
                  <a:pt x="3011734" y="3250121"/>
                </a:cubicBezTo>
                <a:cubicBezTo>
                  <a:pt x="2884217" y="3233521"/>
                  <a:pt x="2436681" y="3256848"/>
                  <a:pt x="2233869" y="3250121"/>
                </a:cubicBezTo>
                <a:cubicBezTo>
                  <a:pt x="2031058" y="3243394"/>
                  <a:pt x="2011672" y="3255928"/>
                  <a:pt x="1908096" y="3250121"/>
                </a:cubicBezTo>
                <a:cubicBezTo>
                  <a:pt x="1804520" y="3244314"/>
                  <a:pt x="1419767" y="3274975"/>
                  <a:pt x="1017208" y="3250121"/>
                </a:cubicBezTo>
                <a:cubicBezTo>
                  <a:pt x="614649" y="3225267"/>
                  <a:pt x="454798" y="3284078"/>
                  <a:pt x="0" y="3250121"/>
                </a:cubicBezTo>
                <a:cubicBezTo>
                  <a:pt x="9372" y="3038766"/>
                  <a:pt x="-19978" y="2739614"/>
                  <a:pt x="0" y="2600097"/>
                </a:cubicBezTo>
                <a:cubicBezTo>
                  <a:pt x="19978" y="2460580"/>
                  <a:pt x="-3499" y="2274527"/>
                  <a:pt x="0" y="2047576"/>
                </a:cubicBezTo>
                <a:cubicBezTo>
                  <a:pt x="3499" y="1820625"/>
                  <a:pt x="-1798" y="1638238"/>
                  <a:pt x="0" y="1495056"/>
                </a:cubicBezTo>
                <a:cubicBezTo>
                  <a:pt x="1798" y="1351874"/>
                  <a:pt x="4836" y="994425"/>
                  <a:pt x="0" y="845031"/>
                </a:cubicBezTo>
                <a:cubicBezTo>
                  <a:pt x="-4836" y="695638"/>
                  <a:pt x="21745" y="255242"/>
                  <a:pt x="0" y="0"/>
                </a:cubicBezTo>
                <a:close/>
              </a:path>
            </a:pathLst>
          </a:custGeom>
          <a:no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l" rtl="0">
              <a:lnSpc>
                <a:spcPct val="107000"/>
              </a:lnSpc>
              <a:spcBef>
                <a:spcPts val="0"/>
              </a:spcBef>
              <a:spcAft>
                <a:spcPts val="0"/>
              </a:spcAft>
              <a:buNone/>
            </a:pPr>
            <a:r>
              <a:rPr lang="ga-ie" sz="2000" b="0" i="0" u="none" strike="noStrike" cap="none" dirty="0">
                <a:solidFill>
                  <a:srgbClr val="000000"/>
                </a:solidFill>
                <a:latin typeface="Arial"/>
                <a:ea typeface="Arial"/>
                <a:cs typeface="Arial"/>
                <a:sym typeface="Arial"/>
              </a:rPr>
              <a:t>	     Bhí mo thaithí bunscoile go breá. Scoil chailíní a bhí ann. </a:t>
            </a:r>
            <a:endParaRPr dirty="0"/>
          </a:p>
          <a:p>
            <a:pPr marL="0" marR="0" lvl="0" indent="0" algn="l" rtl="0">
              <a:lnSpc>
                <a:spcPct val="107000"/>
              </a:lnSpc>
              <a:spcBef>
                <a:spcPts val="800"/>
              </a:spcBef>
              <a:spcAft>
                <a:spcPts val="0"/>
              </a:spcAft>
              <a:buNone/>
            </a:pPr>
            <a:r>
              <a:rPr lang="en-GB" sz="2000" b="0" i="0" u="none" strike="noStrike" cap="none" dirty="0">
                <a:solidFill>
                  <a:srgbClr val="000000"/>
                </a:solidFill>
                <a:latin typeface="Arial"/>
                <a:ea typeface="Arial"/>
                <a:cs typeface="Arial"/>
                <a:sym typeface="Arial"/>
              </a:rPr>
              <a:t>	</a:t>
            </a:r>
            <a:r>
              <a:rPr lang="ga-ie" sz="2000" b="0" i="0" u="none" strike="noStrike" cap="none" dirty="0">
                <a:solidFill>
                  <a:srgbClr val="000000"/>
                </a:solidFill>
                <a:latin typeface="Arial"/>
                <a:ea typeface="Arial"/>
                <a:cs typeface="Arial"/>
                <a:sym typeface="Arial"/>
              </a:rPr>
              <a:t>Ansin d’fhreastail mé ar mheánscoil mheasctha. D’fhreastail mé ar scoil DEIS. Is dócha gur amanna dúshlánacha a bhí iontu. Ní raibh a lán de na daltaí sa ghrúpa ranga chomh spreagtha is a bhí mise. Bhí an tuairim agam i gcónaí go mb’fhéidir gur mhaith liom dul chuig an gcoláiste, agus is dócha gur phioc cuid de na daoine sa rang orm minic go leor. Ba mhinic dúshlánach é sin. </a:t>
            </a:r>
            <a:endParaRPr dirty="0"/>
          </a:p>
          <a:p>
            <a:pPr marL="0" marR="0" lvl="0" indent="0" algn="l" rtl="0">
              <a:lnSpc>
                <a:spcPct val="107000"/>
              </a:lnSpc>
              <a:spcBef>
                <a:spcPts val="800"/>
              </a:spcBef>
              <a:spcAft>
                <a:spcPts val="0"/>
              </a:spcAft>
              <a:buNone/>
            </a:pPr>
            <a:r>
              <a:rPr lang="ga-ie" sz="2000" b="0" i="0" u="none" strike="noStrike" cap="none" dirty="0">
                <a:solidFill>
                  <a:srgbClr val="000000"/>
                </a:solidFill>
                <a:latin typeface="Arial"/>
                <a:ea typeface="Arial"/>
                <a:cs typeface="Arial"/>
                <a:sym typeface="Arial"/>
              </a:rPr>
              <a:t>Dá n-éireodh le duine éigin níos fearr ná mise i dtriail sa rang, déarfaidís, ‘Ó, d’éirigh liom níos fearr ná tusa, an té atá ag iarraidh dul go Coláiste na Tríonóide!’ Bhí sé i gcónaí, ‘Cé mhéad pointe a fuair tú?’ ‘Cé mhéad pointe a fuair tú? Ba rud é sin a theastaigh uaim a choinneáil liom féin. Bhí sé dúshlánach dul i gcoinne an ghráinne agus iarracht a dhéanamh a bheith an duine a bhí beagán difriúil.</a:t>
            </a:r>
            <a:endParaRPr lang="en-GB" sz="2000" b="0" i="0" u="none" strike="noStrike" cap="none" dirty="0">
              <a:solidFill>
                <a:srgbClr val="000000"/>
              </a:solidFill>
              <a:latin typeface="Arial"/>
              <a:ea typeface="Arial"/>
              <a:cs typeface="Arial"/>
              <a:sym typeface="Arial"/>
            </a:endParaRPr>
          </a:p>
        </p:txBody>
      </p:sp>
      <p:pic>
        <p:nvPicPr>
          <p:cNvPr id="282" name="Google Shape;282;p55"/>
          <p:cNvPicPr preferRelativeResize="0"/>
          <p:nvPr/>
        </p:nvPicPr>
        <p:blipFill rotWithShape="1">
          <a:blip r:embed="rId3">
            <a:alphaModFix/>
          </a:blip>
          <a:srcRect/>
          <a:stretch/>
        </p:blipFill>
        <p:spPr>
          <a:xfrm>
            <a:off x="212945" y="932341"/>
            <a:ext cx="1444405" cy="1464871"/>
          </a:xfrm>
          <a:prstGeom prst="rect">
            <a:avLst/>
          </a:prstGeom>
          <a:noFill/>
          <a:ln>
            <a:noFill/>
          </a:ln>
        </p:spPr>
      </p:pic>
      <p:sp>
        <p:nvSpPr>
          <p:cNvPr id="283" name="Google Shape;283;p55"/>
          <p:cNvSpPr/>
          <p:nvPr/>
        </p:nvSpPr>
        <p:spPr>
          <a:xfrm>
            <a:off x="1563114" y="1403167"/>
            <a:ext cx="1315818" cy="523220"/>
          </a:xfrm>
          <a:custGeom>
            <a:avLst/>
            <a:gdLst/>
            <a:ahLst/>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None/>
            </a:pPr>
            <a:r>
              <a:rPr lang="ga-ie" sz="2800" b="1" i="0" u="none" strike="noStrike" cap="none">
                <a:solidFill>
                  <a:schemeClr val="lt1"/>
                </a:solidFill>
                <a:latin typeface="Arial"/>
                <a:ea typeface="Arial"/>
                <a:cs typeface="Arial"/>
                <a:sym typeface="Arial"/>
              </a:rPr>
              <a:t>Lena</a:t>
            </a:r>
            <a:endParaRPr/>
          </a:p>
        </p:txBody>
      </p:sp>
      <p:grpSp>
        <p:nvGrpSpPr>
          <p:cNvPr id="284" name="Google Shape;284;p55"/>
          <p:cNvGrpSpPr/>
          <p:nvPr/>
        </p:nvGrpSpPr>
        <p:grpSpPr>
          <a:xfrm>
            <a:off x="9113625" y="808448"/>
            <a:ext cx="2544975" cy="1007243"/>
            <a:chOff x="8826586" y="808448"/>
            <a:chExt cx="2544975" cy="1007243"/>
          </a:xfrm>
        </p:grpSpPr>
        <p:pic>
          <p:nvPicPr>
            <p:cNvPr id="285" name="Google Shape;285;p55" descr="Icon&#10;&#10;Description automatically generated"/>
            <p:cNvPicPr preferRelativeResize="0"/>
            <p:nvPr/>
          </p:nvPicPr>
          <p:blipFill rotWithShape="1">
            <a:blip r:embed="rId4">
              <a:alphaModFix/>
            </a:blip>
            <a:srcRect/>
            <a:stretch/>
          </p:blipFill>
          <p:spPr>
            <a:xfrm>
              <a:off x="8826586" y="808449"/>
              <a:ext cx="1007241" cy="1007241"/>
            </a:xfrm>
            <a:prstGeom prst="rect">
              <a:avLst/>
            </a:prstGeom>
            <a:noFill/>
            <a:ln>
              <a:noFill/>
            </a:ln>
          </p:spPr>
        </p:pic>
        <p:pic>
          <p:nvPicPr>
            <p:cNvPr id="286" name="Google Shape;286;p55" descr="Icon&#10;&#10;Description automatically generated"/>
            <p:cNvPicPr preferRelativeResize="0"/>
            <p:nvPr/>
          </p:nvPicPr>
          <p:blipFill rotWithShape="1">
            <a:blip r:embed="rId5">
              <a:alphaModFix/>
            </a:blip>
            <a:srcRect/>
            <a:stretch/>
          </p:blipFill>
          <p:spPr>
            <a:xfrm>
              <a:off x="9595453" y="808450"/>
              <a:ext cx="1007241" cy="1007241"/>
            </a:xfrm>
            <a:prstGeom prst="rect">
              <a:avLst/>
            </a:prstGeom>
            <a:noFill/>
            <a:ln>
              <a:noFill/>
            </a:ln>
          </p:spPr>
        </p:pic>
        <p:pic>
          <p:nvPicPr>
            <p:cNvPr id="287" name="Google Shape;287;p55" descr="Icon&#10;&#10;Description automatically generated"/>
            <p:cNvPicPr preferRelativeResize="0"/>
            <p:nvPr/>
          </p:nvPicPr>
          <p:blipFill rotWithShape="1">
            <a:blip r:embed="rId6">
              <a:alphaModFix/>
            </a:blip>
            <a:srcRect/>
            <a:stretch/>
          </p:blipFill>
          <p:spPr>
            <a:xfrm>
              <a:off x="10364320" y="808448"/>
              <a:ext cx="1007241" cy="1007241"/>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6"/>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1</a:t>
            </a:r>
            <a:endParaRPr/>
          </a:p>
        </p:txBody>
      </p:sp>
      <p:sp>
        <p:nvSpPr>
          <p:cNvPr id="293" name="Google Shape;293;p56"/>
          <p:cNvSpPr/>
          <p:nvPr/>
        </p:nvSpPr>
        <p:spPr>
          <a:xfrm>
            <a:off x="356287" y="1855216"/>
            <a:ext cx="11302313" cy="4895659"/>
          </a:xfrm>
          <a:custGeom>
            <a:avLst/>
            <a:gdLst/>
            <a:ahLst/>
            <a:cxnLst/>
            <a:rect l="l" t="t" r="r" b="b"/>
            <a:pathLst>
              <a:path w="11302313" h="4527714"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23550" y="129878"/>
                  <a:pt x="11318532" y="306317"/>
                  <a:pt x="11302313" y="510985"/>
                </a:cubicBezTo>
                <a:cubicBezTo>
                  <a:pt x="11286094" y="715653"/>
                  <a:pt x="11306211" y="843457"/>
                  <a:pt x="11302313" y="1067247"/>
                </a:cubicBezTo>
                <a:cubicBezTo>
                  <a:pt x="11298415" y="1291037"/>
                  <a:pt x="11303147" y="1370295"/>
                  <a:pt x="11302313" y="1578232"/>
                </a:cubicBezTo>
                <a:cubicBezTo>
                  <a:pt x="11301479" y="1786170"/>
                  <a:pt x="11323020" y="2026622"/>
                  <a:pt x="11302313" y="2270325"/>
                </a:cubicBezTo>
                <a:cubicBezTo>
                  <a:pt x="11281606" y="2514028"/>
                  <a:pt x="11292449" y="2598355"/>
                  <a:pt x="11302313" y="2826587"/>
                </a:cubicBezTo>
                <a:cubicBezTo>
                  <a:pt x="11312177" y="3054819"/>
                  <a:pt x="11295682" y="3259246"/>
                  <a:pt x="11302313" y="3518681"/>
                </a:cubicBezTo>
                <a:cubicBezTo>
                  <a:pt x="11308944" y="3778116"/>
                  <a:pt x="11269384" y="4259060"/>
                  <a:pt x="11302313" y="4527714"/>
                </a:cubicBezTo>
                <a:cubicBezTo>
                  <a:pt x="11078846" y="4515719"/>
                  <a:pt x="10828668" y="4544674"/>
                  <a:pt x="10637471" y="4527714"/>
                </a:cubicBezTo>
                <a:cubicBezTo>
                  <a:pt x="10446274" y="4510754"/>
                  <a:pt x="10228825" y="4539887"/>
                  <a:pt x="9859606" y="4527714"/>
                </a:cubicBezTo>
                <a:cubicBezTo>
                  <a:pt x="9490388" y="4515541"/>
                  <a:pt x="9684475" y="4518730"/>
                  <a:pt x="9533833" y="4527714"/>
                </a:cubicBezTo>
                <a:cubicBezTo>
                  <a:pt x="9383191" y="4536698"/>
                  <a:pt x="9050488" y="4544289"/>
                  <a:pt x="8868991" y="4527714"/>
                </a:cubicBezTo>
                <a:cubicBezTo>
                  <a:pt x="8687494" y="4511139"/>
                  <a:pt x="8640882" y="4528247"/>
                  <a:pt x="8543219" y="4527714"/>
                </a:cubicBezTo>
                <a:cubicBezTo>
                  <a:pt x="8445556" y="4527181"/>
                  <a:pt x="8059827" y="4530327"/>
                  <a:pt x="7878377" y="4527714"/>
                </a:cubicBezTo>
                <a:cubicBezTo>
                  <a:pt x="7696927" y="4525101"/>
                  <a:pt x="7506149" y="4508181"/>
                  <a:pt x="7326558" y="4527714"/>
                </a:cubicBezTo>
                <a:cubicBezTo>
                  <a:pt x="7146967" y="4547247"/>
                  <a:pt x="6746934" y="4533097"/>
                  <a:pt x="6435670" y="4527714"/>
                </a:cubicBezTo>
                <a:cubicBezTo>
                  <a:pt x="6124406" y="4522331"/>
                  <a:pt x="6270629" y="4540198"/>
                  <a:pt x="6109897" y="4527714"/>
                </a:cubicBezTo>
                <a:cubicBezTo>
                  <a:pt x="5949165" y="4515230"/>
                  <a:pt x="5714134" y="4553575"/>
                  <a:pt x="5445055" y="4527714"/>
                </a:cubicBezTo>
                <a:cubicBezTo>
                  <a:pt x="5175976" y="4501853"/>
                  <a:pt x="5140731" y="4518269"/>
                  <a:pt x="5006260" y="4527714"/>
                </a:cubicBezTo>
                <a:cubicBezTo>
                  <a:pt x="4871790" y="4537159"/>
                  <a:pt x="4694981" y="4544314"/>
                  <a:pt x="4567464" y="4527714"/>
                </a:cubicBezTo>
                <a:cubicBezTo>
                  <a:pt x="4439947" y="4511114"/>
                  <a:pt x="3992411" y="4534441"/>
                  <a:pt x="3789599" y="4527714"/>
                </a:cubicBezTo>
                <a:cubicBezTo>
                  <a:pt x="3586788" y="4520987"/>
                  <a:pt x="3557189" y="4527004"/>
                  <a:pt x="3463827" y="4527714"/>
                </a:cubicBezTo>
                <a:cubicBezTo>
                  <a:pt x="3370465" y="4528424"/>
                  <a:pt x="2978854" y="4553303"/>
                  <a:pt x="2572938" y="4527714"/>
                </a:cubicBezTo>
                <a:cubicBezTo>
                  <a:pt x="2167022" y="4502125"/>
                  <a:pt x="1938316" y="4494605"/>
                  <a:pt x="1682050" y="4527714"/>
                </a:cubicBezTo>
                <a:cubicBezTo>
                  <a:pt x="1425784" y="4560823"/>
                  <a:pt x="1225825" y="4520992"/>
                  <a:pt x="1017208" y="4527714"/>
                </a:cubicBezTo>
                <a:cubicBezTo>
                  <a:pt x="808591" y="4534436"/>
                  <a:pt x="209072" y="4553788"/>
                  <a:pt x="0" y="4527714"/>
                </a:cubicBezTo>
                <a:cubicBezTo>
                  <a:pt x="-1374" y="4356194"/>
                  <a:pt x="25745" y="4163908"/>
                  <a:pt x="0" y="3835621"/>
                </a:cubicBezTo>
                <a:cubicBezTo>
                  <a:pt x="-25745" y="3507334"/>
                  <a:pt x="-22677" y="3328519"/>
                  <a:pt x="0" y="3188804"/>
                </a:cubicBezTo>
                <a:cubicBezTo>
                  <a:pt x="22677" y="3049089"/>
                  <a:pt x="-18060" y="2785818"/>
                  <a:pt x="0" y="2587265"/>
                </a:cubicBezTo>
                <a:cubicBezTo>
                  <a:pt x="18060" y="2388712"/>
                  <a:pt x="22059" y="2274691"/>
                  <a:pt x="0" y="2076280"/>
                </a:cubicBezTo>
                <a:cubicBezTo>
                  <a:pt x="-22059" y="1877870"/>
                  <a:pt x="19052" y="1715241"/>
                  <a:pt x="0" y="1520018"/>
                </a:cubicBezTo>
                <a:cubicBezTo>
                  <a:pt x="-19052" y="1324795"/>
                  <a:pt x="18009" y="969849"/>
                  <a:pt x="0" y="827925"/>
                </a:cubicBezTo>
                <a:cubicBezTo>
                  <a:pt x="-18009" y="686001"/>
                  <a:pt x="-2576" y="269428"/>
                  <a:pt x="0" y="0"/>
                </a:cubicBezTo>
                <a:close/>
              </a:path>
            </a:pathLst>
          </a:custGeom>
          <a:no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l" rtl="0">
              <a:lnSpc>
                <a:spcPct val="107000"/>
              </a:lnSpc>
              <a:spcBef>
                <a:spcPts val="0"/>
              </a:spcBef>
              <a:spcAft>
                <a:spcPts val="0"/>
              </a:spcAft>
              <a:buNone/>
            </a:pPr>
            <a:r>
              <a:rPr lang="ga-ie" sz="1800" b="0" i="0" u="none" strike="noStrike" cap="none" dirty="0">
                <a:solidFill>
                  <a:srgbClr val="000000"/>
                </a:solidFill>
                <a:latin typeface="Arial"/>
                <a:ea typeface="Arial"/>
                <a:cs typeface="Arial"/>
                <a:sym typeface="Arial"/>
              </a:rPr>
              <a:t>	     </a:t>
            </a:r>
            <a:r>
              <a:rPr lang="ga-ie" sz="1700" b="0" i="0" u="none" strike="noStrike" cap="none" dirty="0">
                <a:solidFill>
                  <a:srgbClr val="000000"/>
                </a:solidFill>
                <a:latin typeface="Arial"/>
                <a:ea typeface="Arial"/>
                <a:cs typeface="Arial"/>
                <a:sym typeface="Arial"/>
              </a:rPr>
              <a:t>Cailín gan bhuairt a bhí ionam sa bhunscoil. Bhí mé go maith ar scoil. Ní raibh aon fhadhb agam i </a:t>
            </a:r>
            <a:r>
              <a:rPr lang="en-GB" sz="1700" b="0" i="0" u="none" strike="noStrike" cap="none" dirty="0">
                <a:solidFill>
                  <a:srgbClr val="000000"/>
                </a:solidFill>
                <a:latin typeface="Arial"/>
                <a:ea typeface="Arial"/>
                <a:cs typeface="Arial"/>
                <a:sym typeface="Arial"/>
              </a:rPr>
              <a:t>	</a:t>
            </a:r>
            <a:r>
              <a:rPr lang="ga-ie" sz="1700" b="0" i="0" u="none" strike="noStrike" cap="none" dirty="0">
                <a:solidFill>
                  <a:srgbClr val="000000"/>
                </a:solidFill>
                <a:latin typeface="Arial"/>
                <a:ea typeface="Arial"/>
                <a:cs typeface="Arial"/>
                <a:sym typeface="Arial"/>
              </a:rPr>
              <a:t>ndáiríre. </a:t>
            </a:r>
            <a:endParaRPr sz="1700" dirty="0"/>
          </a:p>
          <a:p>
            <a:pPr marL="0" marR="0" lvl="0" indent="0" algn="l" rtl="0">
              <a:lnSpc>
                <a:spcPct val="107000"/>
              </a:lnSpc>
              <a:spcBef>
                <a:spcPts val="800"/>
              </a:spcBef>
              <a:spcAft>
                <a:spcPts val="0"/>
              </a:spcAft>
              <a:buNone/>
            </a:pPr>
            <a:r>
              <a:rPr lang="ga-ie" sz="1700" b="0" i="0" u="none" strike="noStrike" cap="none" dirty="0">
                <a:solidFill>
                  <a:srgbClr val="000000"/>
                </a:solidFill>
                <a:latin typeface="Arial"/>
                <a:ea typeface="Arial"/>
                <a:cs typeface="Arial"/>
                <a:sym typeface="Arial"/>
              </a:rPr>
              <a:t>Ar mhachnamh dom, bhraith mé go raibh an t-aistriú go dtí an mheánscoil deacair go leor. Fuair m’athair bás nuair a bhí mé sa dara bliain agus bhí tionchar mór aige sin ar mo chaidreamh leis an scoil agus mé ag dul tríd an saol chomh maith leis an scoil. Ní raibh ach mé féin, mo mham agus mo dheartháir ó thús an dara bliain. Bhí mo mhamaí ar fheabhas ach is cinnte go raibh sé deacair. Bhí mo dheartháir níos óige beagán dúshlánach chomh maith agus mar sin bhí sé sin ag dul ar aghaidh chomh maith sa chúlra. </a:t>
            </a:r>
            <a:endParaRPr sz="1700" dirty="0"/>
          </a:p>
          <a:p>
            <a:pPr marL="0" marR="0" lvl="0" indent="0" algn="l" rtl="0">
              <a:lnSpc>
                <a:spcPct val="107000"/>
              </a:lnSpc>
              <a:spcBef>
                <a:spcPts val="800"/>
              </a:spcBef>
              <a:spcAft>
                <a:spcPts val="0"/>
              </a:spcAft>
              <a:buNone/>
            </a:pPr>
            <a:r>
              <a:rPr lang="ga-ie" sz="1700" b="0" i="0" u="none" strike="noStrike" cap="none" dirty="0">
                <a:solidFill>
                  <a:srgbClr val="000000"/>
                </a:solidFill>
                <a:latin typeface="Arial"/>
                <a:ea typeface="Arial"/>
                <a:cs typeface="Arial"/>
                <a:sym typeface="Arial"/>
              </a:rPr>
              <a:t>Fuair mé tacaíocht nuair a tháinig mé ar ais ar scoil tar éis do m’athair bás a fháil. Is aisteach an rud é go raibh go leor againn sa bhliainghrúpa céanna a chaill tuismitheoir…thart ar cheathrar againn. Chuir an múinteoir reiligiúin grúpa tacaíochta le chéile. Bhí go leor tacaíochta ann. Ní dóigh liom gur cheap mé gur tacaíocht a bhí ann ag an am. Cheap mé go raibh sé beagán aisteach! </a:t>
            </a:r>
            <a:endParaRPr sz="1700" dirty="0"/>
          </a:p>
          <a:p>
            <a:pPr marL="0" marR="0" lvl="0" indent="0" algn="l" rtl="0">
              <a:lnSpc>
                <a:spcPct val="107000"/>
              </a:lnSpc>
              <a:spcBef>
                <a:spcPts val="800"/>
              </a:spcBef>
              <a:spcAft>
                <a:spcPts val="0"/>
              </a:spcAft>
              <a:buNone/>
            </a:pPr>
            <a:r>
              <a:rPr lang="ga-ie" sz="1700" b="0" i="0" u="none" strike="noStrike" cap="none" dirty="0">
                <a:solidFill>
                  <a:srgbClr val="000000"/>
                </a:solidFill>
                <a:latin typeface="Arial"/>
                <a:ea typeface="Arial"/>
                <a:cs typeface="Arial"/>
                <a:sym typeface="Arial"/>
              </a:rPr>
              <a:t>Shocraigh mé isteach i mo bhuille – shocraigh mé isteach san idirbhliain.  Ach ansin bhí mí-ádh orm sa chúigiú bliain sa mhéid is gur tháinig fiabhras faireoige orm agus gur chaill mé go leor scoile. Bhíodh tuirse orm agus rudaí mar sin. Bhí mé ar gcúl le mo chuid oibre don chuid is mó den séú bliain. Bhí sé crua ach bhí a fhios agam nach raibh mé ag iarraidh an bhliain a dhéanamh arís. Pé rud a fuair mé, fuair mé é. Ní raibh mé ag iarraidh a bheith ann níos faide ná mar a bhí orm. </a:t>
            </a:r>
            <a:endParaRPr sz="1700" b="0" i="0" u="none" strike="noStrike" cap="none" dirty="0">
              <a:solidFill>
                <a:srgbClr val="000000"/>
              </a:solidFill>
              <a:latin typeface="Arial"/>
              <a:ea typeface="Arial"/>
              <a:cs typeface="Arial"/>
              <a:sym typeface="Arial"/>
            </a:endParaRPr>
          </a:p>
        </p:txBody>
      </p:sp>
      <p:pic>
        <p:nvPicPr>
          <p:cNvPr id="294" name="Google Shape;294;p56"/>
          <p:cNvPicPr preferRelativeResize="0"/>
          <p:nvPr/>
        </p:nvPicPr>
        <p:blipFill rotWithShape="1">
          <a:blip r:embed="rId3">
            <a:alphaModFix/>
          </a:blip>
          <a:srcRect/>
          <a:stretch/>
        </p:blipFill>
        <p:spPr>
          <a:xfrm>
            <a:off x="212946" y="811826"/>
            <a:ext cx="1444404" cy="1464871"/>
          </a:xfrm>
          <a:prstGeom prst="rect">
            <a:avLst/>
          </a:prstGeom>
          <a:noFill/>
          <a:ln>
            <a:noFill/>
          </a:ln>
        </p:spPr>
      </p:pic>
      <p:sp>
        <p:nvSpPr>
          <p:cNvPr id="295" name="Google Shape;295;p56"/>
          <p:cNvSpPr/>
          <p:nvPr/>
        </p:nvSpPr>
        <p:spPr>
          <a:xfrm>
            <a:off x="1563113" y="1372431"/>
            <a:ext cx="1658717" cy="523220"/>
          </a:xfrm>
          <a:custGeom>
            <a:avLst/>
            <a:gdLst/>
            <a:ahLst/>
            <a:cxnLst/>
            <a:rect l="l" t="t" r="r" b="b"/>
            <a:pathLst>
              <a:path w="1658717" h="523220" fill="none" extrusionOk="0">
                <a:moveTo>
                  <a:pt x="0" y="0"/>
                </a:moveTo>
                <a:cubicBezTo>
                  <a:pt x="267575" y="-61368"/>
                  <a:pt x="342228" y="55634"/>
                  <a:pt x="569493" y="0"/>
                </a:cubicBezTo>
                <a:cubicBezTo>
                  <a:pt x="796758" y="-55634"/>
                  <a:pt x="867226" y="45840"/>
                  <a:pt x="1089224" y="0"/>
                </a:cubicBezTo>
                <a:cubicBezTo>
                  <a:pt x="1311222" y="-45840"/>
                  <a:pt x="1528554" y="20001"/>
                  <a:pt x="1658717" y="0"/>
                </a:cubicBezTo>
                <a:cubicBezTo>
                  <a:pt x="1692826" y="164428"/>
                  <a:pt x="1646332" y="288843"/>
                  <a:pt x="1658717" y="523220"/>
                </a:cubicBezTo>
                <a:cubicBezTo>
                  <a:pt x="1382933" y="585648"/>
                  <a:pt x="1331723" y="460999"/>
                  <a:pt x="1072637" y="523220"/>
                </a:cubicBezTo>
                <a:cubicBezTo>
                  <a:pt x="813551" y="585441"/>
                  <a:pt x="789780" y="465156"/>
                  <a:pt x="569493" y="523220"/>
                </a:cubicBezTo>
                <a:cubicBezTo>
                  <a:pt x="349206" y="581284"/>
                  <a:pt x="152545" y="477900"/>
                  <a:pt x="0" y="523220"/>
                </a:cubicBezTo>
                <a:cubicBezTo>
                  <a:pt x="-508" y="272717"/>
                  <a:pt x="7592" y="245492"/>
                  <a:pt x="0" y="0"/>
                </a:cubicBezTo>
                <a:close/>
              </a:path>
              <a:path w="1658717" h="523220" extrusionOk="0">
                <a:moveTo>
                  <a:pt x="0" y="0"/>
                </a:moveTo>
                <a:cubicBezTo>
                  <a:pt x="146779" y="-39763"/>
                  <a:pt x="319640" y="20414"/>
                  <a:pt x="552906" y="0"/>
                </a:cubicBezTo>
                <a:cubicBezTo>
                  <a:pt x="786172" y="-20414"/>
                  <a:pt x="938085" y="48242"/>
                  <a:pt x="1072637" y="0"/>
                </a:cubicBezTo>
                <a:cubicBezTo>
                  <a:pt x="1207189" y="-48242"/>
                  <a:pt x="1411723" y="50080"/>
                  <a:pt x="1658717" y="0"/>
                </a:cubicBezTo>
                <a:cubicBezTo>
                  <a:pt x="1702856" y="215203"/>
                  <a:pt x="1617093" y="326025"/>
                  <a:pt x="1658717" y="523220"/>
                </a:cubicBezTo>
                <a:cubicBezTo>
                  <a:pt x="1492173" y="578557"/>
                  <a:pt x="1219764" y="513680"/>
                  <a:pt x="1072637" y="523220"/>
                </a:cubicBezTo>
                <a:cubicBezTo>
                  <a:pt x="925510" y="532760"/>
                  <a:pt x="638837" y="517780"/>
                  <a:pt x="519731" y="523220"/>
                </a:cubicBezTo>
                <a:cubicBezTo>
                  <a:pt x="400625" y="528660"/>
                  <a:pt x="146624" y="462185"/>
                  <a:pt x="0" y="523220"/>
                </a:cubicBezTo>
                <a:cubicBezTo>
                  <a:pt x="-57032" y="343430"/>
                  <a:pt x="62606" y="219717"/>
                  <a:pt x="0" y="0"/>
                </a:cubicBezTo>
                <a:close/>
              </a:path>
            </a:pathLst>
          </a:custGeom>
          <a:solidFill>
            <a:srgbClr val="9C3FD8"/>
          </a:solid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None/>
            </a:pPr>
            <a:r>
              <a:rPr lang="ga-ie" sz="2800" b="1" i="0" u="none" strike="noStrike" cap="none">
                <a:solidFill>
                  <a:schemeClr val="lt1"/>
                </a:solidFill>
                <a:latin typeface="Arial"/>
                <a:ea typeface="Arial"/>
                <a:cs typeface="Arial"/>
                <a:sym typeface="Arial"/>
              </a:rPr>
              <a:t>Éadaoin</a:t>
            </a:r>
            <a:endParaRPr/>
          </a:p>
        </p:txBody>
      </p:sp>
      <p:grpSp>
        <p:nvGrpSpPr>
          <p:cNvPr id="296" name="Google Shape;296;p56"/>
          <p:cNvGrpSpPr/>
          <p:nvPr/>
        </p:nvGrpSpPr>
        <p:grpSpPr>
          <a:xfrm>
            <a:off x="9113625" y="808448"/>
            <a:ext cx="2544975" cy="1007243"/>
            <a:chOff x="8826586" y="808448"/>
            <a:chExt cx="2544975" cy="1007243"/>
          </a:xfrm>
        </p:grpSpPr>
        <p:pic>
          <p:nvPicPr>
            <p:cNvPr id="297" name="Google Shape;297;p56" descr="Icon&#10;&#10;Description automatically generated"/>
            <p:cNvPicPr preferRelativeResize="0"/>
            <p:nvPr/>
          </p:nvPicPr>
          <p:blipFill rotWithShape="1">
            <a:blip r:embed="rId4">
              <a:alphaModFix/>
            </a:blip>
            <a:srcRect/>
            <a:stretch/>
          </p:blipFill>
          <p:spPr>
            <a:xfrm>
              <a:off x="8826586" y="808449"/>
              <a:ext cx="1007241" cy="1007241"/>
            </a:xfrm>
            <a:prstGeom prst="rect">
              <a:avLst/>
            </a:prstGeom>
            <a:noFill/>
            <a:ln>
              <a:noFill/>
            </a:ln>
          </p:spPr>
        </p:pic>
        <p:pic>
          <p:nvPicPr>
            <p:cNvPr id="298" name="Google Shape;298;p56" descr="Icon&#10;&#10;Description automatically generated"/>
            <p:cNvPicPr preferRelativeResize="0"/>
            <p:nvPr/>
          </p:nvPicPr>
          <p:blipFill rotWithShape="1">
            <a:blip r:embed="rId5">
              <a:alphaModFix/>
            </a:blip>
            <a:srcRect/>
            <a:stretch/>
          </p:blipFill>
          <p:spPr>
            <a:xfrm>
              <a:off x="9595453" y="808450"/>
              <a:ext cx="1007241" cy="1007241"/>
            </a:xfrm>
            <a:prstGeom prst="rect">
              <a:avLst/>
            </a:prstGeom>
            <a:noFill/>
            <a:ln>
              <a:noFill/>
            </a:ln>
          </p:spPr>
        </p:pic>
        <p:pic>
          <p:nvPicPr>
            <p:cNvPr id="299" name="Google Shape;299;p56" descr="Icon&#10;&#10;Description automatically generated"/>
            <p:cNvPicPr preferRelativeResize="0"/>
            <p:nvPr/>
          </p:nvPicPr>
          <p:blipFill rotWithShape="1">
            <a:blip r:embed="rId6">
              <a:alphaModFix/>
            </a:blip>
            <a:srcRect/>
            <a:stretch/>
          </p:blipFill>
          <p:spPr>
            <a:xfrm>
              <a:off x="10364320" y="808448"/>
              <a:ext cx="1007241" cy="1007241"/>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1</a:t>
            </a:r>
            <a:endParaRPr/>
          </a:p>
        </p:txBody>
      </p:sp>
      <p:sp>
        <p:nvSpPr>
          <p:cNvPr id="305" name="Google Shape;305;p57"/>
          <p:cNvSpPr/>
          <p:nvPr/>
        </p:nvSpPr>
        <p:spPr>
          <a:xfrm>
            <a:off x="356287" y="1736327"/>
            <a:ext cx="11302313" cy="4499909"/>
          </a:xfrm>
          <a:custGeom>
            <a:avLst/>
            <a:gdLst/>
            <a:ahLst/>
            <a:cxnLst/>
            <a:rect l="l" t="t" r="r" b="b"/>
            <a:pathLst>
              <a:path w="11302313" h="5082097"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12167" y="156244"/>
                  <a:pt x="11323716" y="377218"/>
                  <a:pt x="11302313" y="482799"/>
                </a:cubicBezTo>
                <a:cubicBezTo>
                  <a:pt x="11280910" y="588380"/>
                  <a:pt x="11301252" y="776560"/>
                  <a:pt x="11302313" y="1016419"/>
                </a:cubicBezTo>
                <a:cubicBezTo>
                  <a:pt x="11303374" y="1256278"/>
                  <a:pt x="11297457" y="1309817"/>
                  <a:pt x="11302313" y="1499219"/>
                </a:cubicBezTo>
                <a:cubicBezTo>
                  <a:pt x="11307169" y="1688621"/>
                  <a:pt x="11275533" y="2012953"/>
                  <a:pt x="11302313" y="2185302"/>
                </a:cubicBezTo>
                <a:cubicBezTo>
                  <a:pt x="11329093" y="2357651"/>
                  <a:pt x="11309713" y="2563303"/>
                  <a:pt x="11302313" y="2718922"/>
                </a:cubicBezTo>
                <a:cubicBezTo>
                  <a:pt x="11294913" y="2874541"/>
                  <a:pt x="11333952" y="3063903"/>
                  <a:pt x="11302313" y="3405005"/>
                </a:cubicBezTo>
                <a:cubicBezTo>
                  <a:pt x="11270674" y="3746107"/>
                  <a:pt x="11315960" y="3907098"/>
                  <a:pt x="11302313" y="4091088"/>
                </a:cubicBezTo>
                <a:cubicBezTo>
                  <a:pt x="11288666" y="4275078"/>
                  <a:pt x="11268526" y="4589841"/>
                  <a:pt x="11302313" y="5082097"/>
                </a:cubicBezTo>
                <a:cubicBezTo>
                  <a:pt x="10912385" y="5038311"/>
                  <a:pt x="10749254" y="5084764"/>
                  <a:pt x="10411425" y="5082097"/>
                </a:cubicBezTo>
                <a:cubicBezTo>
                  <a:pt x="10073596" y="5079430"/>
                  <a:pt x="10236294" y="5073113"/>
                  <a:pt x="10085652" y="5082097"/>
                </a:cubicBezTo>
                <a:cubicBezTo>
                  <a:pt x="9935010" y="5091081"/>
                  <a:pt x="9602307" y="5098672"/>
                  <a:pt x="9420810" y="5082097"/>
                </a:cubicBezTo>
                <a:cubicBezTo>
                  <a:pt x="9239313" y="5065522"/>
                  <a:pt x="9192701" y="5082630"/>
                  <a:pt x="9095038" y="5082097"/>
                </a:cubicBezTo>
                <a:cubicBezTo>
                  <a:pt x="8997375" y="5081564"/>
                  <a:pt x="8611646" y="5084710"/>
                  <a:pt x="8430196" y="5082097"/>
                </a:cubicBezTo>
                <a:cubicBezTo>
                  <a:pt x="8248746" y="5079484"/>
                  <a:pt x="8057968" y="5062564"/>
                  <a:pt x="7878377" y="5082097"/>
                </a:cubicBezTo>
                <a:cubicBezTo>
                  <a:pt x="7698786" y="5101630"/>
                  <a:pt x="7298753" y="5087480"/>
                  <a:pt x="6987489" y="5082097"/>
                </a:cubicBezTo>
                <a:cubicBezTo>
                  <a:pt x="6676225" y="5076714"/>
                  <a:pt x="6822448" y="5094581"/>
                  <a:pt x="6661716" y="5082097"/>
                </a:cubicBezTo>
                <a:cubicBezTo>
                  <a:pt x="6500984" y="5069613"/>
                  <a:pt x="6265953" y="5107958"/>
                  <a:pt x="5996874" y="5082097"/>
                </a:cubicBezTo>
                <a:cubicBezTo>
                  <a:pt x="5727795" y="5056236"/>
                  <a:pt x="5692550" y="5072652"/>
                  <a:pt x="5558079" y="5082097"/>
                </a:cubicBezTo>
                <a:cubicBezTo>
                  <a:pt x="5423609" y="5091542"/>
                  <a:pt x="5246800" y="5098697"/>
                  <a:pt x="5119283" y="5082097"/>
                </a:cubicBezTo>
                <a:cubicBezTo>
                  <a:pt x="4991766" y="5065497"/>
                  <a:pt x="4544230" y="5088824"/>
                  <a:pt x="4341418" y="5082097"/>
                </a:cubicBezTo>
                <a:cubicBezTo>
                  <a:pt x="4138607" y="5075370"/>
                  <a:pt x="4119221" y="5087904"/>
                  <a:pt x="4015645" y="5082097"/>
                </a:cubicBezTo>
                <a:cubicBezTo>
                  <a:pt x="3912069" y="5076290"/>
                  <a:pt x="3527316" y="5106951"/>
                  <a:pt x="3124757" y="5082097"/>
                </a:cubicBezTo>
                <a:cubicBezTo>
                  <a:pt x="2722198" y="5057243"/>
                  <a:pt x="2490135" y="5048988"/>
                  <a:pt x="2233869" y="5082097"/>
                </a:cubicBezTo>
                <a:cubicBezTo>
                  <a:pt x="1977603" y="5115206"/>
                  <a:pt x="1777644" y="5075375"/>
                  <a:pt x="1569027" y="5082097"/>
                </a:cubicBezTo>
                <a:cubicBezTo>
                  <a:pt x="1360410" y="5088819"/>
                  <a:pt x="1275647" y="5100369"/>
                  <a:pt x="1017208" y="5082097"/>
                </a:cubicBezTo>
                <a:cubicBezTo>
                  <a:pt x="758769" y="5063825"/>
                  <a:pt x="286191" y="5062586"/>
                  <a:pt x="0" y="5082097"/>
                </a:cubicBezTo>
                <a:cubicBezTo>
                  <a:pt x="-25194" y="4879833"/>
                  <a:pt x="11419" y="4784955"/>
                  <a:pt x="0" y="4548477"/>
                </a:cubicBezTo>
                <a:cubicBezTo>
                  <a:pt x="-11419" y="4311999"/>
                  <a:pt x="-23459" y="4093246"/>
                  <a:pt x="0" y="3964036"/>
                </a:cubicBezTo>
                <a:cubicBezTo>
                  <a:pt x="23459" y="3834826"/>
                  <a:pt x="8010" y="3642538"/>
                  <a:pt x="0" y="3481236"/>
                </a:cubicBezTo>
                <a:cubicBezTo>
                  <a:pt x="-8010" y="3319934"/>
                  <a:pt x="-2774" y="3083627"/>
                  <a:pt x="0" y="2947616"/>
                </a:cubicBezTo>
                <a:cubicBezTo>
                  <a:pt x="2774" y="2811605"/>
                  <a:pt x="1560" y="2412346"/>
                  <a:pt x="0" y="2261533"/>
                </a:cubicBezTo>
                <a:cubicBezTo>
                  <a:pt x="-1560" y="2110720"/>
                  <a:pt x="8731" y="1819037"/>
                  <a:pt x="0" y="1524629"/>
                </a:cubicBezTo>
                <a:cubicBezTo>
                  <a:pt x="-8731" y="1230221"/>
                  <a:pt x="22739" y="1147792"/>
                  <a:pt x="0" y="889367"/>
                </a:cubicBezTo>
                <a:cubicBezTo>
                  <a:pt x="-22739" y="630942"/>
                  <a:pt x="-18179" y="226952"/>
                  <a:pt x="0" y="0"/>
                </a:cubicBezTo>
                <a:close/>
              </a:path>
            </a:pathLst>
          </a:custGeom>
          <a:no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l" rtl="0">
              <a:lnSpc>
                <a:spcPct val="107000"/>
              </a:lnSpc>
              <a:spcBef>
                <a:spcPts val="0"/>
              </a:spcBef>
              <a:spcAft>
                <a:spcPts val="0"/>
              </a:spcAft>
              <a:buNone/>
            </a:pPr>
            <a:r>
              <a:rPr lang="ga-ie" sz="1800" b="0" i="0" u="none" strike="noStrike" cap="none" dirty="0">
                <a:solidFill>
                  <a:srgbClr val="000000"/>
                </a:solidFill>
                <a:latin typeface="Arial"/>
                <a:ea typeface="Arial"/>
                <a:cs typeface="Arial"/>
                <a:sym typeface="Arial"/>
              </a:rPr>
              <a:t>	</a:t>
            </a:r>
            <a:r>
              <a:rPr lang="ga-ie" sz="1650" b="0" i="0" u="none" strike="noStrike" cap="none" dirty="0">
                <a:solidFill>
                  <a:srgbClr val="000000"/>
                </a:solidFill>
                <a:latin typeface="Arial"/>
                <a:ea typeface="Arial"/>
                <a:cs typeface="Arial"/>
                <a:sym typeface="Arial"/>
              </a:rPr>
              <a:t>      Níor thaitin scoil liom riamh. Ní hé nach raibh mé in ann don obair. Ach, ní raibh an spéis agam. </a:t>
            </a:r>
            <a:endParaRPr sz="1650" dirty="0"/>
          </a:p>
          <a:p>
            <a:pPr marL="0" marR="0" lvl="0" indent="0" algn="l" rtl="0">
              <a:lnSpc>
                <a:spcPct val="107000"/>
              </a:lnSpc>
              <a:spcBef>
                <a:spcPts val="800"/>
              </a:spcBef>
              <a:spcAft>
                <a:spcPts val="0"/>
              </a:spcAft>
              <a:buNone/>
            </a:pPr>
            <a:r>
              <a:rPr lang="en-GB" sz="1650" b="0" i="0" u="none" strike="noStrike" cap="none" dirty="0">
                <a:solidFill>
                  <a:srgbClr val="000000"/>
                </a:solidFill>
                <a:latin typeface="Arial"/>
                <a:ea typeface="Arial"/>
                <a:cs typeface="Arial"/>
                <a:sym typeface="Arial"/>
              </a:rPr>
              <a:t>	</a:t>
            </a:r>
            <a:r>
              <a:rPr lang="ga-ie" sz="1650" b="0" i="0" u="none" strike="noStrike" cap="none" dirty="0">
                <a:solidFill>
                  <a:srgbClr val="000000"/>
                </a:solidFill>
                <a:latin typeface="Arial"/>
                <a:ea typeface="Arial"/>
                <a:cs typeface="Arial"/>
                <a:sym typeface="Arial"/>
              </a:rPr>
              <a:t>Ní raibh an bhunscoil ródhona – ach d’éirigh liom sa deireadh. Bhí an chéad bhliain sa mheánscoil ceart go leor ach bhí mé beagán bréan de sa dara bliain. Is ó chúlra feirmeoireachta mé agus mar sin ní raibh sé ródheacair a chur ina luí orm rud éigin seachas obair scoile a dhéanamh. Teilifís – bhí na cláir mhaithe ar fad ar siúl agus ba ghnách liom a bheith ag moilleadóireacht leis an obair scoile agus ag cur siar é agus gan é a dhéanamh. Sa tríú bliain, chaill mé suim go hiomlán. Bhris mé mo chos i mí Feabhra na bliana sin. D’fhéadfainn a bheith imithe ar ais ar scoil leis na maidí croise ach níor bhac mé leis go dtí thart ar mhí Aibreáin. Ní dhearna mé aon obair chun breith suas nó aon rud. Ní dhearna mé go maith sa Teastas Idirmheánach mar a thugadh ar an [Teastas Sóisearach] an uair sin.</a:t>
            </a:r>
            <a:endParaRPr sz="1650" dirty="0"/>
          </a:p>
          <a:p>
            <a:pPr marL="0" marR="0" lvl="0" indent="0" algn="l" rtl="0">
              <a:lnSpc>
                <a:spcPct val="107000"/>
              </a:lnSpc>
              <a:spcBef>
                <a:spcPts val="800"/>
              </a:spcBef>
              <a:spcAft>
                <a:spcPts val="0"/>
              </a:spcAft>
              <a:buNone/>
            </a:pPr>
            <a:r>
              <a:rPr lang="ga-ie" sz="1650" b="0" i="0" u="none" strike="noStrike" cap="none" dirty="0">
                <a:solidFill>
                  <a:srgbClr val="000000"/>
                </a:solidFill>
                <a:latin typeface="Arial"/>
                <a:ea typeface="Arial"/>
                <a:cs typeface="Arial"/>
                <a:sym typeface="Arial"/>
              </a:rPr>
              <a:t>Ba é sin mo thaithí ar scoil. Ní raibh aon suim agam. Ní fhéadfá aon rud a rá a chuirfeadh suim agam ann. Ní raibh uaim ach an scoil a fhágáil, post a fháil agus airgead a thuilleamh. Ní raibh baint aige leis an scoil ná leis na múinteoirí, mise a bhí ann. Ní raibh mé ar fheabhas le mata ach ní raibh na hábhair eile ródheacair, ní raibh aon suim agam áfach. </a:t>
            </a:r>
            <a:endParaRPr sz="1650" dirty="0"/>
          </a:p>
          <a:p>
            <a:pPr marL="0" marR="0" lvl="0" indent="0" algn="l" rtl="0">
              <a:lnSpc>
                <a:spcPct val="107000"/>
              </a:lnSpc>
              <a:spcBef>
                <a:spcPts val="800"/>
              </a:spcBef>
              <a:spcAft>
                <a:spcPts val="0"/>
              </a:spcAft>
              <a:buNone/>
            </a:pPr>
            <a:r>
              <a:rPr lang="ga-ie" sz="1650" b="0" i="0" u="none" strike="noStrike" cap="none" dirty="0">
                <a:solidFill>
                  <a:srgbClr val="000000"/>
                </a:solidFill>
                <a:latin typeface="Arial"/>
                <a:ea typeface="Arial"/>
                <a:cs typeface="Arial"/>
                <a:sym typeface="Arial"/>
              </a:rPr>
              <a:t>Ní raibh mé in ann aon rud a fheiceáil seachas airgead a thuilleamh. Bhí a fhios agam go bhféadfainn post a fháil. Níor smaoinigh mé ar oideachas mar chonair dom chun airgead a thuilleamh. Bhí a fhios agam go bhféadfainn dul ar an láithreán tógála agus airgead a thuilleamh. Chaith mé seal ar an láithreán tógála an samhradh roimhe sin. Is deacair ceann críonna a chur ar cholainn óg. </a:t>
            </a:r>
            <a:endParaRPr sz="1650" dirty="0"/>
          </a:p>
        </p:txBody>
      </p:sp>
      <p:pic>
        <p:nvPicPr>
          <p:cNvPr id="306" name="Google Shape;306;p57"/>
          <p:cNvPicPr preferRelativeResize="0"/>
          <p:nvPr/>
        </p:nvPicPr>
        <p:blipFill rotWithShape="1">
          <a:blip r:embed="rId3">
            <a:alphaModFix/>
          </a:blip>
          <a:srcRect/>
          <a:stretch/>
        </p:blipFill>
        <p:spPr>
          <a:xfrm>
            <a:off x="220140" y="788194"/>
            <a:ext cx="1407684" cy="1424781"/>
          </a:xfrm>
          <a:prstGeom prst="rect">
            <a:avLst/>
          </a:prstGeom>
          <a:noFill/>
          <a:ln>
            <a:noFill/>
          </a:ln>
        </p:spPr>
      </p:pic>
      <p:sp>
        <p:nvSpPr>
          <p:cNvPr id="307" name="Google Shape;307;p57"/>
          <p:cNvSpPr/>
          <p:nvPr/>
        </p:nvSpPr>
        <p:spPr>
          <a:xfrm>
            <a:off x="1498820" y="1238975"/>
            <a:ext cx="1315818" cy="523220"/>
          </a:xfrm>
          <a:custGeom>
            <a:avLst/>
            <a:gdLst/>
            <a:ahLst/>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None/>
            </a:pPr>
            <a:r>
              <a:rPr lang="ga-ie" sz="2800" b="1" i="0" u="none" strike="noStrike" cap="none">
                <a:solidFill>
                  <a:schemeClr val="lt1"/>
                </a:solidFill>
                <a:latin typeface="Arial"/>
                <a:ea typeface="Arial"/>
                <a:cs typeface="Arial"/>
                <a:sym typeface="Arial"/>
              </a:rPr>
              <a:t>Dáithí</a:t>
            </a:r>
            <a:endParaRPr/>
          </a:p>
        </p:txBody>
      </p:sp>
      <p:grpSp>
        <p:nvGrpSpPr>
          <p:cNvPr id="308" name="Google Shape;308;p57"/>
          <p:cNvGrpSpPr/>
          <p:nvPr/>
        </p:nvGrpSpPr>
        <p:grpSpPr>
          <a:xfrm>
            <a:off x="9113625" y="808448"/>
            <a:ext cx="2544975" cy="1007243"/>
            <a:chOff x="8826586" y="808448"/>
            <a:chExt cx="2544975" cy="1007243"/>
          </a:xfrm>
        </p:grpSpPr>
        <p:pic>
          <p:nvPicPr>
            <p:cNvPr id="309" name="Google Shape;309;p57" descr="Icon&#10;&#10;Description automatically generated"/>
            <p:cNvPicPr preferRelativeResize="0"/>
            <p:nvPr/>
          </p:nvPicPr>
          <p:blipFill rotWithShape="1">
            <a:blip r:embed="rId4">
              <a:alphaModFix/>
            </a:blip>
            <a:srcRect/>
            <a:stretch/>
          </p:blipFill>
          <p:spPr>
            <a:xfrm>
              <a:off x="8826586" y="808449"/>
              <a:ext cx="1007241" cy="1007241"/>
            </a:xfrm>
            <a:prstGeom prst="rect">
              <a:avLst/>
            </a:prstGeom>
            <a:noFill/>
            <a:ln>
              <a:noFill/>
            </a:ln>
          </p:spPr>
        </p:pic>
        <p:pic>
          <p:nvPicPr>
            <p:cNvPr id="310" name="Google Shape;310;p57" descr="Icon&#10;&#10;Description automatically generated"/>
            <p:cNvPicPr preferRelativeResize="0"/>
            <p:nvPr/>
          </p:nvPicPr>
          <p:blipFill rotWithShape="1">
            <a:blip r:embed="rId5">
              <a:alphaModFix/>
            </a:blip>
            <a:srcRect/>
            <a:stretch/>
          </p:blipFill>
          <p:spPr>
            <a:xfrm>
              <a:off x="9595453" y="808450"/>
              <a:ext cx="1007241" cy="1007241"/>
            </a:xfrm>
            <a:prstGeom prst="rect">
              <a:avLst/>
            </a:prstGeom>
            <a:noFill/>
            <a:ln>
              <a:noFill/>
            </a:ln>
          </p:spPr>
        </p:pic>
        <p:pic>
          <p:nvPicPr>
            <p:cNvPr id="311" name="Google Shape;311;p57" descr="Icon&#10;&#10;Description automatically generated"/>
            <p:cNvPicPr preferRelativeResize="0"/>
            <p:nvPr/>
          </p:nvPicPr>
          <p:blipFill rotWithShape="1">
            <a:blip r:embed="rId6">
              <a:alphaModFix/>
            </a:blip>
            <a:srcRect/>
            <a:stretch/>
          </p:blipFill>
          <p:spPr>
            <a:xfrm>
              <a:off x="10364320" y="808448"/>
              <a:ext cx="1007241" cy="1007241"/>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1</a:t>
            </a:r>
            <a:endParaRPr/>
          </a:p>
        </p:txBody>
      </p:sp>
      <p:sp>
        <p:nvSpPr>
          <p:cNvPr id="317" name="Google Shape;317;p58"/>
          <p:cNvSpPr/>
          <p:nvPr/>
        </p:nvSpPr>
        <p:spPr>
          <a:xfrm>
            <a:off x="356287" y="1774473"/>
            <a:ext cx="11302313" cy="5026849"/>
          </a:xfrm>
          <a:custGeom>
            <a:avLst/>
            <a:gdLst/>
            <a:ahLst/>
            <a:cxnLst/>
            <a:rect l="l" t="t" r="r" b="b"/>
            <a:pathLst>
              <a:path w="11302313" h="4579010"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20473" y="123831"/>
                  <a:pt x="11286389" y="326460"/>
                  <a:pt x="11302313" y="516774"/>
                </a:cubicBezTo>
                <a:cubicBezTo>
                  <a:pt x="11318237" y="707088"/>
                  <a:pt x="11305615" y="912243"/>
                  <a:pt x="11302313" y="1079338"/>
                </a:cubicBezTo>
                <a:cubicBezTo>
                  <a:pt x="11299011" y="1246433"/>
                  <a:pt x="11292228" y="1386488"/>
                  <a:pt x="11302313" y="1596112"/>
                </a:cubicBezTo>
                <a:cubicBezTo>
                  <a:pt x="11312398" y="1805736"/>
                  <a:pt x="11271779" y="2030078"/>
                  <a:pt x="11302313" y="2296046"/>
                </a:cubicBezTo>
                <a:cubicBezTo>
                  <a:pt x="11332847" y="2562014"/>
                  <a:pt x="11295370" y="2723236"/>
                  <a:pt x="11302313" y="2858611"/>
                </a:cubicBezTo>
                <a:cubicBezTo>
                  <a:pt x="11309256" y="2993987"/>
                  <a:pt x="11332216" y="3411084"/>
                  <a:pt x="11302313" y="3558545"/>
                </a:cubicBezTo>
                <a:cubicBezTo>
                  <a:pt x="11272410" y="3706006"/>
                  <a:pt x="11310773" y="4369549"/>
                  <a:pt x="11302313" y="4579010"/>
                </a:cubicBezTo>
                <a:cubicBezTo>
                  <a:pt x="11078846" y="4567015"/>
                  <a:pt x="10828668" y="4595970"/>
                  <a:pt x="10637471" y="4579010"/>
                </a:cubicBezTo>
                <a:cubicBezTo>
                  <a:pt x="10446274" y="4562050"/>
                  <a:pt x="10228825" y="4591183"/>
                  <a:pt x="9859606" y="4579010"/>
                </a:cubicBezTo>
                <a:cubicBezTo>
                  <a:pt x="9490388" y="4566837"/>
                  <a:pt x="9684475" y="4570026"/>
                  <a:pt x="9533833" y="4579010"/>
                </a:cubicBezTo>
                <a:cubicBezTo>
                  <a:pt x="9383191" y="4587994"/>
                  <a:pt x="9050488" y="4595585"/>
                  <a:pt x="8868991" y="4579010"/>
                </a:cubicBezTo>
                <a:cubicBezTo>
                  <a:pt x="8687494" y="4562435"/>
                  <a:pt x="8640882" y="4579543"/>
                  <a:pt x="8543219" y="4579010"/>
                </a:cubicBezTo>
                <a:cubicBezTo>
                  <a:pt x="8445556" y="4578477"/>
                  <a:pt x="8059827" y="4581623"/>
                  <a:pt x="7878377" y="4579010"/>
                </a:cubicBezTo>
                <a:cubicBezTo>
                  <a:pt x="7696927" y="4576397"/>
                  <a:pt x="7506149" y="4559477"/>
                  <a:pt x="7326558" y="4579010"/>
                </a:cubicBezTo>
                <a:cubicBezTo>
                  <a:pt x="7146967" y="4598543"/>
                  <a:pt x="6746934" y="4584393"/>
                  <a:pt x="6435670" y="4579010"/>
                </a:cubicBezTo>
                <a:cubicBezTo>
                  <a:pt x="6124406" y="4573627"/>
                  <a:pt x="6270629" y="4591494"/>
                  <a:pt x="6109897" y="4579010"/>
                </a:cubicBezTo>
                <a:cubicBezTo>
                  <a:pt x="5949165" y="4566526"/>
                  <a:pt x="5714134" y="4604871"/>
                  <a:pt x="5445055" y="4579010"/>
                </a:cubicBezTo>
                <a:cubicBezTo>
                  <a:pt x="5175976" y="4553149"/>
                  <a:pt x="5140731" y="4569565"/>
                  <a:pt x="5006260" y="4579010"/>
                </a:cubicBezTo>
                <a:cubicBezTo>
                  <a:pt x="4871790" y="4588455"/>
                  <a:pt x="4694981" y="4595610"/>
                  <a:pt x="4567464" y="4579010"/>
                </a:cubicBezTo>
                <a:cubicBezTo>
                  <a:pt x="4439947" y="4562410"/>
                  <a:pt x="3992411" y="4585737"/>
                  <a:pt x="3789599" y="4579010"/>
                </a:cubicBezTo>
                <a:cubicBezTo>
                  <a:pt x="3586788" y="4572283"/>
                  <a:pt x="3557189" y="4578300"/>
                  <a:pt x="3463827" y="4579010"/>
                </a:cubicBezTo>
                <a:cubicBezTo>
                  <a:pt x="3370465" y="4579720"/>
                  <a:pt x="2978854" y="4604599"/>
                  <a:pt x="2572938" y="4579010"/>
                </a:cubicBezTo>
                <a:cubicBezTo>
                  <a:pt x="2167022" y="4553421"/>
                  <a:pt x="1938316" y="4545901"/>
                  <a:pt x="1682050" y="4579010"/>
                </a:cubicBezTo>
                <a:cubicBezTo>
                  <a:pt x="1425784" y="4612119"/>
                  <a:pt x="1225825" y="4572288"/>
                  <a:pt x="1017208" y="4579010"/>
                </a:cubicBezTo>
                <a:cubicBezTo>
                  <a:pt x="808591" y="4585732"/>
                  <a:pt x="209072" y="4605084"/>
                  <a:pt x="0" y="4579010"/>
                </a:cubicBezTo>
                <a:cubicBezTo>
                  <a:pt x="5119" y="4435945"/>
                  <a:pt x="-30751" y="4105595"/>
                  <a:pt x="0" y="3879076"/>
                </a:cubicBezTo>
                <a:cubicBezTo>
                  <a:pt x="30751" y="3652557"/>
                  <a:pt x="-5556" y="3543736"/>
                  <a:pt x="0" y="3224931"/>
                </a:cubicBezTo>
                <a:cubicBezTo>
                  <a:pt x="5556" y="2906127"/>
                  <a:pt x="3264" y="2913521"/>
                  <a:pt x="0" y="2616577"/>
                </a:cubicBezTo>
                <a:cubicBezTo>
                  <a:pt x="-3264" y="2319633"/>
                  <a:pt x="-10038" y="2324816"/>
                  <a:pt x="0" y="2099803"/>
                </a:cubicBezTo>
                <a:cubicBezTo>
                  <a:pt x="10038" y="1874790"/>
                  <a:pt x="-12964" y="1749752"/>
                  <a:pt x="0" y="1537239"/>
                </a:cubicBezTo>
                <a:cubicBezTo>
                  <a:pt x="12964" y="1324726"/>
                  <a:pt x="33459" y="1032157"/>
                  <a:pt x="0" y="837305"/>
                </a:cubicBezTo>
                <a:cubicBezTo>
                  <a:pt x="-33459" y="642453"/>
                  <a:pt x="16548" y="187410"/>
                  <a:pt x="0" y="0"/>
                </a:cubicBezTo>
                <a:close/>
              </a:path>
            </a:pathLst>
          </a:custGeom>
          <a:no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l">
              <a:lnSpc>
                <a:spcPct val="107000"/>
              </a:lnSpc>
              <a:spcBef>
                <a:spcPts val="0"/>
              </a:spcBef>
              <a:spcAft>
                <a:spcPts val="0"/>
              </a:spcAft>
              <a:buNone/>
            </a:pPr>
            <a:r>
              <a:rPr lang="ga-ie" sz="1700" b="0" i="0" u="none" strike="noStrike" cap="none" dirty="0">
                <a:solidFill>
                  <a:srgbClr val="000000"/>
                </a:solidFill>
                <a:latin typeface="Arial"/>
                <a:ea typeface="Arial"/>
                <a:cs typeface="Arial"/>
                <a:sym typeface="Arial"/>
              </a:rPr>
              <a:t>	     </a:t>
            </a:r>
            <a:r>
              <a:rPr lang="ga-ie" sz="1650" b="0" i="0" u="none" strike="noStrike" cap="none" dirty="0">
                <a:solidFill>
                  <a:srgbClr val="000000"/>
                </a:solidFill>
                <a:latin typeface="Arial"/>
                <a:ea typeface="Arial"/>
                <a:cs typeface="Arial"/>
                <a:sym typeface="Arial"/>
              </a:rPr>
              <a:t>Nuair a thosaigh mé ar an meánscoil, thaitin scoil go mór liom. Bhí mé an-dáiríre faoi mo chuid oibre agus </a:t>
            </a:r>
            <a:r>
              <a:rPr lang="en-GB" sz="1650" b="0" i="0" u="none" strike="noStrike" cap="none" dirty="0">
                <a:solidFill>
                  <a:srgbClr val="000000"/>
                </a:solidFill>
                <a:latin typeface="Arial"/>
                <a:ea typeface="Arial"/>
                <a:cs typeface="Arial"/>
                <a:sym typeface="Arial"/>
              </a:rPr>
              <a:t>	</a:t>
            </a:r>
            <a:r>
              <a:rPr lang="ga-ie" sz="1650" b="0" i="0" u="none" strike="noStrike" cap="none" dirty="0">
                <a:solidFill>
                  <a:srgbClr val="000000"/>
                </a:solidFill>
                <a:latin typeface="Arial"/>
                <a:ea typeface="Arial"/>
                <a:cs typeface="Arial"/>
                <a:sym typeface="Arial"/>
              </a:rPr>
              <a:t>gach rud. Bhí gach rud go hiontach ar fad. Bhí ag éirí go han-mhaith liom ar scoil. Rinne mé an-mhaith sa Teastas Sóisearach. </a:t>
            </a:r>
            <a:endParaRPr sz="1650" dirty="0"/>
          </a:p>
          <a:p>
            <a:pPr marL="0" marR="0" lvl="0" indent="0" algn="l">
              <a:lnSpc>
                <a:spcPct val="107000"/>
              </a:lnSpc>
              <a:spcBef>
                <a:spcPts val="800"/>
              </a:spcBef>
              <a:spcAft>
                <a:spcPts val="0"/>
              </a:spcAft>
              <a:buNone/>
            </a:pPr>
            <a:r>
              <a:rPr lang="ga-ie" sz="1650" b="0" i="0" u="none" strike="noStrike" cap="none" dirty="0">
                <a:solidFill>
                  <a:srgbClr val="000000"/>
                </a:solidFill>
                <a:latin typeface="Arial"/>
                <a:ea typeface="Arial"/>
                <a:cs typeface="Arial"/>
                <a:sym typeface="Arial"/>
              </a:rPr>
              <a:t>Ansin ag smaoineamh siar, is dócha go raibh sé thart ar an gceathrú bliain sílim, nuair a thosaigh rudaí ag dul i laghad dom. Bhí na gnáthrudaí bainteach le déagóirí agus rudaí eile ag dul ar aghaidh. Mothaím gur thug mé tús áite do rudaí eile thar m’obair scoile san Idirbhliain. Ba léir go raibh mo thuismitheoirí an-bhuartha faoi ceard a bhí ag tarlú. </a:t>
            </a:r>
            <a:endParaRPr sz="1650" dirty="0"/>
          </a:p>
          <a:p>
            <a:pPr marL="0" marR="0" lvl="0" indent="0" algn="l">
              <a:lnSpc>
                <a:spcPct val="107000"/>
              </a:lnSpc>
              <a:spcBef>
                <a:spcPts val="800"/>
              </a:spcBef>
              <a:spcAft>
                <a:spcPts val="0"/>
              </a:spcAft>
              <a:buNone/>
            </a:pPr>
            <a:r>
              <a:rPr lang="ga-ie" sz="1650" b="0" i="0" u="none" strike="noStrike" cap="none" dirty="0">
                <a:solidFill>
                  <a:srgbClr val="000000"/>
                </a:solidFill>
                <a:latin typeface="Arial"/>
                <a:ea typeface="Arial"/>
                <a:cs typeface="Arial"/>
                <a:sym typeface="Arial"/>
              </a:rPr>
              <a:t>I mo thuairim, b’fhéidir, agus mé ag breathnú siar, nach raibh ach na gnáthrudaí a théann déagóirí tríd i gceist ag an aois sin. Thosaigh mo ghráid ag sleamhnú go dona. Ní raibh an scoil chomh tábhachtach dom is a bhí tráth. Bhínn an-staidéarach agus chaithinn mo chuid ama ag staidéar le haghaidh mo Theastas Sóisearach agus ansin go tobann tharla an t-athrú ollmhór seo. Mar sin, cheap mo Mhamaí agus mo Dhaid gur smaoineamh maith é mé a chur chuig [scoil eile] don chúigiú agus don séú bliain. Bhí mo dheirfiúr níos sine ann agus d’éirigh go han-mhaith léi. Ach níor oibrigh sé amach chomh maith sin dom. </a:t>
            </a:r>
            <a:endParaRPr sz="1650" dirty="0"/>
          </a:p>
          <a:p>
            <a:pPr marL="0" marR="0" lvl="0" indent="0" algn="l">
              <a:lnSpc>
                <a:spcPct val="107000"/>
              </a:lnSpc>
              <a:spcBef>
                <a:spcPts val="800"/>
              </a:spcBef>
              <a:spcAft>
                <a:spcPts val="0"/>
              </a:spcAft>
              <a:buNone/>
            </a:pPr>
            <a:r>
              <a:rPr lang="ga-ie" sz="1650" b="0" i="0" u="none" strike="noStrike" cap="none" dirty="0">
                <a:solidFill>
                  <a:srgbClr val="000000"/>
                </a:solidFill>
                <a:latin typeface="Arial"/>
                <a:ea typeface="Arial"/>
                <a:cs typeface="Arial"/>
                <a:sym typeface="Arial"/>
              </a:rPr>
              <a:t>Ba mise an duine ab óige i mo bhliain. Sílim go raibh mé 16 agus bhí mé sách neamhaibí agus chaith an scoil áirithe sin leat mar dhuine fásta. Bhí sé cosúil le coláiste, bhí léachtaí beagnach agus ní dóigh liom go raibh mé réidh chuige sin. Ní raibh mé aibí go leor i ndáiríre. Mar sin, níor éirigh go maith liom agus níor dhearna mé go maith ar chor ar bith san Ardteist sa deireadh. Má d’fhéach tú ar na gráid a bhí faighte agam [sa tSraith Shóisearach] agus ansin ar mo Ardteist, ba gheall le leanbh difriúil é. </a:t>
            </a:r>
            <a:endParaRPr sz="1650" dirty="0"/>
          </a:p>
        </p:txBody>
      </p:sp>
      <p:pic>
        <p:nvPicPr>
          <p:cNvPr id="318" name="Google Shape;318;p58"/>
          <p:cNvPicPr preferRelativeResize="0"/>
          <p:nvPr/>
        </p:nvPicPr>
        <p:blipFill rotWithShape="1">
          <a:blip r:embed="rId3">
            <a:alphaModFix/>
          </a:blip>
          <a:srcRect/>
          <a:stretch/>
        </p:blipFill>
        <p:spPr>
          <a:xfrm>
            <a:off x="228688" y="800473"/>
            <a:ext cx="1404875" cy="1424781"/>
          </a:xfrm>
          <a:prstGeom prst="rect">
            <a:avLst/>
          </a:prstGeom>
          <a:noFill/>
          <a:ln>
            <a:noFill/>
          </a:ln>
        </p:spPr>
      </p:pic>
      <p:sp>
        <p:nvSpPr>
          <p:cNvPr id="319" name="Google Shape;319;p58"/>
          <p:cNvSpPr/>
          <p:nvPr/>
        </p:nvSpPr>
        <p:spPr>
          <a:xfrm>
            <a:off x="1505964" y="1251253"/>
            <a:ext cx="1315818" cy="523220"/>
          </a:xfrm>
          <a:custGeom>
            <a:avLst/>
            <a:gdLst/>
            <a:ahLst/>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a:lnSpc>
                <a:spcPct val="100000"/>
              </a:lnSpc>
              <a:spcBef>
                <a:spcPts val="0"/>
              </a:spcBef>
              <a:spcAft>
                <a:spcPts val="0"/>
              </a:spcAft>
              <a:buNone/>
            </a:pPr>
            <a:r>
              <a:rPr lang="ga-ie" sz="2800" b="1" i="0" u="none" strike="noStrike" cap="none">
                <a:solidFill>
                  <a:schemeClr val="lt1"/>
                </a:solidFill>
                <a:latin typeface="Arial"/>
                <a:ea typeface="Arial"/>
                <a:cs typeface="Arial"/>
                <a:sym typeface="Arial"/>
              </a:rPr>
              <a:t>Áine</a:t>
            </a:r>
            <a:endParaRPr/>
          </a:p>
        </p:txBody>
      </p:sp>
      <p:grpSp>
        <p:nvGrpSpPr>
          <p:cNvPr id="320" name="Google Shape;320;p58"/>
          <p:cNvGrpSpPr/>
          <p:nvPr/>
        </p:nvGrpSpPr>
        <p:grpSpPr>
          <a:xfrm>
            <a:off x="9113625" y="808448"/>
            <a:ext cx="2544975" cy="1007243"/>
            <a:chOff x="8826586" y="808448"/>
            <a:chExt cx="2544975" cy="1007243"/>
          </a:xfrm>
        </p:grpSpPr>
        <p:pic>
          <p:nvPicPr>
            <p:cNvPr id="321" name="Google Shape;321;p58" descr="Icon&#10;&#10;Description automatically generated"/>
            <p:cNvPicPr preferRelativeResize="0"/>
            <p:nvPr/>
          </p:nvPicPr>
          <p:blipFill rotWithShape="1">
            <a:blip r:embed="rId4">
              <a:alphaModFix/>
            </a:blip>
            <a:srcRect/>
            <a:stretch/>
          </p:blipFill>
          <p:spPr>
            <a:xfrm>
              <a:off x="8826586" y="808449"/>
              <a:ext cx="1007241" cy="1007241"/>
            </a:xfrm>
            <a:prstGeom prst="rect">
              <a:avLst/>
            </a:prstGeom>
            <a:noFill/>
            <a:ln>
              <a:noFill/>
            </a:ln>
          </p:spPr>
        </p:pic>
        <p:pic>
          <p:nvPicPr>
            <p:cNvPr id="322" name="Google Shape;322;p58" descr="Icon&#10;&#10;Description automatically generated"/>
            <p:cNvPicPr preferRelativeResize="0"/>
            <p:nvPr/>
          </p:nvPicPr>
          <p:blipFill rotWithShape="1">
            <a:blip r:embed="rId5">
              <a:alphaModFix/>
            </a:blip>
            <a:srcRect/>
            <a:stretch/>
          </p:blipFill>
          <p:spPr>
            <a:xfrm>
              <a:off x="9595453" y="808450"/>
              <a:ext cx="1007241" cy="1007241"/>
            </a:xfrm>
            <a:prstGeom prst="rect">
              <a:avLst/>
            </a:prstGeom>
            <a:noFill/>
            <a:ln>
              <a:noFill/>
            </a:ln>
          </p:spPr>
        </p:pic>
        <p:pic>
          <p:nvPicPr>
            <p:cNvPr id="323" name="Google Shape;323;p58" descr="Icon&#10;&#10;Description automatically generated"/>
            <p:cNvPicPr preferRelativeResize="0"/>
            <p:nvPr/>
          </p:nvPicPr>
          <p:blipFill rotWithShape="1">
            <a:blip r:embed="rId6">
              <a:alphaModFix/>
            </a:blip>
            <a:srcRect/>
            <a:stretch/>
          </p:blipFill>
          <p:spPr>
            <a:xfrm>
              <a:off x="10364320" y="808448"/>
              <a:ext cx="1007241" cy="1007241"/>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9"/>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1</a:t>
            </a:r>
            <a:endParaRPr/>
          </a:p>
        </p:txBody>
      </p:sp>
      <p:sp>
        <p:nvSpPr>
          <p:cNvPr id="329" name="Google Shape;329;p59"/>
          <p:cNvSpPr/>
          <p:nvPr/>
        </p:nvSpPr>
        <p:spPr>
          <a:xfrm>
            <a:off x="356287" y="1841863"/>
            <a:ext cx="11302313" cy="4644308"/>
          </a:xfrm>
          <a:custGeom>
            <a:avLst/>
            <a:gdLst/>
            <a:ahLst/>
            <a:cxnLst/>
            <a:rect l="l" t="t" r="r" b="b"/>
            <a:pathLst>
              <a:path w="11302313" h="4476418"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94914" y="128044"/>
                  <a:pt x="11281998" y="332000"/>
                  <a:pt x="11302313" y="505196"/>
                </a:cubicBezTo>
                <a:cubicBezTo>
                  <a:pt x="11322628" y="678392"/>
                  <a:pt x="11281349" y="819402"/>
                  <a:pt x="11302313" y="1055156"/>
                </a:cubicBezTo>
                <a:cubicBezTo>
                  <a:pt x="11323277" y="1290910"/>
                  <a:pt x="11298771" y="1456382"/>
                  <a:pt x="11302313" y="1560351"/>
                </a:cubicBezTo>
                <a:cubicBezTo>
                  <a:pt x="11305855" y="1664320"/>
                  <a:pt x="11269744" y="1913572"/>
                  <a:pt x="11302313" y="2244604"/>
                </a:cubicBezTo>
                <a:cubicBezTo>
                  <a:pt x="11334882" y="2575636"/>
                  <a:pt x="11309778" y="2627872"/>
                  <a:pt x="11302313" y="2794564"/>
                </a:cubicBezTo>
                <a:cubicBezTo>
                  <a:pt x="11294848" y="2961256"/>
                  <a:pt x="11320296" y="3163801"/>
                  <a:pt x="11302313" y="3478816"/>
                </a:cubicBezTo>
                <a:cubicBezTo>
                  <a:pt x="11284330" y="3793831"/>
                  <a:pt x="11310040" y="4054259"/>
                  <a:pt x="11302313" y="4476418"/>
                </a:cubicBezTo>
                <a:cubicBezTo>
                  <a:pt x="11078846" y="4464423"/>
                  <a:pt x="10828668" y="4493378"/>
                  <a:pt x="10637471" y="4476418"/>
                </a:cubicBezTo>
                <a:cubicBezTo>
                  <a:pt x="10446274" y="4459458"/>
                  <a:pt x="10228825" y="4488591"/>
                  <a:pt x="9859606" y="4476418"/>
                </a:cubicBezTo>
                <a:cubicBezTo>
                  <a:pt x="9490388" y="4464245"/>
                  <a:pt x="9684475" y="4467434"/>
                  <a:pt x="9533833" y="4476418"/>
                </a:cubicBezTo>
                <a:cubicBezTo>
                  <a:pt x="9383191" y="4485402"/>
                  <a:pt x="9050488" y="4492993"/>
                  <a:pt x="8868991" y="4476418"/>
                </a:cubicBezTo>
                <a:cubicBezTo>
                  <a:pt x="8687494" y="4459843"/>
                  <a:pt x="8640882" y="4476951"/>
                  <a:pt x="8543219" y="4476418"/>
                </a:cubicBezTo>
                <a:cubicBezTo>
                  <a:pt x="8445556" y="4475885"/>
                  <a:pt x="8059827" y="4479031"/>
                  <a:pt x="7878377" y="4476418"/>
                </a:cubicBezTo>
                <a:cubicBezTo>
                  <a:pt x="7696927" y="4473805"/>
                  <a:pt x="7506149" y="4456885"/>
                  <a:pt x="7326558" y="4476418"/>
                </a:cubicBezTo>
                <a:cubicBezTo>
                  <a:pt x="7146967" y="4495951"/>
                  <a:pt x="6746934" y="4481801"/>
                  <a:pt x="6435670" y="4476418"/>
                </a:cubicBezTo>
                <a:cubicBezTo>
                  <a:pt x="6124406" y="4471035"/>
                  <a:pt x="6270629" y="4488902"/>
                  <a:pt x="6109897" y="4476418"/>
                </a:cubicBezTo>
                <a:cubicBezTo>
                  <a:pt x="5949165" y="4463934"/>
                  <a:pt x="5714134" y="4502279"/>
                  <a:pt x="5445055" y="4476418"/>
                </a:cubicBezTo>
                <a:cubicBezTo>
                  <a:pt x="5175976" y="4450557"/>
                  <a:pt x="5140731" y="4466973"/>
                  <a:pt x="5006260" y="4476418"/>
                </a:cubicBezTo>
                <a:cubicBezTo>
                  <a:pt x="4871790" y="4485863"/>
                  <a:pt x="4694981" y="4493018"/>
                  <a:pt x="4567464" y="4476418"/>
                </a:cubicBezTo>
                <a:cubicBezTo>
                  <a:pt x="4439947" y="4459818"/>
                  <a:pt x="3992411" y="4483145"/>
                  <a:pt x="3789599" y="4476418"/>
                </a:cubicBezTo>
                <a:cubicBezTo>
                  <a:pt x="3586788" y="4469691"/>
                  <a:pt x="3557189" y="4475708"/>
                  <a:pt x="3463827" y="4476418"/>
                </a:cubicBezTo>
                <a:cubicBezTo>
                  <a:pt x="3370465" y="4477128"/>
                  <a:pt x="2978854" y="4502007"/>
                  <a:pt x="2572938" y="4476418"/>
                </a:cubicBezTo>
                <a:cubicBezTo>
                  <a:pt x="2167022" y="4450829"/>
                  <a:pt x="1938316" y="4443309"/>
                  <a:pt x="1682050" y="4476418"/>
                </a:cubicBezTo>
                <a:cubicBezTo>
                  <a:pt x="1425784" y="4509527"/>
                  <a:pt x="1225825" y="4469696"/>
                  <a:pt x="1017208" y="4476418"/>
                </a:cubicBezTo>
                <a:cubicBezTo>
                  <a:pt x="808591" y="4483140"/>
                  <a:pt x="209072" y="4502492"/>
                  <a:pt x="0" y="4476418"/>
                </a:cubicBezTo>
                <a:cubicBezTo>
                  <a:pt x="30920" y="4258877"/>
                  <a:pt x="-7346" y="3965193"/>
                  <a:pt x="0" y="3792166"/>
                </a:cubicBezTo>
                <a:cubicBezTo>
                  <a:pt x="7346" y="3619139"/>
                  <a:pt x="-7554" y="3431783"/>
                  <a:pt x="0" y="3152677"/>
                </a:cubicBezTo>
                <a:cubicBezTo>
                  <a:pt x="7554" y="2873571"/>
                  <a:pt x="-5266" y="2772203"/>
                  <a:pt x="0" y="2557953"/>
                </a:cubicBezTo>
                <a:cubicBezTo>
                  <a:pt x="5266" y="2343703"/>
                  <a:pt x="9989" y="2167385"/>
                  <a:pt x="0" y="2052757"/>
                </a:cubicBezTo>
                <a:cubicBezTo>
                  <a:pt x="-9989" y="1938129"/>
                  <a:pt x="25985" y="1619491"/>
                  <a:pt x="0" y="1502797"/>
                </a:cubicBezTo>
                <a:cubicBezTo>
                  <a:pt x="-25985" y="1386103"/>
                  <a:pt x="-4548" y="1043502"/>
                  <a:pt x="0" y="818545"/>
                </a:cubicBezTo>
                <a:cubicBezTo>
                  <a:pt x="4548" y="593588"/>
                  <a:pt x="27076" y="328359"/>
                  <a:pt x="0" y="0"/>
                </a:cubicBezTo>
                <a:close/>
              </a:path>
            </a:pathLst>
          </a:custGeom>
          <a:no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l">
              <a:lnSpc>
                <a:spcPct val="107000"/>
              </a:lnSpc>
              <a:spcBef>
                <a:spcPts val="0"/>
              </a:spcBef>
              <a:spcAft>
                <a:spcPts val="0"/>
              </a:spcAft>
              <a:buNone/>
            </a:pPr>
            <a:r>
              <a:rPr lang="ga-ie" sz="1650" b="0" i="0" u="none" strike="noStrike" cap="none" dirty="0">
                <a:solidFill>
                  <a:srgbClr val="000000"/>
                </a:solidFill>
                <a:latin typeface="Arial"/>
                <a:ea typeface="Arial"/>
                <a:cs typeface="Arial"/>
                <a:sym typeface="Arial"/>
              </a:rPr>
              <a:t>	      Nuair a chuaigh mé isteach sa mheánscoil ar dtús bhí mé an-chúthail. Is dócha go raibh easpa scileanna </a:t>
            </a:r>
            <a:r>
              <a:rPr lang="en-GB" sz="1650" b="0" i="0" u="none" strike="noStrike" cap="none" dirty="0">
                <a:solidFill>
                  <a:srgbClr val="000000"/>
                </a:solidFill>
                <a:latin typeface="Arial"/>
                <a:ea typeface="Arial"/>
                <a:cs typeface="Arial"/>
                <a:sym typeface="Arial"/>
              </a:rPr>
              <a:t>	</a:t>
            </a:r>
            <a:r>
              <a:rPr lang="ga-ie" sz="1650" b="0" i="0" u="none" strike="noStrike" cap="none" dirty="0">
                <a:solidFill>
                  <a:srgbClr val="000000"/>
                </a:solidFill>
                <a:latin typeface="Arial"/>
                <a:ea typeface="Arial"/>
                <a:cs typeface="Arial"/>
                <a:sym typeface="Arial"/>
              </a:rPr>
              <a:t>sóisialta agam, is</a:t>
            </a:r>
            <a:r>
              <a:rPr lang="en-GB" sz="1650" b="0" i="0" u="none" strike="noStrike" cap="none" dirty="0">
                <a:solidFill>
                  <a:srgbClr val="000000"/>
                </a:solidFill>
                <a:latin typeface="Arial"/>
                <a:ea typeface="Arial"/>
                <a:cs typeface="Arial"/>
                <a:sym typeface="Arial"/>
              </a:rPr>
              <a:t> </a:t>
            </a:r>
            <a:r>
              <a:rPr lang="ga-ie" sz="1650" b="0" i="0" u="none" strike="noStrike" cap="none" dirty="0">
                <a:solidFill>
                  <a:srgbClr val="000000"/>
                </a:solidFill>
                <a:latin typeface="Arial"/>
                <a:ea typeface="Arial"/>
                <a:cs typeface="Arial"/>
                <a:sym typeface="Arial"/>
              </a:rPr>
              <a:t>dócha nár mhothaigh mé go hiomlán compordach sa timpeallacht sin. Níor thaitin an malartú agus athrú na ranganna liom. Níor thaitin sé liom go raibh orm aithne a chur ar go leor múinteoirí nua. Ní raibh mé ag iarraidh aithne a chur ar go leor daoine nua, tá a fhios agat, daoine ó go leor bunscoileanna éagsúla. Bhí sé an-deacair dom. Dhéanainn an obair bhaile. Is dócha nár thuig múinteoirí go raibh mé sa seomra leath den am. Sa chéad chuid de mo thaithí meánscoile, ghlac mé páirt nuair a bhí orm páirt a ghlacadh ach b’in é.  </a:t>
            </a:r>
            <a:endParaRPr sz="1650" dirty="0"/>
          </a:p>
          <a:p>
            <a:pPr marL="0" marR="0" lvl="0" indent="0" algn="l">
              <a:lnSpc>
                <a:spcPct val="107000"/>
              </a:lnSpc>
              <a:spcBef>
                <a:spcPts val="800"/>
              </a:spcBef>
              <a:spcAft>
                <a:spcPts val="0"/>
              </a:spcAft>
              <a:buNone/>
            </a:pPr>
            <a:r>
              <a:rPr lang="ga-ie" sz="1650" b="0" i="0" u="none" strike="noStrike" cap="none" dirty="0">
                <a:solidFill>
                  <a:srgbClr val="000000"/>
                </a:solidFill>
                <a:latin typeface="Arial"/>
                <a:ea typeface="Arial"/>
                <a:cs typeface="Arial"/>
                <a:sym typeface="Arial"/>
              </a:rPr>
              <a:t>Nuair a bhain mé an ceathrú bliain amach agus beagán níos mó saoirse agam, ghlac mé páirt iomlán i ngníomhaíochtaí ranga. D’aithin mé gur thosaigh mé ag dul i feabhais. Chuaigh mé ar go leor turais scoile, rinne mé cairdeas le go leor daltaí eile i mo bhliain agus chuir mé aithne níos fearr ar mhúinteoirí. Maidir le múinteoirí nach raibh aithne acu ormsa i ndáiríre...rinne mé caidreamh le roinnt acu. </a:t>
            </a:r>
            <a:endParaRPr sz="1650" dirty="0"/>
          </a:p>
          <a:p>
            <a:pPr marL="0" marR="0" lvl="0" indent="0" algn="l">
              <a:lnSpc>
                <a:spcPct val="107000"/>
              </a:lnSpc>
              <a:spcBef>
                <a:spcPts val="800"/>
              </a:spcBef>
              <a:spcAft>
                <a:spcPts val="0"/>
              </a:spcAft>
              <a:buNone/>
            </a:pPr>
            <a:r>
              <a:rPr lang="ga-ie" sz="1650" b="0" i="0" u="none" strike="noStrike" cap="none" dirty="0">
                <a:solidFill>
                  <a:srgbClr val="000000"/>
                </a:solidFill>
                <a:latin typeface="Arial"/>
                <a:ea typeface="Arial"/>
                <a:cs typeface="Arial"/>
                <a:sym typeface="Arial"/>
              </a:rPr>
              <a:t>Bhí mé go huile is go hiomlán difriúil sa dara leath den mheánscoil. Caithfidh mé a rá gurbh iad na múinteoirí, an príomhoide, an leas-phríomhoide agus mo chomhghleacaithe ba chúis leis, chuir siad go mór leis sin. Bhí na múinteoirí an-dearfach i gcónaí. Bhíodar ina crann taca agam. Chuidigh siad liom ar go leor dóigheanna.  Tá a fhios agat go mbíonn múinteoirí ann a bhfuil tú in ann dul chucu má tá tú ag mothú an-suaite, mura raibh rudaí ag dul i gceart i do shaol.  Beidh siad thar a bheith sásta éisteacht leat agus misneach de chineál éigin agus focail spreagúla a thabhairt duit chun cuidiú leat. Faraor, ní bhfuair mé na pointí a bhí uaim, rud a bhí an-deacair dom a thuiscint.</a:t>
            </a:r>
            <a:endParaRPr sz="1650" dirty="0"/>
          </a:p>
        </p:txBody>
      </p:sp>
      <p:pic>
        <p:nvPicPr>
          <p:cNvPr id="330" name="Google Shape;330;p59"/>
          <p:cNvPicPr preferRelativeResize="0"/>
          <p:nvPr/>
        </p:nvPicPr>
        <p:blipFill rotWithShape="1">
          <a:blip r:embed="rId3">
            <a:alphaModFix/>
          </a:blip>
          <a:srcRect/>
          <a:stretch/>
        </p:blipFill>
        <p:spPr>
          <a:xfrm>
            <a:off x="212946" y="832256"/>
            <a:ext cx="1404874" cy="1424781"/>
          </a:xfrm>
          <a:prstGeom prst="rect">
            <a:avLst/>
          </a:prstGeom>
          <a:noFill/>
          <a:ln>
            <a:noFill/>
          </a:ln>
        </p:spPr>
      </p:pic>
      <p:sp>
        <p:nvSpPr>
          <p:cNvPr id="331" name="Google Shape;331;p59"/>
          <p:cNvSpPr/>
          <p:nvPr/>
        </p:nvSpPr>
        <p:spPr>
          <a:xfrm>
            <a:off x="1563114" y="1318643"/>
            <a:ext cx="1315818" cy="523220"/>
          </a:xfrm>
          <a:custGeom>
            <a:avLst/>
            <a:gdLst/>
            <a:ahLst/>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w="9525" cap="flat" cmpd="sng">
            <a:solidFill>
              <a:srgbClr val="9C3FD8"/>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a:lnSpc>
                <a:spcPct val="100000"/>
              </a:lnSpc>
              <a:spcBef>
                <a:spcPts val="0"/>
              </a:spcBef>
              <a:spcAft>
                <a:spcPts val="0"/>
              </a:spcAft>
              <a:buNone/>
            </a:pPr>
            <a:r>
              <a:rPr lang="ga-ie" sz="2800" b="1" i="0" u="none" strike="noStrike" cap="none">
                <a:solidFill>
                  <a:schemeClr val="lt1"/>
                </a:solidFill>
                <a:latin typeface="Arial"/>
                <a:ea typeface="Arial"/>
                <a:cs typeface="Arial"/>
                <a:sym typeface="Arial"/>
              </a:rPr>
              <a:t>Nasir</a:t>
            </a:r>
            <a:endParaRPr/>
          </a:p>
        </p:txBody>
      </p:sp>
      <p:grpSp>
        <p:nvGrpSpPr>
          <p:cNvPr id="332" name="Google Shape;332;p59"/>
          <p:cNvGrpSpPr/>
          <p:nvPr/>
        </p:nvGrpSpPr>
        <p:grpSpPr>
          <a:xfrm>
            <a:off x="9113625" y="808448"/>
            <a:ext cx="2544975" cy="1007243"/>
            <a:chOff x="8826586" y="808448"/>
            <a:chExt cx="2544975" cy="1007243"/>
          </a:xfrm>
        </p:grpSpPr>
        <p:pic>
          <p:nvPicPr>
            <p:cNvPr id="333" name="Google Shape;333;p59" descr="Icon&#10;&#10;Description automatically generated"/>
            <p:cNvPicPr preferRelativeResize="0"/>
            <p:nvPr/>
          </p:nvPicPr>
          <p:blipFill rotWithShape="1">
            <a:blip r:embed="rId4">
              <a:alphaModFix/>
            </a:blip>
            <a:srcRect/>
            <a:stretch/>
          </p:blipFill>
          <p:spPr>
            <a:xfrm>
              <a:off x="8826586" y="808449"/>
              <a:ext cx="1007241" cy="1007241"/>
            </a:xfrm>
            <a:prstGeom prst="rect">
              <a:avLst/>
            </a:prstGeom>
            <a:noFill/>
            <a:ln>
              <a:noFill/>
            </a:ln>
          </p:spPr>
        </p:pic>
        <p:pic>
          <p:nvPicPr>
            <p:cNvPr id="334" name="Google Shape;334;p59" descr="Icon&#10;&#10;Description automatically generated"/>
            <p:cNvPicPr preferRelativeResize="0"/>
            <p:nvPr/>
          </p:nvPicPr>
          <p:blipFill rotWithShape="1">
            <a:blip r:embed="rId5">
              <a:alphaModFix/>
            </a:blip>
            <a:srcRect/>
            <a:stretch/>
          </p:blipFill>
          <p:spPr>
            <a:xfrm>
              <a:off x="9595453" y="808450"/>
              <a:ext cx="1007241" cy="1007241"/>
            </a:xfrm>
            <a:prstGeom prst="rect">
              <a:avLst/>
            </a:prstGeom>
            <a:noFill/>
            <a:ln>
              <a:noFill/>
            </a:ln>
          </p:spPr>
        </p:pic>
        <p:pic>
          <p:nvPicPr>
            <p:cNvPr id="335" name="Google Shape;335;p59" descr="Icon&#10;&#10;Description automatically generated"/>
            <p:cNvPicPr preferRelativeResize="0"/>
            <p:nvPr/>
          </p:nvPicPr>
          <p:blipFill rotWithShape="1">
            <a:blip r:embed="rId6">
              <a:alphaModFix/>
            </a:blip>
            <a:srcRect/>
            <a:stretch/>
          </p:blipFill>
          <p:spPr>
            <a:xfrm>
              <a:off x="10364320" y="808448"/>
              <a:ext cx="1007241" cy="1007241"/>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4107</Words>
  <Application>Microsoft Office PowerPoint</Application>
  <PresentationFormat>Widescreen</PresentationFormat>
  <Paragraphs>293</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Inter</vt:lpstr>
      <vt:lpstr>Arial Black</vt:lpstr>
      <vt:lpstr>Prompt</vt:lpstr>
      <vt:lpstr>Courier New</vt:lpstr>
      <vt:lpstr>Arial</vt:lpstr>
      <vt:lpstr>Calibri</vt:lpstr>
      <vt:lpstr>Office Theme</vt:lpstr>
      <vt:lpstr>2_Office Theme</vt:lpstr>
      <vt:lpstr>2_Office Theme</vt:lpstr>
      <vt:lpstr>Conairí</vt:lpstr>
      <vt:lpstr>Aonad 3: Ar an gcás</vt:lpstr>
      <vt:lpstr>Aonad 3, Réamheolas</vt:lpstr>
      <vt:lpstr>PowerPoint Presentation</vt:lpstr>
      <vt:lpstr>Aonad 3, Gníomhaíocht 1</vt:lpstr>
      <vt:lpstr>Aonad 3, Gníomhaíocht 1</vt:lpstr>
      <vt:lpstr>Aonad 3, Gníomhaíocht 1</vt:lpstr>
      <vt:lpstr>Aonad 3, Gníomhaíocht 1</vt:lpstr>
      <vt:lpstr>Aonad 3, Gníomhaíocht 1</vt:lpstr>
      <vt:lpstr>PowerPoint Presentation</vt:lpstr>
      <vt:lpstr>Aonad 3, Gníomhaíocht 2 </vt:lpstr>
      <vt:lpstr>Aonad 3, Gníomhaíocht 3:</vt:lpstr>
      <vt:lpstr>PowerPoint Presentation</vt:lpstr>
      <vt:lpstr>PowerPoint Presentation</vt:lpstr>
      <vt:lpstr>PowerPoint Presentation</vt:lpstr>
      <vt:lpstr>Aonad 3, Gníomhaíocht le cois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Conairí</dc:title>
  <dc:creator>Realnation</dc:creator>
  <cp:lastModifiedBy>Mella Cusack</cp:lastModifiedBy>
  <cp:revision>8</cp:revision>
  <dcterms:created xsi:type="dcterms:W3CDTF">2022-07-12T11:58:05Z</dcterms:created>
  <dcterms:modified xsi:type="dcterms:W3CDTF">2024-08-31T18:11:03Z</dcterms:modified>
</cp:coreProperties>
</file>