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1" r:id="rId2"/>
    <p:sldMasterId id="2147483694" r:id="rId3"/>
    <p:sldMasterId id="2147483703" r:id="rId4"/>
  </p:sldMasterIdLst>
  <p:notesMasterIdLst>
    <p:notesMasterId r:id="rId18"/>
  </p:notesMasterIdLst>
  <p:sldIdLst>
    <p:sldId id="256" r:id="rId5"/>
    <p:sldId id="257" r:id="rId6"/>
    <p:sldId id="286" r:id="rId7"/>
    <p:sldId id="318" r:id="rId8"/>
    <p:sldId id="284" r:id="rId9"/>
    <p:sldId id="317" r:id="rId10"/>
    <p:sldId id="321" r:id="rId11"/>
    <p:sldId id="323" r:id="rId12"/>
    <p:sldId id="320" r:id="rId13"/>
    <p:sldId id="324" r:id="rId14"/>
    <p:sldId id="296" r:id="rId15"/>
    <p:sldId id="294" r:id="rId16"/>
    <p:sldId id="295" r:id="rId17"/>
  </p:sldIdLst>
  <p:sldSz cx="12192000" cy="6858000"/>
  <p:notesSz cx="6858000" cy="9144000"/>
  <p:embeddedFontLst>
    <p:embeddedFont>
      <p:font typeface="Arial Black" panose="020B0A04020102020204" pitchFamily="34" charset="0"/>
      <p:regular r:id="rId19"/>
      <p:bold r:id="rId20"/>
    </p:embeddedFont>
    <p:embeddedFont>
      <p:font typeface="Libre Franklin" pitchFamily="2" charset="0"/>
      <p:regular r:id="rId21"/>
      <p:bold r:id="rId22"/>
      <p:italic r:id="rId23"/>
      <p:boldItalic r:id="rId24"/>
    </p:embeddedFont>
    <p:embeddedFont>
      <p:font typeface="Prompt" panose="00000500000000000000" pitchFamily="2" charset="-34"/>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RPr lang="ga-IE"/>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v="urn:schemas-microsoft-com:vml" xmlns:pvml="urn:schemas-microsoft-com:office:powerpoint" xmlns:p15="http://schemas.microsoft.com/office/powerpoint/2012/main" xmlns:p14="http://schemas.microsoft.com/office/powerpoint/2010/main" xmlns:o="urn:schemas-microsoft-com:office:office" xmlns:mv="urn:schemas-microsoft-com:mac:vml" xmlns:mc="http://schemas.openxmlformats.org/markup-compatibility/2006" xmlns:dgm="http://schemas.openxmlformats.org/drawingml/2006/diagram" xmlns:com="http://schemas.openxmlformats.org/drawingml/2006/compatibility" xmlns:c="http://schemas.openxmlformats.org/drawingml/2006/chart" xmlns:ahyp="http://schemas.microsoft.com/office/drawing/2018/hyperlinkcolor" xmlns:go="http://customooxmlschemas.google.com/" xmlns="" r:id="rId36" roundtripDataSignature="AMtx7mgpo2erKjDrfpdlHpY8TWg8Efbi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C973"/>
    <a:srgbClr val="A958DD"/>
    <a:srgbClr val="FF826A"/>
    <a:srgbClr val="01334E"/>
    <a:srgbClr val="E1C6F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C22D7A-A71E-4F7F-B25F-03412A6EF1EF}">
  <a:tblStyle styleId="{D0C22D7A-A71E-4F7F-B25F-03412A6EF1EF}" styleName="Table_0">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CECE7"/>
          </a:solidFill>
        </a:fill>
      </a:tcStyle>
    </a:lastRow>
    <a:seCell>
      <a:tcTxStyle/>
      <a:tcStyle>
        <a:tcBdr/>
      </a:tcStyle>
    </a:seCell>
    <a:swCell>
      <a:tcTxStyle/>
      <a:tcStyle>
        <a:tcBdr/>
      </a:tcStyle>
    </a:swCell>
    <a:firstRow>
      <a:tcTxStyle b="on" i="off"/>
      <a:tcStyle>
        <a:tcBdr/>
        <a:fill>
          <a:solidFill>
            <a:srgbClr val="FCECE7"/>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72920" autoAdjust="0"/>
  </p:normalViewPr>
  <p:slideViewPr>
    <p:cSldViewPr snapToGrid="0">
      <p:cViewPr varScale="1">
        <p:scale>
          <a:sx n="65" d="100"/>
          <a:sy n="65" d="100"/>
        </p:scale>
        <p:origin x="870" y="51"/>
      </p:cViewPr>
      <p:guideLst/>
    </p:cSldViewPr>
  </p:slideViewPr>
  <p:notesTextViewPr>
    <p:cViewPr>
      <p:scale>
        <a:sx n="1" d="1"/>
        <a:sy n="1" d="1"/>
      </p:scale>
      <p:origin x="0" y="0"/>
    </p:cViewPr>
  </p:notesTextViewPr>
  <p:notesViewPr>
    <p:cSldViewPr snapToGrid="0">
      <p:cViewPr varScale="1">
        <p:scale>
          <a:sx n="68" d="100"/>
          <a:sy n="68" d="100"/>
        </p:scale>
        <p:origin x="2592"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customschemas.google.com/relationships/presentationmetadata" Target="meta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pPr rtl="0"/>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mary.odoherty@dcu.i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ed.com/speakers/sir_ken_robins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covHhQgr5kU&amp;t=33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areersportal.ie/sectors/index.ph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dirty="0">
                <a:solidFill>
                  <a:schemeClr val="tx1"/>
                </a:solidFill>
                <a:latin typeface="+mn-lt"/>
              </a:rPr>
              <a:t>Attention teachers:</a:t>
            </a:r>
          </a:p>
          <a:p>
            <a:pPr marL="0" lvl="0" indent="0" algn="l" rtl="0">
              <a:spcBef>
                <a:spcPts val="0"/>
              </a:spcBef>
              <a:spcAft>
                <a:spcPts val="0"/>
              </a:spcAft>
              <a:buNone/>
            </a:pPr>
            <a:endParaRPr lang="en-IE" sz="1100" i="0" dirty="0">
              <a:solidFill>
                <a:schemeClr val="tx1"/>
              </a:solidFill>
              <a:latin typeface="+mn-lt"/>
            </a:endParaRPr>
          </a:p>
          <a:p>
            <a:pPr marL="0" lvl="0" indent="0" algn="l" rtl="0">
              <a:spcBef>
                <a:spcPts val="0"/>
              </a:spcBef>
              <a:spcAft>
                <a:spcPts val="0"/>
              </a:spcAft>
              <a:buNone/>
            </a:pPr>
            <a:r>
              <a:rPr lang="ga-ie" sz="1100" b="0" i="0" u="none" strike="noStrike" dirty="0">
                <a:solidFill>
                  <a:schemeClr val="tx1"/>
                </a:solidFill>
                <a:effectLst/>
                <a:latin typeface="+mn-lt"/>
              </a:rPr>
              <a:t>The Pathways units aim to encourage students from diverse backgrounds to think about their career choices, the career decision making process and particularly to consider teaching as a desirable career.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u="none" strike="noStrike" dirty="0">
                <a:solidFill>
                  <a:schemeClr val="tx1"/>
                </a:solidFill>
                <a:effectLst/>
                <a:latin typeface="+mn-lt"/>
              </a:rPr>
              <a:t>These units are an initiative of the Path Project, which is funded by the Higher Education Authority (HEA), and based in the Institute of Education, Dublin City University (DCU).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u="none" strike="noStrike" dirty="0">
                <a:solidFill>
                  <a:schemeClr val="tx1"/>
                </a:solidFill>
                <a:effectLst/>
                <a:latin typeface="+mn-lt"/>
              </a:rPr>
              <a:t>There are 3 units for 2</a:t>
            </a:r>
            <a:r>
              <a:rPr lang="ga-ie" sz="1100" b="0" i="0" u="none" strike="noStrike" baseline="30000" dirty="0">
                <a:solidFill>
                  <a:schemeClr val="tx1"/>
                </a:solidFill>
                <a:effectLst/>
                <a:latin typeface="+mn-lt"/>
              </a:rPr>
              <a:t>nd</a:t>
            </a:r>
            <a:r>
              <a:rPr lang="ga-ie" sz="1100" b="0" i="0" u="none" strike="noStrike" dirty="0">
                <a:solidFill>
                  <a:schemeClr val="tx1"/>
                </a:solidFill>
                <a:effectLst/>
                <a:latin typeface="+mn-lt"/>
              </a:rPr>
              <a:t> Year students, each approximately 2 hours duration. </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0" u="none" strike="noStrike" dirty="0">
                <a:solidFill>
                  <a:schemeClr val="tx1"/>
                </a:solidFill>
                <a:effectLst/>
                <a:latin typeface="+mn-lt"/>
              </a:rPr>
              <a:t>Unit 1: Types of smart</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0" u="none" strike="noStrike" dirty="0">
                <a:solidFill>
                  <a:schemeClr val="tx1"/>
                </a:solidFill>
                <a:effectLst/>
                <a:latin typeface="+mn-lt"/>
              </a:rPr>
              <a:t>Unit 2: Educator toolkit</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0" u="none" strike="noStrike" dirty="0">
                <a:solidFill>
                  <a:schemeClr val="tx1"/>
                </a:solidFill>
                <a:effectLst/>
                <a:latin typeface="+mn-lt"/>
              </a:rPr>
              <a:t>Unit 3: On the case</a:t>
            </a:r>
          </a:p>
          <a:p>
            <a:pPr rtl="0"/>
            <a:endParaRPr lang="en-GB" sz="1100" b="0" i="0" u="none" strike="noStrike" dirty="0">
              <a:solidFill>
                <a:schemeClr val="tx1"/>
              </a:solidFill>
              <a:effectLst/>
              <a:latin typeface="+mn-lt"/>
            </a:endParaRPr>
          </a:p>
          <a:p>
            <a:pPr marL="0" marR="0" lvl="0" indent="0" algn="l" rtl="0">
              <a:lnSpc>
                <a:spcPct val="100000"/>
              </a:lnSpc>
              <a:spcBef>
                <a:spcPts val="0"/>
              </a:spcBef>
              <a:spcAft>
                <a:spcPts val="0"/>
              </a:spcAft>
              <a:buClr>
                <a:schemeClr val="dk1"/>
              </a:buClr>
              <a:buSzPts val="1100"/>
              <a:buFont typeface="Arial"/>
              <a:buNone/>
            </a:pPr>
            <a:r>
              <a:rPr lang="ga-ie" sz="1100" b="0" i="0" u="sng" dirty="0">
                <a:solidFill>
                  <a:schemeClr val="tx1"/>
                </a:solidFill>
                <a:latin typeface="+mn-lt"/>
                <a:ea typeface="Prompt"/>
                <a:cs typeface="Prompt"/>
                <a:sym typeface="Prompt"/>
              </a:rPr>
              <a:t>Some important points about how the Pathways units work</a:t>
            </a:r>
            <a:r>
              <a:rPr lang="ga-ie" sz="1100" b="0" i="0" dirty="0">
                <a:solidFill>
                  <a:schemeClr val="tx1"/>
                </a:solidFill>
                <a:latin typeface="+mn-lt"/>
                <a:ea typeface="Prompt"/>
                <a:cs typeface="Prompt"/>
                <a:sym typeface="Prompt"/>
              </a:rPr>
              <a:t>:</a:t>
            </a:r>
          </a:p>
          <a:p>
            <a:pPr marL="457200" lvl="0" indent="-298450" algn="l" rtl="0">
              <a:lnSpc>
                <a:spcPct val="100000"/>
              </a:lnSpc>
              <a:spcBef>
                <a:spcPts val="0"/>
              </a:spcBef>
              <a:spcAft>
                <a:spcPts val="0"/>
              </a:spcAft>
              <a:buClr>
                <a:schemeClr val="dk1"/>
              </a:buClr>
              <a:buSzPts val="1100"/>
              <a:buChar char="●"/>
            </a:pPr>
            <a:r>
              <a:rPr lang="ga-ie" sz="1100" i="0" dirty="0">
                <a:solidFill>
                  <a:schemeClr val="tx1"/>
                </a:solidFill>
                <a:latin typeface="+mn-lt"/>
                <a:ea typeface="Prompt"/>
                <a:cs typeface="Prompt"/>
                <a:sym typeface="Prompt"/>
              </a:rPr>
              <a:t>The slides are classroom ready.   </a:t>
            </a:r>
          </a:p>
          <a:p>
            <a:pPr marL="457200" lvl="0" indent="-298450" algn="l" rtl="0">
              <a:lnSpc>
                <a:spcPct val="100000"/>
              </a:lnSpc>
              <a:spcBef>
                <a:spcPts val="0"/>
              </a:spcBef>
              <a:spcAft>
                <a:spcPts val="0"/>
              </a:spcAft>
              <a:buClr>
                <a:schemeClr val="dk1"/>
              </a:buClr>
              <a:buSzPts val="1100"/>
              <a:buChar char="●"/>
            </a:pPr>
            <a:r>
              <a:rPr lang="ga-ie" sz="1100" dirty="0">
                <a:effectLst/>
                <a:latin typeface="+mn-lt"/>
                <a:ea typeface="Aptos" panose="020B0004020202020204" pitchFamily="34" charset="0"/>
                <a:cs typeface="Arial" panose="020B0604020202020204" pitchFamily="34" charset="0"/>
              </a:rPr>
              <a:t>The teacher notes, with step-by-step guidance for the specific activity on each slide, is available in the slide notes or can be accessed in pdf format</a:t>
            </a:r>
            <a:r>
              <a:rPr lang="ga-ie" sz="1100" dirty="0">
                <a:solidFill>
                  <a:schemeClr val="tx1"/>
                </a:solidFill>
                <a:effectLst/>
                <a:latin typeface="+mn-lt"/>
                <a:ea typeface="Aptos" panose="020B0004020202020204" pitchFamily="34" charset="0"/>
                <a:cs typeface="Prompt"/>
                <a:sym typeface="Prompt"/>
              </a:rPr>
              <a:t>.</a:t>
            </a:r>
            <a:endParaRPr lang="en-GB" sz="1100" i="0" dirty="0">
              <a:solidFill>
                <a:schemeClr val="tx1"/>
              </a:solidFill>
              <a:latin typeface="+mn-lt"/>
              <a:ea typeface="Prompt"/>
              <a:cs typeface="Prompt"/>
              <a:sym typeface="Prompt"/>
            </a:endParaRPr>
          </a:p>
          <a:p>
            <a:pPr marL="457200" marR="0" lvl="0" indent="-298450" algn="l" rtl="0">
              <a:lnSpc>
                <a:spcPct val="100000"/>
              </a:lnSpc>
              <a:spcBef>
                <a:spcPts val="0"/>
              </a:spcBef>
              <a:spcAft>
                <a:spcPts val="0"/>
              </a:spcAft>
              <a:buClr>
                <a:schemeClr val="dk1"/>
              </a:buClr>
              <a:buSzPts val="1100"/>
              <a:buFont typeface="Prompt"/>
              <a:buChar char="●"/>
            </a:pPr>
            <a:r>
              <a:rPr lang="ga-ie" sz="1100" i="0" dirty="0">
                <a:solidFill>
                  <a:schemeClr val="tx1"/>
                </a:solidFill>
                <a:latin typeface="+mn-lt"/>
                <a:ea typeface="Prompt"/>
                <a:cs typeface="Prompt"/>
                <a:sym typeface="Prompt"/>
              </a:rPr>
              <a:t>It is important to show slides in presentation mode (unless prompted to do otherwise in the slide notes), as some activities depend on animation. Where there is animation on a slide, this is indicated in the slide notes.  </a:t>
            </a:r>
          </a:p>
          <a:p>
            <a:pPr marL="457200" lvl="0" indent="-298450" algn="l" rtl="0">
              <a:lnSpc>
                <a:spcPct val="100000"/>
              </a:lnSpc>
              <a:spcBef>
                <a:spcPts val="0"/>
              </a:spcBef>
              <a:spcAft>
                <a:spcPts val="0"/>
              </a:spcAft>
              <a:buClr>
                <a:schemeClr val="dk1"/>
              </a:buClr>
              <a:buSzPts val="1100"/>
              <a:buFont typeface="Prompt"/>
              <a:buChar char="●"/>
            </a:pPr>
            <a:r>
              <a:rPr lang="ga-ie" sz="1100" i="0" dirty="0">
                <a:solidFill>
                  <a:schemeClr val="tx1"/>
                </a:solidFill>
                <a:latin typeface="+mn-lt"/>
                <a:ea typeface="Prompt"/>
                <a:cs typeface="Prompt"/>
                <a:sym typeface="Prompt"/>
              </a:rPr>
              <a:t>When the text in the slide notes is in italics, it is meant it is meant to be paraphrased or used without adaptation by the teacher with students; and when the text is not italicised, it is meant for the teacher only.</a:t>
            </a:r>
          </a:p>
          <a:p>
            <a:pPr marL="457200" lvl="0" indent="-298450" algn="l" rtl="0">
              <a:lnSpc>
                <a:spcPct val="100000"/>
              </a:lnSpc>
              <a:spcBef>
                <a:spcPts val="0"/>
              </a:spcBef>
              <a:spcAft>
                <a:spcPts val="0"/>
              </a:spcAft>
              <a:buClr>
                <a:schemeClr val="dk1"/>
              </a:buClr>
              <a:buSzPts val="1100"/>
              <a:buFont typeface="Prompt"/>
              <a:buChar char="●"/>
            </a:pPr>
            <a:r>
              <a:rPr lang="ga-ie" sz="1100" i="0" dirty="0">
                <a:solidFill>
                  <a:schemeClr val="tx1"/>
                </a:solidFill>
                <a:latin typeface="+mn-lt"/>
                <a:ea typeface="Prompt"/>
                <a:cs typeface="Prompt"/>
                <a:sym typeface="Prompt"/>
              </a:rPr>
              <a:t>There is very little preparation of materials required. Occasionally, and depending on your class, you might decide to photocopy worksheet slides in advance. In activities where preparation is required, you will be promoted on Slide 2 and in the slide notes.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u="none" strike="noStrike" dirty="0">
                <a:solidFill>
                  <a:schemeClr val="tx1"/>
                </a:solidFill>
                <a:effectLst/>
                <a:latin typeface="+mn-lt"/>
              </a:rPr>
              <a:t>If you require any further information, please contact: </a:t>
            </a:r>
            <a:r>
              <a:rPr lang="ga-ie" sz="1100" b="0" i="0" dirty="0">
                <a:solidFill>
                  <a:srgbClr val="222222"/>
                </a:solidFill>
                <a:effectLst/>
                <a:latin typeface="+mn-lt"/>
                <a:hlinkClick r:id="rId3"/>
              </a:rPr>
              <a:t>mary.odoherty@dcu.ie</a:t>
            </a:r>
            <a:r>
              <a:rPr lang="ga-ie" sz="1100" b="0" i="0" dirty="0">
                <a:solidFill>
                  <a:srgbClr val="222222"/>
                </a:solidFill>
                <a:effectLst/>
                <a:latin typeface="+mn-lt"/>
              </a:rPr>
              <a:t>  </a:t>
            </a:r>
            <a:endParaRPr lang="en-GB" sz="1100" b="0" i="0" u="sng" strike="noStrike" dirty="0">
              <a:solidFill>
                <a:schemeClr val="tx1"/>
              </a:solidFill>
              <a:effectLst/>
              <a:latin typeface="+mn-lt"/>
            </a:endParaRPr>
          </a:p>
          <a:p>
            <a:pPr marL="0" lvl="0" indent="0" algn="l" rtl="0">
              <a:spcBef>
                <a:spcPts val="0"/>
              </a:spcBef>
              <a:spcAft>
                <a:spcPts val="0"/>
              </a:spcAft>
              <a:buNone/>
            </a:pPr>
            <a:endParaRPr lang="en-GB" sz="1100" b="0" i="0" u="sng" strike="noStrike" dirty="0">
              <a:solidFill>
                <a:schemeClr val="tx1"/>
              </a:solidFill>
              <a:effectLst/>
              <a:latin typeface="+mn-lt"/>
            </a:endParaRPr>
          </a:p>
          <a:p>
            <a:pPr marL="0" lvl="0" indent="0" algn="l" rtl="0">
              <a:spcBef>
                <a:spcPts val="0"/>
              </a:spcBef>
              <a:spcAft>
                <a:spcPts val="0"/>
              </a:spcAft>
              <a:buNone/>
            </a:pPr>
            <a:r>
              <a:rPr lang="ga-ie" sz="1100" b="0" i="0" u="sng" strike="noStrike" dirty="0">
                <a:solidFill>
                  <a:schemeClr val="tx1"/>
                </a:solidFill>
                <a:effectLst/>
                <a:latin typeface="+mn-lt"/>
              </a:rPr>
              <a:t>Thank you</a:t>
            </a:r>
            <a:endParaRPr lang="en-GB" sz="1100" b="0" dirty="0">
              <a:solidFill>
                <a:schemeClr val="tx1"/>
              </a:solidFill>
              <a:effectLst/>
              <a:latin typeface="+mn-lt"/>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0" indent="0" algn="l" rtl="0">
              <a:spcBef>
                <a:spcPts val="0"/>
              </a:spcBef>
              <a:spcAft>
                <a:spcPts val="0"/>
              </a:spcAft>
              <a:buNone/>
            </a:pPr>
            <a:r>
              <a:rPr lang="ga-ie" sz="1100" b="1" dirty="0">
                <a:latin typeface="+mn-lt"/>
              </a:rPr>
              <a:t>Teacher notes</a:t>
            </a:r>
          </a:p>
          <a:p>
            <a:pPr marL="0" lvl="0" indent="0" algn="l" rtl="0">
              <a:spcBef>
                <a:spcPts val="0"/>
              </a:spcBef>
              <a:spcAft>
                <a:spcPts val="0"/>
              </a:spcAft>
              <a:buNone/>
            </a:pPr>
            <a:endParaRPr lang="en-IE" sz="1100" b="1" i="0" dirty="0">
              <a:solidFill>
                <a:srgbClr val="575757"/>
              </a:solidFill>
              <a:effectLst/>
              <a:latin typeface="+mn-lt"/>
            </a:endParaRPr>
          </a:p>
          <a:p>
            <a:pPr marL="0" lvl="0" indent="0" algn="l" rtl="0">
              <a:spcBef>
                <a:spcPts val="0"/>
              </a:spcBef>
              <a:spcAft>
                <a:spcPts val="0"/>
              </a:spcAft>
              <a:buNone/>
            </a:pPr>
            <a:r>
              <a:rPr lang="ga-ie" sz="1100" b="0" i="1" dirty="0">
                <a:solidFill>
                  <a:srgbClr val="575757"/>
                </a:solidFill>
                <a:effectLst/>
                <a:latin typeface="+mn-lt"/>
              </a:rPr>
              <a:t>On a piece of paper, write:</a:t>
            </a:r>
          </a:p>
          <a:p>
            <a:pPr marL="0" lvl="0" indent="0" algn="l" rtl="0">
              <a:spcBef>
                <a:spcPts val="0"/>
              </a:spcBef>
              <a:spcAft>
                <a:spcPts val="0"/>
              </a:spcAft>
              <a:buNone/>
            </a:pPr>
            <a:r>
              <a:rPr lang="ga-ie" sz="1100" b="0" i="1" dirty="0">
                <a:solidFill>
                  <a:srgbClr val="575757"/>
                </a:solidFill>
                <a:effectLst/>
                <a:latin typeface="+mn-lt"/>
              </a:rPr>
              <a:t>3 things you learned during this Pathways unit</a:t>
            </a:r>
          </a:p>
          <a:p>
            <a:pPr marL="0" lvl="0" indent="0" algn="l" rtl="0">
              <a:spcBef>
                <a:spcPts val="0"/>
              </a:spcBef>
              <a:spcAft>
                <a:spcPts val="0"/>
              </a:spcAft>
              <a:buNone/>
            </a:pPr>
            <a:r>
              <a:rPr lang="ga-ie" sz="1100" b="0" i="1" dirty="0">
                <a:solidFill>
                  <a:srgbClr val="575757"/>
                </a:solidFill>
                <a:effectLst/>
                <a:latin typeface="+mn-lt"/>
              </a:rPr>
              <a:t>2 questions you have about a </a:t>
            </a:r>
            <a:r>
              <a:rPr lang="en-GB" sz="1100" b="0" i="1" dirty="0">
                <a:solidFill>
                  <a:srgbClr val="575757"/>
                </a:solidFill>
                <a:effectLst/>
                <a:latin typeface="+mn-lt"/>
              </a:rPr>
              <a:t>job/</a:t>
            </a:r>
            <a:r>
              <a:rPr lang="ga-ie" sz="1100" b="0" i="1" dirty="0">
                <a:solidFill>
                  <a:srgbClr val="575757"/>
                </a:solidFill>
                <a:effectLst/>
                <a:latin typeface="+mn-lt"/>
              </a:rPr>
              <a:t>career</a:t>
            </a:r>
            <a:r>
              <a:rPr lang="en-GB" sz="1100" b="0" i="1" dirty="0">
                <a:solidFill>
                  <a:srgbClr val="575757"/>
                </a:solidFill>
                <a:effectLst/>
                <a:latin typeface="+mn-lt"/>
              </a:rPr>
              <a:t> </a:t>
            </a:r>
            <a:r>
              <a:rPr lang="ga-ie" sz="1100" b="0" i="1" dirty="0">
                <a:solidFill>
                  <a:srgbClr val="575757"/>
                </a:solidFill>
                <a:effectLst/>
                <a:latin typeface="+mn-lt"/>
              </a:rPr>
              <a:t>you might like to do in future</a:t>
            </a:r>
          </a:p>
          <a:p>
            <a:pPr marL="0" lvl="0" indent="0" algn="l" rtl="0">
              <a:spcBef>
                <a:spcPts val="0"/>
              </a:spcBef>
              <a:spcAft>
                <a:spcPts val="0"/>
              </a:spcAft>
              <a:buNone/>
            </a:pPr>
            <a:r>
              <a:rPr lang="ga-ie" sz="1100" b="0" i="1" dirty="0">
                <a:solidFill>
                  <a:srgbClr val="575757"/>
                </a:solidFill>
                <a:effectLst/>
                <a:latin typeface="+mn-lt"/>
              </a:rPr>
              <a:t>1 action that you can take to get more information about this job</a:t>
            </a:r>
            <a:r>
              <a:rPr lang="en-GB" sz="1100" b="0" i="1" dirty="0">
                <a:solidFill>
                  <a:srgbClr val="575757"/>
                </a:solidFill>
                <a:effectLst/>
                <a:latin typeface="+mn-lt"/>
              </a:rPr>
              <a:t>/career</a:t>
            </a:r>
            <a:endParaRPr lang="ga-ie" sz="1100" b="0" i="1" dirty="0">
              <a:solidFill>
                <a:srgbClr val="575757"/>
              </a:solidFill>
              <a:effectLst/>
              <a:latin typeface="+mn-lt"/>
            </a:endParaRP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ga-ie" sz="1100" b="0" i="1" dirty="0">
                <a:solidFill>
                  <a:srgbClr val="575757"/>
                </a:solidFill>
                <a:effectLst/>
                <a:latin typeface="+mn-lt"/>
              </a:rPr>
              <a:t>We are going to have a paper fight.</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ga-ie" sz="1100" b="0" i="1" dirty="0">
                <a:solidFill>
                  <a:srgbClr val="575757"/>
                </a:solidFill>
                <a:effectLst/>
                <a:latin typeface="+mn-lt"/>
              </a:rPr>
              <a:t>Scrunch your piece of paper into a ball.</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ga-ie" sz="1100" b="0" i="1" dirty="0">
                <a:solidFill>
                  <a:srgbClr val="575757"/>
                </a:solidFill>
                <a:effectLst/>
                <a:latin typeface="+mn-lt"/>
              </a:rPr>
              <a:t>On the count of 3, throw your ball of paper at someone else.</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ga-ie" sz="1100" b="0" i="1" dirty="0">
                <a:solidFill>
                  <a:srgbClr val="575757"/>
                </a:solidFill>
                <a:effectLst/>
                <a:latin typeface="+mn-lt"/>
              </a:rPr>
              <a:t>Pick up a paper ball (other than your own).</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ga-ie" sz="1100" b="0" i="1" dirty="0">
                <a:solidFill>
                  <a:srgbClr val="575757"/>
                </a:solidFill>
                <a:effectLst/>
                <a:latin typeface="+mn-lt"/>
              </a:rPr>
              <a:t>Open it up and read it.</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ga-ie" sz="1100" b="0" i="1" dirty="0">
                <a:solidFill>
                  <a:srgbClr val="575757"/>
                </a:solidFill>
                <a:effectLst/>
                <a:latin typeface="+mn-lt"/>
              </a:rPr>
              <a:t>Write any feedback you have beside the comment</a:t>
            </a:r>
            <a:r>
              <a:rPr lang="en-GB" sz="1100" b="0" i="1" dirty="0">
                <a:solidFill>
                  <a:srgbClr val="575757"/>
                </a:solidFill>
                <a:effectLst/>
                <a:latin typeface="+mn-lt"/>
              </a:rPr>
              <a:t> on the paper</a:t>
            </a:r>
            <a:r>
              <a:rPr lang="ga-ie" sz="1100" b="0" i="1" dirty="0">
                <a:solidFill>
                  <a:srgbClr val="575757"/>
                </a:solidFill>
                <a:effectLst/>
                <a:latin typeface="+mn-lt"/>
              </a:rPr>
              <a:t>.</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ga-ie" sz="1100" b="0" i="1" dirty="0">
                <a:solidFill>
                  <a:srgbClr val="575757"/>
                </a:solidFill>
                <a:effectLst/>
                <a:latin typeface="+mn-lt"/>
              </a:rPr>
              <a:t>Scrunch the paper into a ball again.</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ga-ie" sz="1100" b="0" i="1" dirty="0">
                <a:solidFill>
                  <a:srgbClr val="575757"/>
                </a:solidFill>
                <a:effectLst/>
                <a:latin typeface="+mn-lt"/>
              </a:rPr>
              <a:t>On the count of 3, throw your ball of paper at someone else.</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ga-ie" sz="1100" b="0" i="1" dirty="0">
                <a:solidFill>
                  <a:srgbClr val="575757"/>
                </a:solidFill>
                <a:effectLst/>
                <a:latin typeface="+mn-lt"/>
              </a:rPr>
              <a:t>Pick up a paper ball (other than your own).</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ga-ie" sz="1100" b="0" i="1" dirty="0">
                <a:solidFill>
                  <a:srgbClr val="575757"/>
                </a:solidFill>
                <a:effectLst/>
                <a:latin typeface="+mn-lt"/>
              </a:rPr>
              <a:t>Open it up and read it.</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ga-ie" sz="1100" b="0" i="0" dirty="0">
                <a:solidFill>
                  <a:srgbClr val="575757"/>
                </a:solidFill>
                <a:effectLst/>
                <a:latin typeface="+mn-lt"/>
              </a:rPr>
              <a:t>Facilitate a whole class discussion, using the following </a:t>
            </a:r>
            <a:r>
              <a:rPr lang="en-GB" sz="1100" b="0" i="0" dirty="0">
                <a:solidFill>
                  <a:srgbClr val="575757"/>
                </a:solidFill>
                <a:effectLst/>
                <a:latin typeface="+mn-lt"/>
              </a:rPr>
              <a:t>prompt </a:t>
            </a:r>
            <a:r>
              <a:rPr lang="ga-ie" sz="1100" b="0" i="0" dirty="0">
                <a:solidFill>
                  <a:srgbClr val="575757"/>
                </a:solidFill>
                <a:effectLst/>
                <a:latin typeface="+mn-lt"/>
              </a:rPr>
              <a:t>questions:</a:t>
            </a:r>
          </a:p>
          <a:p>
            <a:pPr marL="171450" lvl="0" indent="-171450" algn="l" rtl="0">
              <a:spcBef>
                <a:spcPts val="0"/>
              </a:spcBef>
              <a:spcAft>
                <a:spcPts val="0"/>
              </a:spcAft>
              <a:buFont typeface="Arial" panose="020B0604020202020204" pitchFamily="34" charset="0"/>
              <a:buChar char="•"/>
            </a:pPr>
            <a:r>
              <a:rPr lang="ga-ie" sz="1100" b="0" i="1" dirty="0">
                <a:solidFill>
                  <a:srgbClr val="575757"/>
                </a:solidFill>
                <a:effectLst/>
                <a:latin typeface="+mn-lt"/>
              </a:rPr>
              <a:t>Reflecting on what and how you learn is a big part of going to school. Why do you think that reflection on learning is so important in education? </a:t>
            </a:r>
          </a:p>
          <a:p>
            <a:pPr marL="171450" lvl="0" indent="-171450" algn="l" rtl="0">
              <a:spcBef>
                <a:spcPts val="0"/>
              </a:spcBef>
              <a:spcAft>
                <a:spcPts val="0"/>
              </a:spcAft>
              <a:buFont typeface="Arial" panose="020B0604020202020204" pitchFamily="34" charset="0"/>
              <a:buChar char="•"/>
            </a:pPr>
            <a:r>
              <a:rPr lang="ga-ie" sz="1100" b="0" i="1" dirty="0">
                <a:solidFill>
                  <a:srgbClr val="575757"/>
                </a:solidFill>
                <a:effectLst/>
                <a:latin typeface="+mn-lt"/>
              </a:rPr>
              <a:t>There is big emphasis in junior cycle on getting and giving feedback on learning – peer-to-peer and feedback from the teacher. What is the value of getting and giving feedback?</a:t>
            </a:r>
          </a:p>
          <a:p>
            <a:pPr marL="171450" lvl="0" indent="-171450" algn="l" rtl="0">
              <a:spcBef>
                <a:spcPts val="0"/>
              </a:spcBef>
              <a:spcAft>
                <a:spcPts val="0"/>
              </a:spcAft>
              <a:buFont typeface="Arial" panose="020B0604020202020204" pitchFamily="34" charset="0"/>
              <a:buChar char="•"/>
            </a:pPr>
            <a:r>
              <a:rPr lang="ga-ie" sz="1100" b="0" i="1" dirty="0">
                <a:solidFill>
                  <a:srgbClr val="575757"/>
                </a:solidFill>
                <a:effectLst/>
                <a:latin typeface="+mn-lt"/>
              </a:rPr>
              <a:t>What do you think is the connection between feedback and reflection?</a:t>
            </a:r>
          </a:p>
        </p:txBody>
      </p:sp>
      <p:sp>
        <p:nvSpPr>
          <p:cNvPr id="4" name="Slide Number Placeholder 3"/>
          <p:cNvSpPr>
            <a:spLocks noGrp="1"/>
          </p:cNvSpPr>
          <p:nvPr>
            <p:ph type="sldNum" idx="12"/>
          </p:nvPr>
        </p:nvSpPr>
        <p:spPr/>
        <p:txBody>
          <a:bodyPr rtlCol="0"/>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27484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ga-ie" sz="1100" b="0">
                <a:solidFill>
                  <a:schemeClr val="tx1"/>
                </a:solidFill>
                <a:latin typeface="+mn-lt"/>
              </a:rPr>
              <a:t>Read each learning intention aloud.</a:t>
            </a:r>
          </a:p>
          <a:p>
            <a:pPr marL="0" lvl="0" indent="0" algn="l" rtl="0">
              <a:spcBef>
                <a:spcPts val="0"/>
              </a:spcBef>
              <a:spcAft>
                <a:spcPts val="0"/>
              </a:spcAft>
              <a:buNone/>
            </a:pPr>
            <a:endParaRPr lang="en-IE" sz="1100" b="0" dirty="0">
              <a:solidFill>
                <a:schemeClr val="tx1"/>
              </a:solidFill>
              <a:latin typeface="+mn-lt"/>
            </a:endParaRPr>
          </a:p>
          <a:p>
            <a:pPr marL="0" lvl="0" indent="0" algn="l" rtl="0">
              <a:spcBef>
                <a:spcPts val="0"/>
              </a:spcBef>
              <a:spcAft>
                <a:spcPts val="0"/>
              </a:spcAft>
              <a:buNone/>
            </a:pPr>
            <a:r>
              <a:rPr lang="ga-ie" sz="1100" b="0">
                <a:solidFill>
                  <a:schemeClr val="tx1"/>
                </a:solidFill>
                <a:latin typeface="+mn-lt"/>
              </a:rPr>
              <a:t>Ask students to give you a thumbs up if they feel they have achieved the learning intention, a thumbs down if they still need some support and a fist if they are unsure.</a:t>
            </a:r>
          </a:p>
          <a:p>
            <a:pPr marL="0" lvl="0" indent="0" algn="l" rtl="0">
              <a:spcBef>
                <a:spcPts val="0"/>
              </a:spcBef>
              <a:spcAft>
                <a:spcPts val="0"/>
              </a:spcAft>
              <a:buNone/>
            </a:pPr>
            <a:endParaRPr sz="1100" dirty="0">
              <a:solidFill>
                <a:schemeClr val="tx1"/>
              </a:solidFill>
              <a:latin typeface="+mn-lt"/>
            </a:endParaRPr>
          </a:p>
        </p:txBody>
      </p:sp>
      <p:sp>
        <p:nvSpPr>
          <p:cNvPr id="440" name="Google Shape;4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655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a:t>
            </a:r>
            <a:endParaRPr lang="en-IE" sz="1100" b="0" dirty="0">
              <a:solidFill>
                <a:schemeClr val="tx1"/>
              </a:solidFill>
              <a:latin typeface="+mn-lt"/>
            </a:endParaRPr>
          </a:p>
          <a:p>
            <a:pPr marL="0" lvl="0" indent="0" algn="l" rtl="0">
              <a:spcBef>
                <a:spcPts val="0"/>
              </a:spcBef>
              <a:spcAft>
                <a:spcPts val="0"/>
              </a:spcAft>
              <a:buNone/>
            </a:pPr>
            <a:endParaRPr lang="en-IE" sz="1100" b="0" dirty="0">
              <a:solidFill>
                <a:schemeClr val="tx1"/>
              </a:solidFill>
              <a:latin typeface="+mn-lt"/>
            </a:endParaRPr>
          </a:p>
          <a:p>
            <a:pPr marL="0" lvl="0" indent="0" algn="l" rtl="0">
              <a:spcBef>
                <a:spcPts val="0"/>
              </a:spcBef>
              <a:spcAft>
                <a:spcPts val="0"/>
              </a:spcAft>
              <a:buNone/>
            </a:pPr>
            <a:r>
              <a:rPr lang="ga-ie" sz="1100" b="0">
                <a:solidFill>
                  <a:schemeClr val="tx1"/>
                </a:solidFill>
                <a:latin typeface="+mn-lt"/>
              </a:rPr>
              <a:t>The extension activity suggested on this slide is linked to all activities in this unit.</a:t>
            </a:r>
          </a:p>
          <a:p>
            <a:pPr marL="0" lvl="0" indent="0" algn="l" rtl="0">
              <a:spcBef>
                <a:spcPts val="0"/>
              </a:spcBef>
              <a:spcAft>
                <a:spcPts val="0"/>
              </a:spcAft>
              <a:buNone/>
            </a:pPr>
            <a:endParaRPr lang="en-IE" sz="1100" b="0" dirty="0">
              <a:solidFill>
                <a:schemeClr val="tx1"/>
              </a:solidFill>
              <a:latin typeface="+mn-lt"/>
            </a:endParaRPr>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953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436" name="Google Shape;4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21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14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dirty="0">
                <a:latin typeface="+mn-lt"/>
              </a:rPr>
              <a:t>Teacher notes (1 animation at * Click)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dirty="0">
                <a:latin typeface="+mn-lt"/>
              </a:rPr>
              <a:t>Ask for volunteers to read Larissa’s case study – Part 1 (on the slide).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dirty="0">
                <a:latin typeface="+mn-lt"/>
              </a:rPr>
              <a:t>Larissa decided </a:t>
            </a:r>
            <a:r>
              <a:rPr lang="en-GB" sz="1100" b="0" i="1" dirty="0">
                <a:latin typeface="+mn-lt"/>
              </a:rPr>
              <a:t>on </a:t>
            </a:r>
            <a:r>
              <a:rPr lang="ga-ie" sz="1100" b="0" i="1" dirty="0">
                <a:latin typeface="+mn-lt"/>
              </a:rPr>
              <a:t>a law career when she was in senior cycle. Larissa says that the job of being a solicitor didn’t surprise her – it was exactly what she thought it was going to be, but that the feeling that she got when she was doing the job wasn’t what she expected. She didn’t find it rewarding.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dirty="0">
                <a:latin typeface="+mn-lt"/>
              </a:rPr>
              <a:t>Divide the class into pairs.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dirty="0">
                <a:latin typeface="+mn-lt"/>
              </a:rPr>
              <a:t>With your partner</a:t>
            </a:r>
            <a:r>
              <a:rPr lang="en-GB" sz="1100" b="0" i="1" dirty="0">
                <a:latin typeface="+mn-lt"/>
              </a:rPr>
              <a:t>,</a:t>
            </a:r>
            <a:r>
              <a:rPr lang="ga-ie" sz="1100" b="0" i="1" dirty="0">
                <a:latin typeface="+mn-lt"/>
              </a:rPr>
              <a:t> discuss how Larissa felt about her job with a big law firm and the reasons why she felt </a:t>
            </a:r>
            <a:r>
              <a:rPr lang="en-GB" sz="1100" b="0" i="1" dirty="0">
                <a:latin typeface="+mn-lt"/>
              </a:rPr>
              <a:t>this </a:t>
            </a:r>
            <a:r>
              <a:rPr lang="ga-ie" sz="1100" b="0" i="1" dirty="0">
                <a:latin typeface="+mn-lt"/>
              </a:rPr>
              <a:t>way.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dirty="0">
                <a:latin typeface="+mn-lt"/>
              </a:rPr>
              <a:t>Take feedback from a selection of pairs.</a:t>
            </a:r>
          </a:p>
          <a:p>
            <a:pPr marL="0" lvl="0" indent="0" algn="l" rtl="0">
              <a:spcBef>
                <a:spcPts val="0"/>
              </a:spcBef>
              <a:spcAft>
                <a:spcPts val="0"/>
              </a:spcAft>
              <a:buNone/>
            </a:pPr>
            <a:endParaRPr lang="en-IE" sz="110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dirty="0">
                <a:latin typeface="+mn-lt"/>
              </a:rPr>
              <a:t>Facilitate a whole class discussion, using the following prompt: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1" dirty="0">
                <a:latin typeface="+mn-lt"/>
              </a:rPr>
              <a:t>If you met Larissa at this point in her life, what advice would you give her?</a:t>
            </a:r>
          </a:p>
          <a:p>
            <a:pPr marL="0" lvl="0" indent="0" algn="l" rtl="0">
              <a:spcBef>
                <a:spcPts val="0"/>
              </a:spcBef>
              <a:spcAft>
                <a:spcPts val="0"/>
              </a:spcAft>
              <a:buNone/>
            </a:pPr>
            <a:endParaRPr lang="en-IE" sz="1100" i="0" dirty="0">
              <a:latin typeface="+mn-lt"/>
            </a:endParaRP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0281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0" indent="0" algn="l" rtl="0">
              <a:spcBef>
                <a:spcPts val="0"/>
              </a:spcBef>
              <a:spcAft>
                <a:spcPts val="0"/>
              </a:spcAft>
              <a:buNone/>
            </a:pPr>
            <a:r>
              <a:rPr lang="ga-ie" sz="1100" b="1" dirty="0">
                <a:solidFill>
                  <a:schemeClr val="tx1"/>
                </a:solidFill>
                <a:latin typeface="+mn-lt"/>
              </a:rPr>
              <a:t>Teacher notes (NB: internet required for this activity)</a:t>
            </a:r>
          </a:p>
          <a:p>
            <a:pPr marL="0" lvl="0" indent="0" algn="l" rtl="0">
              <a:spcBef>
                <a:spcPts val="0"/>
              </a:spcBef>
              <a:spcAft>
                <a:spcPts val="0"/>
              </a:spcAft>
              <a:buNone/>
            </a:pPr>
            <a:endParaRPr lang="en-IE" altLang="en-US" sz="11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0" dirty="0">
                <a:latin typeface="+mn-lt"/>
              </a:rPr>
              <a:t>Ask if anyone has heard of Ken Robinson? If yes, invite student(s) to explain what they know about him. </a:t>
            </a:r>
          </a:p>
          <a:p>
            <a:pPr marL="0" lvl="0" indent="0" algn="l" rtl="0">
              <a:spcBef>
                <a:spcPts val="0"/>
              </a:spcBef>
              <a:spcAft>
                <a:spcPts val="0"/>
              </a:spcAft>
              <a:buNone/>
            </a:pPr>
            <a:endParaRPr lang="en-IE" altLang="en-US" sz="1100" b="1" dirty="0">
              <a:solidFill>
                <a:schemeClr val="tx1"/>
              </a:solidFill>
              <a:latin typeface="+mn-lt"/>
            </a:endParaRPr>
          </a:p>
          <a:p>
            <a:pPr marL="0" lvl="0" indent="0" algn="l" rtl="0">
              <a:spcBef>
                <a:spcPts val="0"/>
              </a:spcBef>
              <a:spcAft>
                <a:spcPts val="0"/>
              </a:spcAft>
              <a:buNone/>
            </a:pPr>
            <a:r>
              <a:rPr lang="ga-ie" sz="1100" b="0" i="1" u="none" dirty="0">
                <a:solidFill>
                  <a:schemeClr val="tx1"/>
                </a:solidFill>
                <a:latin typeface="+mn-lt"/>
              </a:rPr>
              <a:t>Ken Robinson (1950-2020) was an author, speaker and Professor of Education from the United Kingdom. He specialised in the arts, culture and innovation and </a:t>
            </a:r>
            <a:r>
              <a:rPr lang="ga-ie" sz="1600" b="0" i="1" u="none" dirty="0">
                <a:solidFill>
                  <a:srgbClr val="777777"/>
                </a:solidFill>
                <a:effectLst/>
                <a:highlight>
                  <a:srgbClr val="FFFFFF"/>
                </a:highlight>
                <a:latin typeface="Roboto" panose="02000000000000000000" pitchFamily="2" charset="0"/>
              </a:rPr>
              <a:t>advised different governments about their education systems. His three </a:t>
            </a:r>
            <a:r>
              <a:rPr lang="en-GB" sz="1600" b="0" i="1" u="none" dirty="0">
                <a:solidFill>
                  <a:srgbClr val="777777"/>
                </a:solidFill>
                <a:effectLst/>
                <a:highlight>
                  <a:srgbClr val="FFFFFF"/>
                </a:highlight>
                <a:latin typeface="Roboto" panose="02000000000000000000" pitchFamily="2" charset="0"/>
              </a:rPr>
              <a:t>talks </a:t>
            </a:r>
            <a:r>
              <a:rPr lang="ga-ie" sz="1600" b="0" i="1" u="none" dirty="0">
                <a:solidFill>
                  <a:srgbClr val="777777"/>
                </a:solidFill>
                <a:effectLst/>
                <a:highlight>
                  <a:srgbClr val="FFFFFF"/>
                </a:highlight>
                <a:latin typeface="Roboto" panose="02000000000000000000" pitchFamily="2" charset="0"/>
              </a:rPr>
              <a:t>are the most watched</a:t>
            </a:r>
            <a:r>
              <a:rPr lang="ga-ie" sz="1600" b="0" i="0" dirty="0">
                <a:solidFill>
                  <a:srgbClr val="777777"/>
                </a:solidFill>
                <a:effectLst/>
                <a:highlight>
                  <a:srgbClr val="FFFFFF"/>
                </a:highlight>
                <a:latin typeface="Roboto" panose="02000000000000000000" pitchFamily="2" charset="0"/>
              </a:rPr>
              <a:t> </a:t>
            </a:r>
            <a:r>
              <a:rPr lang="en-GB" sz="1600" b="0" i="0" dirty="0">
                <a:solidFill>
                  <a:srgbClr val="777777"/>
                </a:solidFill>
                <a:effectLst/>
                <a:highlight>
                  <a:srgbClr val="FFFFFF"/>
                </a:highlight>
                <a:latin typeface="Roboto" panose="02000000000000000000" pitchFamily="2" charset="0"/>
              </a:rPr>
              <a:t>Ted Talks </a:t>
            </a:r>
            <a:r>
              <a:rPr lang="ga-ie" sz="1600" b="0" i="0" dirty="0">
                <a:solidFill>
                  <a:srgbClr val="777777"/>
                </a:solidFill>
                <a:effectLst/>
                <a:highlight>
                  <a:srgbClr val="FFFFFF"/>
                </a:highlight>
                <a:latin typeface="Roboto" panose="02000000000000000000" pitchFamily="2" charset="0"/>
              </a:rPr>
              <a:t>(see: </a:t>
            </a:r>
            <a:r>
              <a:rPr lang="ga-ie" sz="1600" dirty="0">
                <a:hlinkClick r:id="rId3"/>
              </a:rPr>
              <a:t>Sir Ken Robinson | Speaker | TED</a:t>
            </a:r>
            <a:r>
              <a:rPr lang="ga-ie" sz="1600" dirty="0"/>
              <a:t>).</a:t>
            </a:r>
          </a:p>
          <a:p>
            <a:pPr marL="0" lvl="0" indent="0" algn="l" rtl="0">
              <a:spcBef>
                <a:spcPts val="0"/>
              </a:spcBef>
              <a:spcAft>
                <a:spcPts val="0"/>
              </a:spcAft>
              <a:buNone/>
            </a:pPr>
            <a:endParaRPr lang="en-IE" altLang="en-US" sz="1100" b="0" dirty="0">
              <a:solidFill>
                <a:schemeClr val="tx1"/>
              </a:solidFill>
              <a:latin typeface="+mn-lt"/>
            </a:endParaRPr>
          </a:p>
          <a:p>
            <a:pPr marL="0" lvl="0" indent="0" algn="l" rtl="0">
              <a:spcBef>
                <a:spcPts val="0"/>
              </a:spcBef>
              <a:spcAft>
                <a:spcPts val="0"/>
              </a:spcAft>
              <a:buNone/>
            </a:pPr>
            <a:r>
              <a:rPr lang="ga-ie" sz="1100" b="0" i="1" dirty="0">
                <a:solidFill>
                  <a:schemeClr val="tx1"/>
                </a:solidFill>
                <a:latin typeface="+mn-lt"/>
              </a:rPr>
              <a:t>We’re going to watch a video with a voiceover by Ken Robinson. As you watch, jot down any words or phrases that you think are interesting or inspiring or just well said. </a:t>
            </a:r>
          </a:p>
          <a:p>
            <a:pPr marL="0" lvl="0" indent="0" algn="l" rtl="0">
              <a:spcBef>
                <a:spcPts val="0"/>
              </a:spcBef>
              <a:spcAft>
                <a:spcPts val="0"/>
              </a:spcAft>
              <a:buNone/>
            </a:pPr>
            <a:endParaRPr lang="en-IE" altLang="en-US" sz="1100" b="0" dirty="0">
              <a:solidFill>
                <a:schemeClr val="tx1"/>
              </a:solidFill>
              <a:latin typeface="+mn-lt"/>
            </a:endParaRPr>
          </a:p>
          <a:p>
            <a:pPr marL="0" lvl="0" indent="0" algn="l" rtl="0">
              <a:spcBef>
                <a:spcPts val="0"/>
              </a:spcBef>
              <a:spcAft>
                <a:spcPts val="0"/>
              </a:spcAft>
              <a:buNone/>
            </a:pPr>
            <a:r>
              <a:rPr lang="ga-ie" sz="1100" b="0" dirty="0">
                <a:solidFill>
                  <a:schemeClr val="tx1"/>
                </a:solidFill>
                <a:latin typeface="+mn-lt"/>
              </a:rPr>
              <a:t>Play the video (1.29 mins) (see: </a:t>
            </a:r>
            <a:r>
              <a:rPr lang="ga-ie" sz="1100" dirty="0">
                <a:hlinkClick r:id="rId4"/>
              </a:rPr>
              <a:t>How would you reimagine the world</a:t>
            </a:r>
            <a:r>
              <a:rPr lang="ga-ie" sz="1100" dirty="0"/>
              <a:t>)</a:t>
            </a:r>
          </a:p>
          <a:p>
            <a:pPr marL="0" lvl="0" indent="0" algn="l" rtl="0">
              <a:spcBef>
                <a:spcPts val="0"/>
              </a:spcBef>
              <a:spcAft>
                <a:spcPts val="0"/>
              </a:spcAft>
              <a:buNone/>
            </a:pPr>
            <a:endParaRPr lang="en-GB" sz="1100" dirty="0"/>
          </a:p>
          <a:p>
            <a:pPr marL="0" lvl="0" indent="0" algn="l" rtl="0">
              <a:spcBef>
                <a:spcPts val="0"/>
              </a:spcBef>
              <a:spcAft>
                <a:spcPts val="0"/>
              </a:spcAft>
              <a:buNone/>
            </a:pPr>
            <a:r>
              <a:rPr lang="ga-ie" sz="1100" dirty="0"/>
              <a:t>Depending on your class, you might like to play the video a second time. </a:t>
            </a:r>
          </a:p>
          <a:p>
            <a:pPr marL="0" lvl="0" indent="0" algn="l" rtl="0">
              <a:spcBef>
                <a:spcPts val="0"/>
              </a:spcBef>
              <a:spcAft>
                <a:spcPts val="0"/>
              </a:spcAft>
              <a:buNone/>
            </a:pPr>
            <a:endParaRPr lang="en-IE" altLang="en-US" sz="1100" b="0" dirty="0">
              <a:solidFill>
                <a:schemeClr val="tx1"/>
              </a:solidFill>
              <a:latin typeface="+mn-lt"/>
            </a:endParaRPr>
          </a:p>
          <a:p>
            <a:pPr marL="0" lvl="0" indent="0" algn="l" rtl="0">
              <a:spcBef>
                <a:spcPts val="0"/>
              </a:spcBef>
              <a:spcAft>
                <a:spcPts val="0"/>
              </a:spcAft>
              <a:buNone/>
            </a:pPr>
            <a:r>
              <a:rPr lang="ga-ie" sz="1100" b="0" dirty="0">
                <a:solidFill>
                  <a:schemeClr val="tx1"/>
                </a:solidFill>
                <a:latin typeface="+mn-lt"/>
              </a:rPr>
              <a:t>Take feedback from a selection of students.</a:t>
            </a:r>
          </a:p>
        </p:txBody>
      </p:sp>
      <p:sp>
        <p:nvSpPr>
          <p:cNvPr id="4" name="Slide Number Placeholder 3"/>
          <p:cNvSpPr>
            <a:spLocks noGrp="1"/>
          </p:cNvSpPr>
          <p:nvPr>
            <p:ph type="sldNum" idx="12"/>
          </p:nvPr>
        </p:nvSpPr>
        <p:spPr/>
        <p:txBody>
          <a:bodyPr rtlCol="0"/>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2600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dirty="0">
                <a:latin typeface="+mn-lt"/>
              </a:rPr>
              <a:t>Teacher notes (2 animations at * Click)</a:t>
            </a:r>
          </a:p>
          <a:p>
            <a:pPr marL="0" lvl="0" indent="0" algn="l" rtl="0">
              <a:spcBef>
                <a:spcPts val="0"/>
              </a:spcBef>
              <a:spcAft>
                <a:spcPts val="0"/>
              </a:spcAft>
              <a:buNone/>
            </a:pPr>
            <a:endParaRPr lang="en-IE" sz="1100" b="1" i="1" dirty="0">
              <a:latin typeface="+mn-lt"/>
            </a:endParaRPr>
          </a:p>
          <a:p>
            <a:pPr marL="0" lvl="0" indent="0" algn="l" rtl="0">
              <a:spcBef>
                <a:spcPts val="0"/>
              </a:spcBef>
              <a:spcAft>
                <a:spcPts val="0"/>
              </a:spcAft>
              <a:buNone/>
            </a:pPr>
            <a:r>
              <a:rPr lang="ga-ie" sz="1100" b="0" i="1" dirty="0">
                <a:latin typeface="+mn-lt"/>
              </a:rPr>
              <a:t>When Larissa was asked what advise she had for young people who were thinking about what they might like </a:t>
            </a:r>
            <a:r>
              <a:rPr lang="en-GB" sz="1100" b="0" i="1" dirty="0">
                <a:latin typeface="+mn-lt"/>
              </a:rPr>
              <a:t>as their future </a:t>
            </a:r>
            <a:r>
              <a:rPr lang="ga-ie" sz="1100" b="0" i="1" dirty="0">
                <a:latin typeface="+mn-lt"/>
              </a:rPr>
              <a:t>job/career, she said: </a:t>
            </a:r>
          </a:p>
          <a:p>
            <a:pPr marL="0" lvl="0" indent="0" algn="l" rtl="0">
              <a:spcBef>
                <a:spcPts val="0"/>
              </a:spcBef>
              <a:spcAft>
                <a:spcPts val="0"/>
              </a:spcAft>
              <a:buNone/>
            </a:pPr>
            <a:endParaRPr lang="en-IE" sz="1100" b="0" i="1" dirty="0">
              <a:latin typeface="+mn-lt"/>
            </a:endParaRPr>
          </a:p>
          <a:p>
            <a:pPr marL="0" lvl="0" indent="0" algn="l" rtl="0">
              <a:spcBef>
                <a:spcPts val="0"/>
              </a:spcBef>
              <a:spcAft>
                <a:spcPts val="0"/>
              </a:spcAft>
              <a:buNone/>
            </a:pPr>
            <a:r>
              <a:rPr lang="ga-ie" sz="1100" b="0" i="1" dirty="0">
                <a:latin typeface="+mn-lt"/>
              </a:rPr>
              <a:t>You need to think about the whole life that a particular job will bring. Your quality of life and your personality – you have to think about these as well. Ask yourself ‘Will I be happy to live that type of life?’</a:t>
            </a:r>
          </a:p>
          <a:p>
            <a:pPr marL="0" lvl="0" indent="0" algn="l" rtl="0">
              <a:spcBef>
                <a:spcPts val="0"/>
              </a:spcBef>
              <a:spcAft>
                <a:spcPts val="0"/>
              </a:spcAft>
              <a:buNone/>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dirty="0">
                <a:latin typeface="+mn-lt"/>
              </a:rPr>
              <a:t>When she refers to the ‘whole life that a particular job will bring’ Larissa is talking about job satisfaction and work/life balance. Does anyone know what the terms ‘job satisfaction’ and ‘work/life balance’ mean?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1"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600" b="0" i="0" dirty="0">
                <a:effectLst/>
                <a:highlight>
                  <a:srgbClr val="FFFFFF"/>
                </a:highlight>
                <a:latin typeface="-apple-system"/>
              </a:rPr>
              <a:t>Depending on your class, you might want to share the following definitions: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600" b="0" i="1" dirty="0">
              <a:effectLst/>
              <a:highlight>
                <a:srgbClr val="FFFFFF"/>
              </a:highlight>
              <a:latin typeface="-apple-syste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600" b="0" i="1" dirty="0">
                <a:effectLst/>
                <a:highlight>
                  <a:srgbClr val="FFFFFF"/>
                </a:highlight>
                <a:latin typeface="-apple-system"/>
              </a:rPr>
              <a:t>Job satisfaction refers to a person's overall fulfilment and contentment in their job/career. Satisfaction at work is composed of intrinsic and extrinsic factors which relate to specific work conditions, financial compensation, work relationships and other benefits.</a:t>
            </a:r>
            <a:endParaRPr lang="en-IE" sz="1100" b="1" i="1" dirty="0">
              <a:effectLst/>
              <a:highlight>
                <a:srgbClr val="FFFFFF"/>
              </a:highligh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600" b="0" i="1" dirty="0">
              <a:effectLst/>
              <a:highlight>
                <a:srgbClr val="FFFFFF"/>
              </a:highlight>
              <a:latin typeface="-apple-syste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600" b="0" i="1" dirty="0">
                <a:effectLst/>
                <a:highlight>
                  <a:srgbClr val="FFFFFF"/>
                </a:highlight>
                <a:latin typeface="-apple-system"/>
              </a:rPr>
              <a:t>Work-life balance is the </a:t>
            </a:r>
            <a:r>
              <a:rPr lang="en-GB" sz="1600" b="0" i="1" dirty="0">
                <a:effectLst/>
                <a:highlight>
                  <a:srgbClr val="FFFFFF"/>
                </a:highlight>
                <a:latin typeface="-apple-system"/>
              </a:rPr>
              <a:t>difference </a:t>
            </a:r>
            <a:r>
              <a:rPr lang="ga-ie" sz="1600" b="0" i="1" dirty="0">
                <a:effectLst/>
                <a:highlight>
                  <a:srgbClr val="FFFFFF"/>
                </a:highlight>
                <a:latin typeface="-apple-system"/>
              </a:rPr>
              <a:t>between the time and energy someone devotes to work in comparison to the time and energy they can spend in their personal lives. Each person has their ideal for balancing family commitments, personal obligations, internal fulfilment, leisure and work</a:t>
            </a:r>
            <a:r>
              <a:rPr lang="en-GB" sz="1600" b="0" i="1" dirty="0">
                <a:effectLst/>
                <a:highlight>
                  <a:srgbClr val="FFFFFF"/>
                </a:highlight>
                <a:latin typeface="-apple-system"/>
              </a:rPr>
              <a:t> - </a:t>
            </a:r>
            <a:r>
              <a:rPr lang="ga-ie" sz="1600" b="0" i="1" dirty="0">
                <a:effectLst/>
                <a:highlight>
                  <a:srgbClr val="FFFFFF"/>
                </a:highlight>
                <a:latin typeface="-apple-system"/>
              </a:rPr>
              <a:t>and different jobs/careers offer varying degrees of work-life balance.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600" b="0" i="1" dirty="0">
              <a:effectLst/>
              <a:highlight>
                <a:srgbClr val="FFFFFF"/>
              </a:highlight>
              <a:latin typeface="-apple-syste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600" b="0" i="1" dirty="0">
                <a:effectLst/>
                <a:highlight>
                  <a:srgbClr val="FFFFFF"/>
                </a:highlight>
                <a:latin typeface="-apple-system"/>
              </a:rPr>
              <a:t>You could argue that being a secondary student is a type of ‘job’. Take a minute to think about your job satisfaction and your work/life balance.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i="0" dirty="0">
                <a:latin typeface="+mn-lt"/>
              </a:rPr>
              <a:t>* Click </a:t>
            </a:r>
            <a:r>
              <a:rPr lang="ga-ie" sz="1100" i="0" dirty="0">
                <a:latin typeface="+mn-lt"/>
              </a:rPr>
              <a:t>to show a first Ken Robinson quote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0" dirty="0">
              <a:latin typeface="+mn-lt"/>
            </a:endParaRPr>
          </a:p>
          <a:p>
            <a:pPr marL="0" lvl="0" indent="0" algn="l" rtl="0">
              <a:spcBef>
                <a:spcPts val="0"/>
              </a:spcBef>
              <a:spcAft>
                <a:spcPts val="0"/>
              </a:spcAft>
              <a:buNone/>
            </a:pPr>
            <a:r>
              <a:rPr lang="ga-ie" sz="1100" b="0" i="1" dirty="0">
                <a:latin typeface="+mn-lt"/>
              </a:rPr>
              <a:t>Ken Robinson said ‘[w]ith imagination, we can step outside the present moment </a:t>
            </a:r>
            <a:r>
              <a:rPr lang="ga-ie" sz="1100" b="0" i="0" dirty="0">
                <a:latin typeface="+mn-lt"/>
              </a:rPr>
              <a:t>[and] </a:t>
            </a:r>
            <a:r>
              <a:rPr lang="ga-ie" sz="1100" b="0" i="1" dirty="0">
                <a:latin typeface="+mn-lt"/>
              </a:rPr>
              <a:t>anticipate our future.’ What do you think this means? </a:t>
            </a:r>
          </a:p>
          <a:p>
            <a:pPr marL="0" lvl="0" indent="0" algn="l" rtl="0">
              <a:spcBef>
                <a:spcPts val="0"/>
              </a:spcBef>
              <a:spcAft>
                <a:spcPts val="0"/>
              </a:spcAft>
              <a:buNone/>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i="0" dirty="0">
                <a:latin typeface="+mn-lt"/>
              </a:rPr>
              <a:t>* Click </a:t>
            </a:r>
            <a:r>
              <a:rPr lang="ga-ie" sz="1100" i="0" dirty="0">
                <a:latin typeface="+mn-lt"/>
              </a:rPr>
              <a:t>to show a second Ken Robinson quote</a:t>
            </a:r>
          </a:p>
          <a:p>
            <a:pPr marL="0" lvl="0" indent="0" algn="l" rtl="0">
              <a:spcBef>
                <a:spcPts val="0"/>
              </a:spcBef>
              <a:spcAft>
                <a:spcPts val="0"/>
              </a:spcAft>
              <a:buNone/>
            </a:pPr>
            <a:endParaRPr lang="en-IE" sz="1100" b="0" i="1" dirty="0">
              <a:latin typeface="+mn-lt"/>
            </a:endParaRPr>
          </a:p>
          <a:p>
            <a:pPr marL="0" lvl="0" indent="0" algn="l" rtl="0">
              <a:spcBef>
                <a:spcPts val="0"/>
              </a:spcBef>
              <a:spcAft>
                <a:spcPts val="0"/>
              </a:spcAft>
              <a:buNone/>
            </a:pPr>
            <a:r>
              <a:rPr lang="ga-ie" sz="1100" b="0" i="1" dirty="0">
                <a:latin typeface="+mn-lt"/>
              </a:rPr>
              <a:t>Lets’ take a few minutes to concentrate our own personal futures – think about what you might do for a job/career and what this will mean for your ‘</a:t>
            </a:r>
            <a:r>
              <a:rPr lang="ga-ie" sz="1100" b="0" i="1" u="none" dirty="0">
                <a:latin typeface="+mn-lt"/>
              </a:rPr>
              <a:t>whole life’</a:t>
            </a:r>
            <a:r>
              <a:rPr lang="ga-ie" sz="1100" b="0" i="1" dirty="0">
                <a:latin typeface="+mn-lt"/>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dirty="0">
                <a:latin typeface="+mn-lt"/>
              </a:rPr>
              <a:t>At the end of the video, we were prompted to finish the sentence starting ‘Imagine if…’ Finish this sentence with your future job/career and your ‘whole life’ in mind.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i="0" dirty="0">
                <a:latin typeface="+mn-lt"/>
              </a:rPr>
              <a:t>NB</a:t>
            </a:r>
            <a:r>
              <a:rPr lang="ga-ie" sz="1100" i="0" dirty="0">
                <a:latin typeface="+mn-lt"/>
              </a:rPr>
              <a:t>: Some students may not have clear ideas about the job/career they want. You might want to clarify that if this is the case, students can formulate their ‘Imagine if…’ sentence with a job/career they are familiar with, for example, teaching.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dirty="0">
                <a:solidFill>
                  <a:schemeClr val="tx1"/>
                </a:solidFill>
                <a:latin typeface="+mn-lt"/>
              </a:rPr>
              <a:t>Take feedback from a selection of students.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i="0" dirty="0">
                <a:latin typeface="+mn-lt"/>
              </a:rPr>
              <a:t>NB: </a:t>
            </a:r>
            <a:r>
              <a:rPr lang="ga-ie" sz="1100" i="0" dirty="0">
                <a:latin typeface="+mn-lt"/>
              </a:rPr>
              <a:t>This may be a good opportunity to share your experience of what being a teacher has meant for you in terms of job satisfaction, work/life balance etc.</a:t>
            </a:r>
          </a:p>
          <a:p>
            <a:pPr marL="0" lvl="0" indent="0" algn="l" rtl="0">
              <a:spcBef>
                <a:spcPts val="0"/>
              </a:spcBef>
              <a:spcAft>
                <a:spcPts val="0"/>
              </a:spcAft>
              <a:buNone/>
            </a:pPr>
            <a:endParaRPr lang="en-IE" sz="1100" b="0" i="1" dirty="0">
              <a:latin typeface="+mn-lt"/>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dirty="0">
                <a:latin typeface="+mn-lt"/>
              </a:rPr>
              <a:t>Teacher notes (1 animation at * Click)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6350" marR="659765" indent="-6350" rtl="0">
              <a:lnSpc>
                <a:spcPct val="105000"/>
              </a:lnSpc>
              <a:spcAft>
                <a:spcPts val="1295"/>
              </a:spcAft>
            </a:pPr>
            <a:r>
              <a:rPr lang="ga-ie" sz="1100" i="0" kern="100" dirty="0">
                <a:solidFill>
                  <a:srgbClr val="000000"/>
                </a:solidFill>
                <a:effectLst/>
                <a:latin typeface="+mn-lt"/>
                <a:ea typeface="Arial" panose="020B0604020202020204" pitchFamily="34" charset="0"/>
              </a:rPr>
              <a:t>Depending on your class, you may wish to re-read the Larissa’s case study – Part 1 (Slide 4). </a:t>
            </a:r>
          </a:p>
          <a:p>
            <a:pPr marL="6350" marR="659765" indent="-6350" rtl="0">
              <a:lnSpc>
                <a:spcPct val="105000"/>
              </a:lnSpc>
              <a:spcAft>
                <a:spcPts val="1295"/>
              </a:spcAft>
            </a:pPr>
            <a:endParaRPr lang="en-GB" sz="1100" i="0" kern="100" dirty="0">
              <a:solidFill>
                <a:srgbClr val="000000"/>
              </a:solidFill>
              <a:effectLst/>
              <a:latin typeface="+mn-lt"/>
              <a:ea typeface="Arial" panose="020B0604020202020204" pitchFamily="34" charset="0"/>
            </a:endParaRPr>
          </a:p>
          <a:p>
            <a:pPr marL="6350" marR="659765" lvl="0" indent="-6350" algn="l" defTabSz="914400" rtl="0" eaLnBrk="1" fontAlgn="auto" latinLnBrk="0" hangingPunct="1">
              <a:lnSpc>
                <a:spcPct val="105000"/>
              </a:lnSpc>
              <a:spcBef>
                <a:spcPts val="0"/>
              </a:spcBef>
              <a:spcAft>
                <a:spcPts val="1295"/>
              </a:spcAft>
              <a:buClr>
                <a:srgbClr val="000000"/>
              </a:buClr>
              <a:buSzPts val="1400"/>
              <a:buFont typeface="Arial"/>
              <a:buNone/>
              <a:tabLst/>
              <a:defRPr/>
            </a:pPr>
            <a:r>
              <a:rPr lang="ga-ie" sz="1100" b="0" i="0" dirty="0">
                <a:latin typeface="+mn-lt"/>
              </a:rPr>
              <a:t>Ask for volunteers to read Larissa’s case study – Part 2 (above). </a:t>
            </a:r>
          </a:p>
          <a:p>
            <a:pPr marL="6350" marR="659765" indent="-6350" rtl="0">
              <a:lnSpc>
                <a:spcPct val="105000"/>
              </a:lnSpc>
              <a:spcAft>
                <a:spcPts val="1295"/>
              </a:spcAft>
            </a:pPr>
            <a:endParaRPr lang="en-GB" sz="1100" i="0" kern="100" dirty="0">
              <a:solidFill>
                <a:srgbClr val="000000"/>
              </a:solidFill>
              <a:effectLst/>
              <a:latin typeface="+mn-lt"/>
              <a:ea typeface="Arial" panose="020B0604020202020204" pitchFamily="34" charset="0"/>
            </a:endParaRPr>
          </a:p>
          <a:p>
            <a:pPr marL="6350" marR="659765" indent="-6350" rtl="0">
              <a:lnSpc>
                <a:spcPct val="105000"/>
              </a:lnSpc>
              <a:spcAft>
                <a:spcPts val="1295"/>
              </a:spcAft>
            </a:pPr>
            <a:r>
              <a:rPr lang="ga-ie" sz="1100" b="0" i="0" dirty="0">
                <a:latin typeface="+mn-lt"/>
              </a:rPr>
              <a:t>Facilitate a whole class discussion, using the following questions as prompts:</a:t>
            </a:r>
          </a:p>
          <a:p>
            <a:pPr marL="171450" marR="659765" indent="-171450" rtl="0">
              <a:lnSpc>
                <a:spcPct val="105000"/>
              </a:lnSpc>
              <a:spcAft>
                <a:spcPts val="1295"/>
              </a:spcAft>
              <a:buFont typeface="Arial" panose="020B0604020202020204" pitchFamily="34" charset="0"/>
              <a:buChar char="•"/>
            </a:pPr>
            <a:r>
              <a:rPr lang="ga-ie" sz="1100" b="0" i="1" dirty="0">
                <a:latin typeface="+mn-lt"/>
              </a:rPr>
              <a:t>Larissa took some steps to help her decide whether teaching was the job for her. What did she do? </a:t>
            </a:r>
            <a:r>
              <a:rPr lang="ga-ie" sz="1100" b="0" i="0" dirty="0">
                <a:latin typeface="+mn-lt"/>
              </a:rPr>
              <a:t>[</a:t>
            </a:r>
            <a:r>
              <a:rPr lang="ga-ie" sz="1100" b="0" i="0" u="sng" dirty="0">
                <a:latin typeface="+mn-lt"/>
              </a:rPr>
              <a:t>Possible</a:t>
            </a:r>
            <a:r>
              <a:rPr lang="ga-ie" sz="1100" b="0" i="0" u="none" dirty="0">
                <a:latin typeface="+mn-lt"/>
              </a:rPr>
              <a:t> </a:t>
            </a:r>
            <a:r>
              <a:rPr lang="ga-ie" sz="1100" b="0" i="0" dirty="0">
                <a:latin typeface="+mn-lt"/>
              </a:rPr>
              <a:t>answers: She thought about what she liked about her current job; she called a school and asked if she could observe a class for a day.]</a:t>
            </a:r>
            <a:endParaRPr lang="en-GB" sz="1100" b="0" i="1" dirty="0">
              <a:latin typeface="+mn-lt"/>
            </a:endParaRPr>
          </a:p>
          <a:p>
            <a:pPr marL="171450" marR="659765" indent="-171450" rtl="0">
              <a:lnSpc>
                <a:spcPct val="105000"/>
              </a:lnSpc>
              <a:spcAft>
                <a:spcPts val="1295"/>
              </a:spcAft>
              <a:buFont typeface="Arial" panose="020B0604020202020204" pitchFamily="34" charset="0"/>
              <a:buChar char="•"/>
            </a:pPr>
            <a:r>
              <a:rPr lang="ga-ie" sz="1100" b="0" i="1" kern="100" dirty="0">
                <a:solidFill>
                  <a:srgbClr val="000000"/>
                </a:solidFill>
                <a:effectLst/>
                <a:latin typeface="+mn-lt"/>
                <a:ea typeface="Arial" panose="020B0604020202020204" pitchFamily="34" charset="0"/>
              </a:rPr>
              <a:t>What skills did Larissa use when she took these steps? </a:t>
            </a:r>
            <a:r>
              <a:rPr lang="ga-ie" sz="1100" b="0" i="0" kern="100" dirty="0">
                <a:solidFill>
                  <a:srgbClr val="000000"/>
                </a:solidFill>
                <a:effectLst/>
                <a:latin typeface="+mn-lt"/>
                <a:ea typeface="Arial" panose="020B0604020202020204" pitchFamily="34" charset="0"/>
              </a:rPr>
              <a:t>[</a:t>
            </a:r>
            <a:r>
              <a:rPr lang="ga-ie" sz="1100" b="0" i="0" u="sng" kern="100" dirty="0">
                <a:solidFill>
                  <a:srgbClr val="000000"/>
                </a:solidFill>
                <a:effectLst/>
                <a:latin typeface="+mn-lt"/>
                <a:ea typeface="Arial" panose="020B0604020202020204" pitchFamily="34" charset="0"/>
              </a:rPr>
              <a:t>Possible</a:t>
            </a:r>
            <a:r>
              <a:rPr lang="ga-ie" sz="1100" b="0" i="0" kern="100" dirty="0">
                <a:solidFill>
                  <a:srgbClr val="000000"/>
                </a:solidFill>
                <a:effectLst/>
                <a:latin typeface="+mn-lt"/>
                <a:ea typeface="Arial" panose="020B0604020202020204" pitchFamily="34" charset="0"/>
              </a:rPr>
              <a:t> answers: self-reflection and evaluation (when she thought about the parts of her current job that she liked), communication (when she spoke to the principal to ask if she could observe a class for a day.]</a:t>
            </a:r>
            <a:r>
              <a:rPr lang="ga-ie" sz="1100" b="0" i="1" kern="100" dirty="0">
                <a:solidFill>
                  <a:srgbClr val="000000"/>
                </a:solidFill>
                <a:effectLst/>
                <a:latin typeface="+mn-lt"/>
                <a:ea typeface="Arial" panose="020B0604020202020204" pitchFamily="34" charset="0"/>
              </a:rPr>
              <a:t> </a:t>
            </a:r>
            <a:endParaRPr lang="en-GB" sz="1100" i="1" kern="100" dirty="0">
              <a:solidFill>
                <a:srgbClr val="000000"/>
              </a:solidFill>
              <a:effectLst/>
              <a:latin typeface="+mn-lt"/>
              <a:ea typeface="Arial" panose="020B0604020202020204" pitchFamily="34" charset="0"/>
            </a:endParaRPr>
          </a:p>
          <a:p>
            <a:pPr marL="6350" marR="659765" indent="-6350" rtl="0">
              <a:lnSpc>
                <a:spcPct val="105000"/>
              </a:lnSpc>
              <a:spcAft>
                <a:spcPts val="1295"/>
              </a:spcAft>
            </a:pPr>
            <a:endParaRPr lang="en-GB" sz="1100" b="1" i="0" kern="100" dirty="0">
              <a:solidFill>
                <a:srgbClr val="000000"/>
              </a:solidFill>
              <a:effectLst/>
              <a:latin typeface="+mn-lt"/>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dirty="0">
                <a:latin typeface="+mn-lt"/>
              </a:rPr>
              <a:t>Divide the class into small groups.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dirty="0">
                <a:latin typeface="+mn-lt"/>
              </a:rPr>
              <a:t>With your partner: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1" dirty="0">
                <a:latin typeface="+mn-lt"/>
              </a:rPr>
              <a:t>discuss three or more steps you can take </a:t>
            </a:r>
            <a:r>
              <a:rPr lang="ga-ie" sz="1100" b="0" i="1" u="sng" dirty="0">
                <a:latin typeface="+mn-lt"/>
              </a:rPr>
              <a:t>right now</a:t>
            </a:r>
            <a:r>
              <a:rPr lang="ga-ie" sz="1100" b="0" i="1" u="none" dirty="0">
                <a:latin typeface="+mn-lt"/>
              </a:rPr>
              <a:t> </a:t>
            </a:r>
            <a:r>
              <a:rPr lang="ga-ie" sz="1100" b="0" i="1" dirty="0">
                <a:latin typeface="+mn-lt"/>
              </a:rPr>
              <a:t>to find out whether the job or career you might like to do in future would really suit you.</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1" dirty="0">
                <a:latin typeface="+mn-lt"/>
              </a:rPr>
              <a:t>Identity the skills that you need to be able to take these steps.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dirty="0">
                <a:latin typeface="+mn-lt"/>
              </a:rPr>
              <a:t>Take feedback from a selection of groups, recording their responses on the board.</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ga-ie" sz="1100" b="1" i="0" dirty="0">
                <a:latin typeface="+mn-lt"/>
              </a:rPr>
              <a:t>NB</a:t>
            </a:r>
            <a:r>
              <a:rPr lang="ga-ie" sz="1100" i="0" dirty="0">
                <a:latin typeface="+mn-lt"/>
              </a:rPr>
              <a:t>: If feedback does not include the following, add them to the list on the board and prompt students to identify the skills needed to take these steps:</a:t>
            </a:r>
          </a:p>
          <a:p>
            <a:pPr marL="171450" lvl="0" indent="-171450" algn="l" rtl="0">
              <a:spcBef>
                <a:spcPts val="0"/>
              </a:spcBef>
              <a:spcAft>
                <a:spcPts val="0"/>
              </a:spcAft>
              <a:buFont typeface="Arial" panose="020B0604020202020204" pitchFamily="34" charset="0"/>
              <a:buChar char="•"/>
            </a:pPr>
            <a:r>
              <a:rPr lang="ga-ie" sz="1100" i="0" dirty="0">
                <a:latin typeface="+mn-lt"/>
              </a:rPr>
              <a:t>Research what the job/career entails</a:t>
            </a:r>
            <a:r>
              <a:rPr lang="en-GB" sz="1100" i="0" dirty="0">
                <a:latin typeface="+mn-lt"/>
              </a:rPr>
              <a:t>.</a:t>
            </a:r>
            <a:endParaRPr lang="ga-ie" sz="1100" i="0" dirty="0">
              <a:latin typeface="+mn-lt"/>
            </a:endParaRPr>
          </a:p>
          <a:p>
            <a:pPr marL="171450" lvl="0" indent="-171450" algn="l" rtl="0">
              <a:spcBef>
                <a:spcPts val="0"/>
              </a:spcBef>
              <a:spcAft>
                <a:spcPts val="0"/>
              </a:spcAft>
              <a:buFont typeface="Arial" panose="020B0604020202020204" pitchFamily="34" charset="0"/>
              <a:buChar char="•"/>
            </a:pPr>
            <a:r>
              <a:rPr lang="ga-ie" sz="1100" i="0" dirty="0">
                <a:latin typeface="+mn-lt"/>
              </a:rPr>
              <a:t>Find out if there is work for people who are trained to do this job, that is, what are the employment prospects?</a:t>
            </a:r>
          </a:p>
          <a:p>
            <a:pPr marL="171450" lvl="0" indent="-171450" algn="l" rtl="0">
              <a:spcBef>
                <a:spcPts val="0"/>
              </a:spcBef>
              <a:spcAft>
                <a:spcPts val="0"/>
              </a:spcAft>
              <a:buFont typeface="Arial" panose="020B0604020202020204" pitchFamily="34" charset="0"/>
              <a:buChar char="•"/>
            </a:pPr>
            <a:r>
              <a:rPr lang="ga-ie" sz="1100" i="0" dirty="0">
                <a:latin typeface="+mn-lt"/>
              </a:rPr>
              <a:t>Research the educational or professional requirements for this job/career and where these can be completed</a:t>
            </a:r>
            <a:r>
              <a:rPr lang="en-GB" sz="1100" i="0" dirty="0">
                <a:latin typeface="+mn-lt"/>
              </a:rPr>
              <a:t>.</a:t>
            </a:r>
            <a:endParaRPr lang="ga-ie" sz="1100" i="0" dirty="0">
              <a:latin typeface="+mn-lt"/>
            </a:endParaRP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5604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dirty="0">
                <a:latin typeface="+mn-lt"/>
              </a:rPr>
              <a:t>Teacher notes (1 animation at * Click)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6350" marR="659765" indent="-6350" rtl="0">
              <a:lnSpc>
                <a:spcPct val="105000"/>
              </a:lnSpc>
              <a:spcAft>
                <a:spcPts val="1295"/>
              </a:spcAft>
            </a:pPr>
            <a:r>
              <a:rPr lang="ga-ie" sz="1100" i="0" kern="100" dirty="0">
                <a:solidFill>
                  <a:srgbClr val="000000"/>
                </a:solidFill>
                <a:effectLst/>
                <a:latin typeface="+mn-lt"/>
                <a:ea typeface="Arial" panose="020B0604020202020204" pitchFamily="34" charset="0"/>
              </a:rPr>
              <a:t>Depending on your class, you may wish to re-read the Larissa’s case study – Part 1 (Slide 4) and Part 2 (Slide 7). </a:t>
            </a:r>
          </a:p>
          <a:p>
            <a:pPr marL="6350" marR="659765" indent="-6350" rtl="0">
              <a:lnSpc>
                <a:spcPct val="105000"/>
              </a:lnSpc>
              <a:spcAft>
                <a:spcPts val="1295"/>
              </a:spcAft>
            </a:pPr>
            <a:endParaRPr lang="en-GB" sz="1100" i="0" kern="100" dirty="0">
              <a:solidFill>
                <a:srgbClr val="000000"/>
              </a:solidFill>
              <a:effectLst/>
              <a:latin typeface="+mn-lt"/>
              <a:ea typeface="Arial" panose="020B0604020202020204" pitchFamily="34" charset="0"/>
            </a:endParaRPr>
          </a:p>
          <a:p>
            <a:pPr marL="6350" marR="659765" lvl="0" indent="-6350" algn="l" defTabSz="914400" rtl="0" eaLnBrk="1" fontAlgn="auto" latinLnBrk="0" hangingPunct="1">
              <a:lnSpc>
                <a:spcPct val="105000"/>
              </a:lnSpc>
              <a:spcBef>
                <a:spcPts val="0"/>
              </a:spcBef>
              <a:spcAft>
                <a:spcPts val="1295"/>
              </a:spcAft>
              <a:buClr>
                <a:srgbClr val="000000"/>
              </a:buClr>
              <a:buSzPts val="1400"/>
              <a:buFont typeface="Arial"/>
              <a:buNone/>
              <a:tabLst/>
              <a:defRPr/>
            </a:pPr>
            <a:r>
              <a:rPr lang="ga-ie" sz="1100" b="0" i="0" dirty="0">
                <a:latin typeface="+mn-lt"/>
              </a:rPr>
              <a:t>Ask for a volunteer to read Larissa’s case study – Part 3 (above). </a:t>
            </a:r>
          </a:p>
          <a:p>
            <a:pPr marL="6350" marR="659765" lvl="0" indent="-6350" algn="l" defTabSz="914400" rtl="0" eaLnBrk="1" fontAlgn="auto" latinLnBrk="0" hangingPunct="1">
              <a:lnSpc>
                <a:spcPct val="105000"/>
              </a:lnSpc>
              <a:spcBef>
                <a:spcPts val="0"/>
              </a:spcBef>
              <a:spcAft>
                <a:spcPts val="1295"/>
              </a:spcAft>
              <a:buClr>
                <a:srgbClr val="000000"/>
              </a:buClr>
              <a:buSzPts val="1400"/>
              <a:buFont typeface="Arial"/>
              <a:buNone/>
              <a:tabLst/>
              <a:defRPr/>
            </a:pPr>
            <a:endParaRPr lang="en-IE" sz="1100" b="0" i="0" kern="100" dirty="0">
              <a:solidFill>
                <a:srgbClr val="000000"/>
              </a:solidFill>
              <a:effectLst/>
              <a:latin typeface="+mn-lt"/>
              <a:ea typeface="Arial" panose="020B0604020202020204" pitchFamily="34" charset="0"/>
            </a:endParaRPr>
          </a:p>
          <a:p>
            <a:pPr marL="6350" marR="659765" lvl="0" indent="-6350" algn="l" defTabSz="914400" rtl="0" eaLnBrk="1" fontAlgn="auto" latinLnBrk="0" hangingPunct="1">
              <a:lnSpc>
                <a:spcPct val="105000"/>
              </a:lnSpc>
              <a:spcBef>
                <a:spcPts val="0"/>
              </a:spcBef>
              <a:spcAft>
                <a:spcPts val="1295"/>
              </a:spcAft>
              <a:buClr>
                <a:srgbClr val="000000"/>
              </a:buClr>
              <a:buSzPts val="1400"/>
              <a:buFont typeface="Arial"/>
              <a:buNone/>
              <a:tabLst/>
              <a:defRPr/>
            </a:pPr>
            <a:r>
              <a:rPr lang="ga-ie" sz="1100" i="1" kern="100" dirty="0">
                <a:solidFill>
                  <a:srgbClr val="000000"/>
                </a:solidFill>
                <a:effectLst/>
                <a:latin typeface="+mn-lt"/>
                <a:ea typeface="Arial" panose="020B0604020202020204" pitchFamily="34" charset="0"/>
              </a:rPr>
              <a:t>Larissa’s job as a primary teacher matches her personal values (the things she thinks are important in life) and for this reason she feels content and satisfied in her work. </a:t>
            </a:r>
            <a:r>
              <a:rPr lang="ga-ie" sz="1100" b="0" i="1" dirty="0">
                <a:effectLst/>
                <a:highlight>
                  <a:srgbClr val="FFFFFF"/>
                </a:highlight>
                <a:latin typeface="Libre Franklin" pitchFamily="2" charset="0"/>
              </a:rPr>
              <a:t>It is useful to try to identify your values because these can </a:t>
            </a:r>
            <a:r>
              <a:rPr lang="ga-ie" sz="1100" i="1" kern="100" dirty="0">
                <a:solidFill>
                  <a:srgbClr val="000000"/>
                </a:solidFill>
                <a:effectLst/>
                <a:latin typeface="+mn-lt"/>
                <a:ea typeface="Arial" panose="020B0604020202020204" pitchFamily="34" charset="0"/>
              </a:rPr>
              <a:t>help you make good decisions and guide </a:t>
            </a:r>
            <a:r>
              <a:rPr lang="ga-ie" sz="1600" b="0" i="1" dirty="0">
                <a:effectLst/>
                <a:highlight>
                  <a:srgbClr val="FFFFFF"/>
                </a:highlight>
                <a:latin typeface="Libre Franklin" pitchFamily="2" charset="0"/>
              </a:rPr>
              <a:t>the way you act towards others. When the things that you do, and the way that you behave, match your values, life is usually good. </a:t>
            </a:r>
            <a:r>
              <a:rPr lang="ga-ie" sz="1600" b="0" i="1" dirty="0">
                <a:effectLst/>
                <a:highlight>
                  <a:srgbClr val="EDEDED"/>
                </a:highlight>
                <a:latin typeface="Libre Franklin" pitchFamily="2" charset="0"/>
              </a:rPr>
              <a:t>Values are fairly stable, but they may change as you move through life. For example, when you start your career, success – measured by money and status – might be a top priority. But after you have a family, </a:t>
            </a:r>
            <a:r>
              <a:rPr lang="en-GB" sz="1600" b="0" i="1" dirty="0">
                <a:effectLst/>
                <a:highlight>
                  <a:srgbClr val="EDEDED"/>
                </a:highlight>
                <a:latin typeface="Libre Franklin" pitchFamily="2" charset="0"/>
              </a:rPr>
              <a:t>more time at home </a:t>
            </a:r>
            <a:r>
              <a:rPr lang="ga-ie" sz="1600" b="0" i="1" dirty="0">
                <a:effectLst/>
                <a:highlight>
                  <a:srgbClr val="EDEDED"/>
                </a:highlight>
                <a:latin typeface="Libre Franklin" pitchFamily="2" charset="0"/>
              </a:rPr>
              <a:t>may be what you value more.</a:t>
            </a:r>
          </a:p>
          <a:p>
            <a:pPr marL="6350" marR="659765" indent="-6350" rtl="0">
              <a:lnSpc>
                <a:spcPct val="105000"/>
              </a:lnSpc>
              <a:spcAft>
                <a:spcPts val="1295"/>
              </a:spcAft>
            </a:pPr>
            <a:endParaRPr lang="en-GB" sz="1100" i="1" kern="100" dirty="0">
              <a:solidFill>
                <a:srgbClr val="000000"/>
              </a:solidFill>
              <a:effectLst/>
              <a:latin typeface="+mn-lt"/>
              <a:ea typeface="Arial" panose="020B0604020202020204" pitchFamily="34" charset="0"/>
            </a:endParaRPr>
          </a:p>
          <a:p>
            <a:pPr marL="6350" marR="659765" indent="-6350" rtl="0">
              <a:lnSpc>
                <a:spcPct val="105000"/>
              </a:lnSpc>
              <a:spcAft>
                <a:spcPts val="1295"/>
              </a:spcAft>
            </a:pPr>
            <a:r>
              <a:rPr lang="ga-ie" sz="1100" i="1" kern="100" dirty="0">
                <a:solidFill>
                  <a:srgbClr val="000000"/>
                </a:solidFill>
                <a:effectLst/>
                <a:latin typeface="+mn-lt"/>
                <a:ea typeface="Arial" panose="020B0604020202020204" pitchFamily="34" charset="0"/>
              </a:rPr>
              <a:t>Take a minute on your own to think about the values that are important in your life. Jot down the words that pop into your mind.</a:t>
            </a:r>
          </a:p>
          <a:p>
            <a:pPr marL="6350" marR="659765" indent="-6350" rtl="0">
              <a:lnSpc>
                <a:spcPct val="105000"/>
              </a:lnSpc>
              <a:spcAft>
                <a:spcPts val="1295"/>
              </a:spcAft>
            </a:pPr>
            <a:endParaRPr lang="en-GB" sz="1100" i="1" kern="100" dirty="0">
              <a:solidFill>
                <a:srgbClr val="000000"/>
              </a:solidFill>
              <a:effectLst/>
              <a:latin typeface="+mn-lt"/>
              <a:ea typeface="Arial" panose="020B0604020202020204" pitchFamily="34" charset="0"/>
            </a:endParaRPr>
          </a:p>
          <a:p>
            <a:pPr marL="6350" marR="659765" indent="-6350" rtl="0">
              <a:lnSpc>
                <a:spcPct val="105000"/>
              </a:lnSpc>
              <a:spcAft>
                <a:spcPts val="1295"/>
              </a:spcAft>
            </a:pPr>
            <a:r>
              <a:rPr lang="ga-ie" sz="1100" i="0" kern="100" dirty="0">
                <a:solidFill>
                  <a:srgbClr val="000000"/>
                </a:solidFill>
                <a:effectLst/>
                <a:latin typeface="+mn-lt"/>
                <a:ea typeface="Arial" panose="020B0604020202020204" pitchFamily="34" charset="0"/>
              </a:rPr>
              <a:t>Facilitate a whole class discussion, using the following prompt:</a:t>
            </a:r>
          </a:p>
          <a:p>
            <a:pPr marL="6350" marR="659765" indent="-6350" rtl="0">
              <a:lnSpc>
                <a:spcPct val="105000"/>
              </a:lnSpc>
              <a:spcAft>
                <a:spcPts val="1295"/>
              </a:spcAft>
            </a:pPr>
            <a:r>
              <a:rPr lang="ga-ie" sz="1100" i="1" kern="100" dirty="0">
                <a:solidFill>
                  <a:srgbClr val="000000"/>
                </a:solidFill>
                <a:effectLst/>
                <a:latin typeface="+mn-lt"/>
                <a:ea typeface="Arial" panose="020B0604020202020204" pitchFamily="34" charset="0"/>
              </a:rPr>
              <a:t>Ken Robinson, who we met earlier in this unit (Activity 1), said ‘</a:t>
            </a:r>
            <a:r>
              <a:rPr lang="ga-ie" sz="1100" b="0" i="1" u="none" strike="noStrike" kern="100" cap="none" spc="0" normalizeH="0" noProof="0" dirty="0">
                <a:ln>
                  <a:noFill/>
                </a:ln>
                <a:solidFill>
                  <a:srgbClr val="FFFFFF"/>
                </a:solidFill>
                <a:effectLst/>
                <a:uLnTx/>
                <a:uFillTx/>
                <a:latin typeface="Arial"/>
                <a:ea typeface="Aptos" panose="020B0004020202020204" pitchFamily="34" charset="0"/>
                <a:cs typeface="Arial" panose="020B0604020202020204" pitchFamily="34" charset="0"/>
                <a:sym typeface="Arial"/>
              </a:rPr>
              <a:t>What you do for yourself dies with you… What you do for others’ lives on forever’. </a:t>
            </a:r>
          </a:p>
          <a:p>
            <a:pPr marL="171450" marR="659765" lvl="0" indent="-171450" algn="l" defTabSz="914400" rtl="0" eaLnBrk="1" fontAlgn="auto" latinLnBrk="0" hangingPunct="1">
              <a:lnSpc>
                <a:spcPct val="105000"/>
              </a:lnSpc>
              <a:spcBef>
                <a:spcPts val="0"/>
              </a:spcBef>
              <a:spcAft>
                <a:spcPts val="1295"/>
              </a:spcAft>
              <a:buClr>
                <a:srgbClr val="000000"/>
              </a:buClr>
              <a:buSzPts val="1400"/>
              <a:buFont typeface="Arial" panose="020B0604020202020204" pitchFamily="34" charset="0"/>
              <a:buChar char="•"/>
              <a:tabLst/>
              <a:defRPr/>
            </a:pPr>
            <a:r>
              <a:rPr lang="ga-ie" sz="1100" b="0" i="1" u="none" strike="noStrike" kern="100" cap="none" spc="0" normalizeH="0" noProof="0" dirty="0">
                <a:ln>
                  <a:noFill/>
                </a:ln>
                <a:solidFill>
                  <a:srgbClr val="FFFFFF"/>
                </a:solidFill>
                <a:effectLst/>
                <a:uLnTx/>
                <a:uFillTx/>
                <a:latin typeface="Arial"/>
                <a:ea typeface="Aptos" panose="020B0004020202020204" pitchFamily="34" charset="0"/>
                <a:cs typeface="Arial" panose="020B0604020202020204" pitchFamily="34" charset="0"/>
                <a:sym typeface="Arial"/>
              </a:rPr>
              <a:t>What value(s) does this quote suggest? </a:t>
            </a:r>
            <a:r>
              <a:rPr lang="ga-ie" sz="1100" b="0" i="0" u="none" strike="noStrike" kern="100" cap="none" spc="0" normalizeH="0" noProof="0" dirty="0">
                <a:ln>
                  <a:noFill/>
                </a:ln>
                <a:solidFill>
                  <a:srgbClr val="FFFFFF"/>
                </a:solidFill>
                <a:effectLst/>
                <a:uLnTx/>
                <a:uFillTx/>
                <a:latin typeface="Arial"/>
                <a:ea typeface="Aptos" panose="020B0004020202020204" pitchFamily="34" charset="0"/>
                <a:cs typeface="Arial" panose="020B0604020202020204" pitchFamily="34" charset="0"/>
                <a:sym typeface="Arial"/>
              </a:rPr>
              <a:t>[</a:t>
            </a:r>
            <a:r>
              <a:rPr lang="ga-ie" sz="1100" b="0" i="0" u="sng" strike="noStrike" kern="100" cap="none" spc="0" normalizeH="0" noProof="0" dirty="0">
                <a:ln>
                  <a:noFill/>
                </a:ln>
                <a:solidFill>
                  <a:srgbClr val="FFFFFF"/>
                </a:solidFill>
                <a:effectLst/>
                <a:uLnTx/>
                <a:uFillTx/>
                <a:latin typeface="Arial"/>
                <a:ea typeface="Aptos" panose="020B0004020202020204" pitchFamily="34" charset="0"/>
                <a:cs typeface="Arial" panose="020B0604020202020204" pitchFamily="34" charset="0"/>
                <a:sym typeface="Arial"/>
              </a:rPr>
              <a:t>Possible answers</a:t>
            </a:r>
            <a:r>
              <a:rPr lang="ga-ie" sz="1100" b="0" i="0" u="none" strike="noStrike" kern="100" cap="none" spc="0" normalizeH="0" noProof="0" dirty="0">
                <a:ln>
                  <a:noFill/>
                </a:ln>
                <a:solidFill>
                  <a:srgbClr val="FFFFFF"/>
                </a:solidFill>
                <a:effectLst/>
                <a:uLnTx/>
                <a:uFillTx/>
                <a:latin typeface="Arial"/>
                <a:ea typeface="Aptos" panose="020B0004020202020204" pitchFamily="34" charset="0"/>
                <a:cs typeface="Arial" panose="020B0604020202020204" pitchFamily="34" charset="0"/>
                <a:sym typeface="Arial"/>
              </a:rPr>
              <a:t>: altruism, care for others, compassion, service, selflessness] </a:t>
            </a:r>
          </a:p>
          <a:p>
            <a:pPr marL="171450" marR="659765" indent="-171450" rtl="0">
              <a:lnSpc>
                <a:spcPct val="105000"/>
              </a:lnSpc>
              <a:spcAft>
                <a:spcPts val="1295"/>
              </a:spcAft>
              <a:buFont typeface="Arial" panose="020B0604020202020204" pitchFamily="34" charset="0"/>
              <a:buChar char="•"/>
            </a:pPr>
            <a:r>
              <a:rPr lang="ga-ie" sz="1100" b="0" i="1" u="none" strike="noStrike" kern="100" cap="none" spc="0" normalizeH="0" noProof="0" dirty="0">
                <a:ln>
                  <a:noFill/>
                </a:ln>
                <a:solidFill>
                  <a:srgbClr val="FFFFFF"/>
                </a:solidFill>
                <a:effectLst/>
                <a:uLnTx/>
                <a:uFillTx/>
                <a:latin typeface="Arial"/>
                <a:ea typeface="Aptos" panose="020B0004020202020204" pitchFamily="34" charset="0"/>
                <a:cs typeface="Arial" panose="020B0604020202020204" pitchFamily="34" charset="0"/>
                <a:sym typeface="Arial"/>
              </a:rPr>
              <a:t>Do you think that Larissa would agree with this quote? Why? Why not?</a:t>
            </a:r>
          </a:p>
          <a:p>
            <a:pPr marL="171450" marR="659765" lvl="0" indent="-171450" algn="l" defTabSz="914400" rtl="0" eaLnBrk="1" fontAlgn="auto" latinLnBrk="0" hangingPunct="1">
              <a:lnSpc>
                <a:spcPct val="105000"/>
              </a:lnSpc>
              <a:spcBef>
                <a:spcPts val="0"/>
              </a:spcBef>
              <a:spcAft>
                <a:spcPts val="1295"/>
              </a:spcAft>
              <a:buClr>
                <a:srgbClr val="000000"/>
              </a:buClr>
              <a:buSzPts val="1400"/>
              <a:buFont typeface="Arial" panose="020B0604020202020204" pitchFamily="34" charset="0"/>
              <a:buChar char="•"/>
              <a:tabLst/>
              <a:defRPr/>
            </a:pPr>
            <a:r>
              <a:rPr lang="ga-ie" sz="1100" b="0" i="1" u="none" strike="noStrike" kern="100" cap="none" spc="0" normalizeH="0" noProof="0" dirty="0">
                <a:ln>
                  <a:noFill/>
                </a:ln>
                <a:solidFill>
                  <a:srgbClr val="FFFFFF"/>
                </a:solidFill>
                <a:effectLst/>
                <a:uLnTx/>
                <a:uFillTx/>
                <a:latin typeface="Arial"/>
                <a:ea typeface="Aptos" panose="020B0004020202020204" pitchFamily="34" charset="0"/>
                <a:cs typeface="Arial" panose="020B0604020202020204" pitchFamily="34" charset="0"/>
                <a:sym typeface="Arial"/>
              </a:rPr>
              <a:t>Do you agree with this quote? Why? Why not?</a:t>
            </a:r>
          </a:p>
          <a:p>
            <a:pPr marL="171450" marR="659765" lvl="0" indent="-171450" algn="l" defTabSz="914400" rtl="0" eaLnBrk="1" fontAlgn="auto" latinLnBrk="0" hangingPunct="1">
              <a:lnSpc>
                <a:spcPct val="105000"/>
              </a:lnSpc>
              <a:spcBef>
                <a:spcPts val="0"/>
              </a:spcBef>
              <a:spcAft>
                <a:spcPts val="1295"/>
              </a:spcAft>
              <a:buClr>
                <a:srgbClr val="000000"/>
              </a:buClr>
              <a:buSzPts val="1400"/>
              <a:buFont typeface="Arial" panose="020B0604020202020204" pitchFamily="34" charset="0"/>
              <a:buChar char="•"/>
              <a:tabLst/>
              <a:defRPr/>
            </a:pPr>
            <a:r>
              <a:rPr lang="ga-ie" sz="1100" b="0" i="1" u="none" strike="noStrike" kern="100" cap="none" spc="0" normalizeH="0" noProof="0" dirty="0">
                <a:ln>
                  <a:noFill/>
                </a:ln>
                <a:solidFill>
                  <a:srgbClr val="FFFFFF"/>
                </a:solidFill>
                <a:effectLst/>
                <a:uLnTx/>
                <a:uFillTx/>
                <a:latin typeface="Arial"/>
                <a:ea typeface="Aptos" panose="020B0004020202020204" pitchFamily="34" charset="0"/>
                <a:cs typeface="Arial" panose="020B0604020202020204" pitchFamily="34" charset="0"/>
                <a:sym typeface="Arial"/>
              </a:rPr>
              <a:t>Does your answer to the last question tell you anything about the type of job/career that might suit you?</a:t>
            </a: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727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dirty="0">
                <a:solidFill>
                  <a:schemeClr val="tx1"/>
                </a:solidFill>
                <a:latin typeface="+mn-lt"/>
              </a:rPr>
              <a:t>Teacher notes </a:t>
            </a:r>
            <a:r>
              <a:rPr lang="ga-ie" sz="1100" b="1" dirty="0">
                <a:latin typeface="+mn-lt"/>
              </a:rPr>
              <a:t>(internet required for this activity) (1 animation at * Click)</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ga-ie" sz="1100" b="0" i="0" dirty="0">
                <a:solidFill>
                  <a:schemeClr val="tx1"/>
                </a:solidFill>
                <a:latin typeface="+mn-lt"/>
              </a:rPr>
              <a:t>Depending in the availability of devices, divide the class into pairs or small groups.</a:t>
            </a:r>
          </a:p>
          <a:p>
            <a:pPr marL="0" lvl="0" indent="0" algn="l" rtl="0">
              <a:spcBef>
                <a:spcPts val="0"/>
              </a:spcBef>
              <a:spcAft>
                <a:spcPts val="0"/>
              </a:spcAft>
              <a:buNone/>
            </a:pPr>
            <a:endParaRPr lang="en-IE" altLang="en-US" sz="1100" b="0" i="0" dirty="0">
              <a:solidFill>
                <a:schemeClr val="tx1"/>
              </a:solidFill>
              <a:latin typeface="+mn-lt"/>
            </a:endParaRPr>
          </a:p>
          <a:p>
            <a:pPr marL="0" lvl="0" indent="0" algn="l" rtl="0">
              <a:spcBef>
                <a:spcPts val="0"/>
              </a:spcBef>
              <a:spcAft>
                <a:spcPts val="0"/>
              </a:spcAft>
              <a:buNone/>
            </a:pPr>
            <a:r>
              <a:rPr lang="ga-ie" sz="1100" b="0" i="1" dirty="0">
                <a:solidFill>
                  <a:schemeClr val="tx1"/>
                </a:solidFill>
                <a:latin typeface="+mn-lt"/>
              </a:rPr>
              <a:t>We’re going to do some online research that will help us to understand what different jobs/careers entail and find out whether there </a:t>
            </a:r>
            <a:r>
              <a:rPr lang="en-GB" sz="1100" b="0" i="1" dirty="0">
                <a:solidFill>
                  <a:schemeClr val="tx1"/>
                </a:solidFill>
                <a:latin typeface="+mn-lt"/>
              </a:rPr>
              <a:t>are </a:t>
            </a:r>
            <a:r>
              <a:rPr lang="ga-ie" sz="1100" b="0" i="1" dirty="0">
                <a:solidFill>
                  <a:schemeClr val="tx1"/>
                </a:solidFill>
                <a:latin typeface="+mn-lt"/>
              </a:rPr>
              <a:t>currently employment prospects for people who are trained to do these jobs/careers. </a:t>
            </a:r>
          </a:p>
          <a:p>
            <a:pPr marL="0" lvl="0" indent="0" algn="l" rtl="0">
              <a:spcBef>
                <a:spcPts val="0"/>
              </a:spcBef>
              <a:spcAft>
                <a:spcPts val="0"/>
              </a:spcAft>
              <a:buNone/>
            </a:pPr>
            <a:endParaRPr lang="en-IE" sz="1100" b="0" i="0" dirty="0">
              <a:solidFill>
                <a:schemeClr val="tx1"/>
              </a:solidFill>
              <a:effectLst/>
              <a:latin typeface="+mn-lt"/>
              <a:ea typeface="Aptos" panose="020B0004020202020204" pitchFamily="34" charset="0"/>
              <a:cs typeface="Arial" panose="020B0604020202020204" pitchFamily="34" charset="0"/>
            </a:endParaRPr>
          </a:p>
          <a:p>
            <a:pPr marL="0" lvl="0" indent="0" algn="l" rtl="0">
              <a:spcBef>
                <a:spcPts val="0"/>
              </a:spcBef>
              <a:spcAft>
                <a:spcPts val="0"/>
              </a:spcAft>
              <a:buNone/>
            </a:pPr>
            <a:r>
              <a:rPr lang="ga-ie" sz="1100" b="0" i="1" dirty="0">
                <a:solidFill>
                  <a:schemeClr val="tx1"/>
                </a:solidFill>
                <a:effectLst/>
                <a:latin typeface="+mn-lt"/>
                <a:ea typeface="Aptos" panose="020B0004020202020204" pitchFamily="34" charset="0"/>
                <a:cs typeface="Arial" panose="020B0604020202020204" pitchFamily="34" charset="0"/>
              </a:rPr>
              <a:t>In your pair/group:</a:t>
            </a:r>
          </a:p>
          <a:p>
            <a:pPr marL="171450" lvl="0" indent="-171450" algn="l" rtl="0">
              <a:spcBef>
                <a:spcPts val="0"/>
              </a:spcBef>
              <a:spcAft>
                <a:spcPts val="0"/>
              </a:spcAft>
              <a:buFont typeface="Arial" panose="020B0604020202020204" pitchFamily="34" charset="0"/>
              <a:buChar char="•"/>
            </a:pPr>
            <a:r>
              <a:rPr lang="ga-ie" sz="1100" b="0" i="1" dirty="0">
                <a:solidFill>
                  <a:schemeClr val="tx1"/>
                </a:solidFill>
                <a:effectLst/>
                <a:latin typeface="+mn-lt"/>
                <a:ea typeface="Aptos" panose="020B0004020202020204" pitchFamily="34" charset="0"/>
                <a:cs typeface="Arial" panose="020B0604020202020204" pitchFamily="34" charset="0"/>
              </a:rPr>
              <a:t>Discuss the job/career you are most interested in doing in future. If you are not sure, pick a job/career you are familiar with, like teaching. Make a list of the jobs/careers that you discuss. </a:t>
            </a:r>
          </a:p>
          <a:p>
            <a:pPr marL="171450" lvl="0" indent="-171450" algn="l" rtl="0">
              <a:spcBef>
                <a:spcPts val="0"/>
              </a:spcBef>
              <a:spcAft>
                <a:spcPts val="0"/>
              </a:spcAft>
              <a:buFont typeface="Arial" panose="020B0604020202020204" pitchFamily="34" charset="0"/>
              <a:buChar char="•"/>
            </a:pPr>
            <a:r>
              <a:rPr lang="ga-ie" sz="1100" b="0" i="1" dirty="0">
                <a:solidFill>
                  <a:schemeClr val="tx1"/>
                </a:solidFill>
                <a:effectLst/>
                <a:latin typeface="+mn-lt"/>
                <a:ea typeface="Aptos" panose="020B0004020202020204" pitchFamily="34" charset="0"/>
                <a:cs typeface="Arial" panose="020B0604020202020204" pitchFamily="34" charset="0"/>
              </a:rPr>
              <a:t>Access the Career &amp; Industry Sectors page on the CareersPortal.ie website </a:t>
            </a:r>
            <a:r>
              <a:rPr lang="ga-ie" sz="1100" b="0" i="0" dirty="0">
                <a:solidFill>
                  <a:schemeClr val="tx1"/>
                </a:solidFill>
                <a:effectLst/>
                <a:latin typeface="+mn-lt"/>
                <a:ea typeface="Aptos" panose="020B0004020202020204" pitchFamily="34" charset="0"/>
                <a:cs typeface="Arial" panose="020B0604020202020204" pitchFamily="34" charset="0"/>
              </a:rPr>
              <a:t>(</a:t>
            </a:r>
            <a:r>
              <a:rPr lang="ga-ie" sz="1100" u="sng" dirty="0">
                <a:solidFill>
                  <a:srgbClr val="0000FF"/>
                </a:solidFill>
                <a:effectLst/>
                <a:latin typeface="Aptos" panose="020B0004020202020204" pitchFamily="34" charset="0"/>
                <a:ea typeface="Aptos" panose="020B0004020202020204" pitchFamily="34" charset="0"/>
                <a:cs typeface="Arial" panose="020B0604020202020204" pitchFamily="34" charset="0"/>
                <a:hlinkClick r:id="rId3"/>
              </a:rPr>
              <a:t>Career &amp; Industry Sectors | CareersPortal.ie</a:t>
            </a:r>
            <a:r>
              <a:rPr lang="ga-ie" sz="1100" u="sng" dirty="0">
                <a:solidFill>
                  <a:srgbClr val="0000FF"/>
                </a:solidFill>
                <a:effectLst/>
                <a:latin typeface="Aptos" panose="020B0004020202020204" pitchFamily="34" charset="0"/>
                <a:ea typeface="Aptos" panose="020B0004020202020204" pitchFamily="34" charset="0"/>
                <a:cs typeface="Arial" panose="020B0604020202020204" pitchFamily="34" charset="0"/>
              </a:rPr>
              <a:t>)</a:t>
            </a:r>
          </a:p>
          <a:p>
            <a:pPr marL="171450" lvl="0" indent="-171450" algn="l" rtl="0">
              <a:spcBef>
                <a:spcPts val="0"/>
              </a:spcBef>
              <a:spcAft>
                <a:spcPts val="0"/>
              </a:spcAft>
              <a:buFont typeface="Arial" panose="020B0604020202020204" pitchFamily="34" charset="0"/>
              <a:buChar char="•"/>
            </a:pPr>
            <a:r>
              <a:rPr lang="ga-ie" sz="1100" b="0" i="1" u="none" dirty="0">
                <a:solidFill>
                  <a:srgbClr val="0000FF"/>
                </a:solidFill>
                <a:effectLst/>
                <a:latin typeface="Aptos" panose="020B0004020202020204" pitchFamily="34" charset="0"/>
                <a:ea typeface="Aptos" panose="020B0004020202020204" pitchFamily="34" charset="0"/>
                <a:cs typeface="Arial" panose="020B0604020202020204" pitchFamily="34" charset="0"/>
              </a:rPr>
              <a:t>Match the jobs/careers in your list to the correct sector, e.g. a primary or secondary teacher would come under ‘Government, Law and Education’ in ‘Education and Teaching’. </a:t>
            </a:r>
          </a:p>
          <a:p>
            <a:pPr marL="171450" lvl="0" indent="-171450" algn="l" rtl="0">
              <a:spcBef>
                <a:spcPts val="0"/>
              </a:spcBef>
              <a:spcAft>
                <a:spcPts val="0"/>
              </a:spcAft>
              <a:buFont typeface="Arial" panose="020B0604020202020204" pitchFamily="34" charset="0"/>
              <a:buChar char="•"/>
            </a:pPr>
            <a:r>
              <a:rPr lang="ga-ie" sz="1100" b="0" i="1" u="none" dirty="0">
                <a:solidFill>
                  <a:srgbClr val="0000FF"/>
                </a:solidFill>
                <a:effectLst/>
                <a:latin typeface="Aptos" panose="020B0004020202020204" pitchFamily="34" charset="0"/>
                <a:ea typeface="Aptos" panose="020B0004020202020204" pitchFamily="34" charset="0"/>
                <a:cs typeface="Arial" panose="020B0604020202020204" pitchFamily="34" charset="0"/>
              </a:rPr>
              <a:t>For each job/career, read the sector information, noting down any interesting details or questions you have. </a:t>
            </a:r>
          </a:p>
          <a:p>
            <a:pPr marL="0" lvl="0" indent="0" algn="l" rtl="0">
              <a:spcBef>
                <a:spcPts val="0"/>
              </a:spcBef>
              <a:spcAft>
                <a:spcPts val="0"/>
              </a:spcAft>
              <a:buNone/>
            </a:pPr>
            <a:endParaRPr lang="en-IE" sz="1100" b="0" i="1" u="none" dirty="0">
              <a:solidFill>
                <a:schemeClr val="tx1"/>
              </a:solidFill>
              <a:effectLst/>
              <a:latin typeface="+mn-lt"/>
              <a:ea typeface="Aptos" panose="020B0004020202020204" pitchFamily="34" charset="0"/>
              <a:cs typeface="Arial" panose="020B0604020202020204" pitchFamily="34" charset="0"/>
            </a:endParaRPr>
          </a:p>
          <a:p>
            <a:pPr marL="0" lvl="0" indent="0" algn="l" rtl="0">
              <a:spcBef>
                <a:spcPts val="0"/>
              </a:spcBef>
              <a:spcAft>
                <a:spcPts val="0"/>
              </a:spcAft>
              <a:buNone/>
            </a:pPr>
            <a:r>
              <a:rPr lang="ga-ie" sz="1800" dirty="0">
                <a:effectLst/>
                <a:latin typeface="Aptos" panose="020B0004020202020204" pitchFamily="34" charset="0"/>
                <a:ea typeface="Aptos" panose="020B0004020202020204" pitchFamily="34" charset="0"/>
                <a:cs typeface="Arial" panose="020B0604020202020204" pitchFamily="34" charset="0"/>
              </a:rPr>
              <a:t>Take feedback from a selection of pairs/groups, checking that they have correctly matched jobs/careers with sectors and answering any questions that they have noted.</a:t>
            </a:r>
          </a:p>
          <a:p>
            <a:pPr marL="0" lvl="0" indent="0" algn="l" rtl="0">
              <a:spcBef>
                <a:spcPts val="0"/>
              </a:spcBef>
              <a:spcAft>
                <a:spcPts val="0"/>
              </a:spcAft>
              <a:buNone/>
            </a:pP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0" lvl="0" indent="0" algn="l" rtl="0">
              <a:spcBef>
                <a:spcPts val="0"/>
              </a:spcBef>
              <a:spcAft>
                <a:spcPts val="0"/>
              </a:spcAft>
              <a:buNone/>
            </a:pPr>
            <a:r>
              <a:rPr lang="ga-ie" sz="1800" dirty="0">
                <a:effectLst/>
                <a:latin typeface="Aptos" panose="020B0004020202020204" pitchFamily="34" charset="0"/>
                <a:ea typeface="Aptos" panose="020B0004020202020204" pitchFamily="34" charset="0"/>
                <a:cs typeface="Arial" panose="020B0604020202020204" pitchFamily="34" charset="0"/>
              </a:rPr>
              <a:t>Number the pairs/groups – 1, 2 or 3</a:t>
            </a:r>
            <a:r>
              <a:rPr lang="en-GB" sz="1800" dirty="0">
                <a:effectLst/>
                <a:latin typeface="Aptos" panose="020B0004020202020204" pitchFamily="34" charset="0"/>
                <a:ea typeface="Aptos" panose="020B0004020202020204" pitchFamily="34" charset="0"/>
                <a:cs typeface="Arial" panose="020B0604020202020204" pitchFamily="34" charset="0"/>
              </a:rPr>
              <a:t>.</a:t>
            </a:r>
            <a:endParaRPr lang="ga-ie" sz="1800" dirty="0">
              <a:effectLst/>
              <a:latin typeface="Aptos" panose="020B0004020202020204" pitchFamily="34" charset="0"/>
              <a:ea typeface="Aptos" panose="020B0004020202020204" pitchFamily="34" charset="0"/>
              <a:cs typeface="Arial" panose="020B0604020202020204" pitchFamily="34" charset="0"/>
            </a:endParaRPr>
          </a:p>
          <a:p>
            <a:pPr marL="0" lvl="0" indent="0" algn="l" rtl="0">
              <a:spcBef>
                <a:spcPts val="0"/>
              </a:spcBef>
              <a:spcAft>
                <a:spcPts val="0"/>
              </a:spcAft>
              <a:buNone/>
            </a:pP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0" lvl="0" indent="0" algn="l" rtl="0">
              <a:spcBef>
                <a:spcPts val="0"/>
              </a:spcBef>
              <a:spcAft>
                <a:spcPts val="0"/>
              </a:spcAft>
              <a:buNone/>
            </a:pPr>
            <a:r>
              <a:rPr lang="ga-ie" sz="1800" dirty="0">
                <a:effectLst/>
                <a:latin typeface="Aptos" panose="020B0004020202020204" pitchFamily="34" charset="0"/>
                <a:ea typeface="Aptos" panose="020B0004020202020204" pitchFamily="34" charset="0"/>
                <a:cs typeface="Arial" panose="020B0604020202020204" pitchFamily="34" charset="0"/>
              </a:rPr>
              <a:t>Work together in your pair/group to choose 1-2 of the jobs/careers on your list to focus on</a:t>
            </a:r>
            <a:r>
              <a:rPr lang="en-GB" sz="1800" dirty="0">
                <a:effectLst/>
                <a:latin typeface="Aptos" panose="020B0004020202020204" pitchFamily="34" charset="0"/>
                <a:ea typeface="Aptos" panose="020B0004020202020204" pitchFamily="34" charset="0"/>
                <a:cs typeface="Arial" panose="020B0604020202020204" pitchFamily="34" charset="0"/>
              </a:rPr>
              <a:t> for the rest of this activity</a:t>
            </a:r>
            <a:r>
              <a:rPr lang="ga-ie" sz="1800" dirty="0">
                <a:effectLst/>
                <a:latin typeface="Aptos" panose="020B0004020202020204" pitchFamily="34" charset="0"/>
                <a:ea typeface="Aptos" panose="020B0004020202020204" pitchFamily="34" charset="0"/>
                <a:cs typeface="Arial" panose="020B0604020202020204" pitchFamily="34" charset="0"/>
              </a:rPr>
              <a:t>.</a:t>
            </a:r>
          </a:p>
          <a:p>
            <a:pPr marL="0" lvl="0" indent="0" algn="l" rtl="0">
              <a:spcBef>
                <a:spcPts val="0"/>
              </a:spcBef>
              <a:spcAft>
                <a:spcPts val="0"/>
              </a:spcAft>
              <a:buNone/>
            </a:pP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0" lvl="0" indent="0" algn="l" rtl="0">
              <a:spcBef>
                <a:spcPts val="0"/>
              </a:spcBef>
              <a:spcAft>
                <a:spcPts val="0"/>
              </a:spcAft>
              <a:buNone/>
            </a:pPr>
            <a:r>
              <a:rPr lang="ga-ie" sz="1800" i="1" dirty="0">
                <a:effectLst/>
                <a:latin typeface="Aptos" panose="020B0004020202020204" pitchFamily="34" charset="0"/>
                <a:ea typeface="Aptos" panose="020B0004020202020204" pitchFamily="34" charset="0"/>
                <a:cs typeface="Arial" panose="020B0604020202020204" pitchFamily="34" charset="0"/>
              </a:rPr>
              <a:t>Pairs/groups # 1 are going to investigate employment prospects on JobsIreland.ie</a:t>
            </a:r>
          </a:p>
          <a:p>
            <a:pPr marL="0" lvl="0" indent="0" algn="l" rtl="0">
              <a:spcBef>
                <a:spcPts val="0"/>
              </a:spcBef>
              <a:spcAft>
                <a:spcPts val="0"/>
              </a:spcAft>
              <a:buNone/>
            </a:pPr>
            <a:r>
              <a:rPr lang="ga-ie" sz="1800" i="1" dirty="0">
                <a:effectLst/>
                <a:latin typeface="Aptos" panose="020B0004020202020204" pitchFamily="34" charset="0"/>
                <a:ea typeface="Aptos" panose="020B0004020202020204" pitchFamily="34" charset="0"/>
                <a:cs typeface="Arial" panose="020B0604020202020204" pitchFamily="34" charset="0"/>
              </a:rPr>
              <a:t>Pairs/groups # 2 are going to look at IrishJobs.ie</a:t>
            </a:r>
          </a:p>
          <a:p>
            <a:pPr marL="0" lvl="0" indent="0" algn="l" rtl="0">
              <a:spcBef>
                <a:spcPts val="0"/>
              </a:spcBef>
              <a:spcAft>
                <a:spcPts val="0"/>
              </a:spcAft>
              <a:buNone/>
            </a:pPr>
            <a:r>
              <a:rPr lang="ga-ie" sz="1800" i="1" dirty="0">
                <a:effectLst/>
                <a:latin typeface="Aptos" panose="020B0004020202020204" pitchFamily="34" charset="0"/>
                <a:ea typeface="Aptos" panose="020B0004020202020204" pitchFamily="34" charset="0"/>
                <a:cs typeface="Arial" panose="020B0604020202020204" pitchFamily="34" charset="0"/>
              </a:rPr>
              <a:t>Pairs/groups # 3 are going to explore Publicjobs.ie. </a:t>
            </a:r>
          </a:p>
          <a:p>
            <a:pPr marL="0" lvl="0" indent="0" algn="l" rtl="0">
              <a:spcBef>
                <a:spcPts val="0"/>
              </a:spcBef>
              <a:spcAft>
                <a:spcPts val="0"/>
              </a:spcAft>
              <a:buNone/>
            </a:pP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800" b="1" i="0" dirty="0">
                <a:latin typeface="+mn-lt"/>
              </a:rPr>
              <a:t>* Click </a:t>
            </a:r>
            <a:r>
              <a:rPr lang="ga-ie" sz="1800" i="0" dirty="0">
                <a:latin typeface="+mn-lt"/>
              </a:rPr>
              <a:t>to show the search categories for JobsIreland.ie</a:t>
            </a:r>
          </a:p>
          <a:p>
            <a:pPr marL="0" lvl="0" indent="0" algn="l" rtl="0">
              <a:spcBef>
                <a:spcPts val="0"/>
              </a:spcBef>
              <a:spcAft>
                <a:spcPts val="0"/>
              </a:spcAft>
              <a:buNone/>
            </a:pPr>
            <a:endParaRPr lang="en-IE" sz="1800" b="1" dirty="0">
              <a:solidFill>
                <a:schemeClr val="tx1"/>
              </a:solidFill>
              <a:latin typeface="+mn-lt"/>
            </a:endParaRPr>
          </a:p>
          <a:p>
            <a:pPr marL="0" lvl="0" indent="0" algn="l" rtl="0">
              <a:spcBef>
                <a:spcPts val="0"/>
              </a:spcBef>
              <a:spcAft>
                <a:spcPts val="0"/>
              </a:spcAft>
              <a:buNone/>
            </a:pPr>
            <a:r>
              <a:rPr lang="ga-ie" sz="1800" i="1" dirty="0">
                <a:effectLst/>
                <a:latin typeface="Aptos" panose="020B0004020202020204" pitchFamily="34" charset="0"/>
                <a:ea typeface="Aptos" panose="020B0004020202020204" pitchFamily="34" charset="0"/>
                <a:cs typeface="Arial" panose="020B0604020202020204" pitchFamily="34" charset="0"/>
              </a:rPr>
              <a:t>Pairs/groups #1 should search for ‘all jobs’ (working arrangement category) at ‘entry level’ (career level). Choose the sector</a:t>
            </a:r>
            <a:r>
              <a:rPr lang="en-GB" sz="1800" i="1" dirty="0">
                <a:effectLst/>
                <a:latin typeface="Aptos" panose="020B0004020202020204" pitchFamily="34" charset="0"/>
                <a:ea typeface="Aptos" panose="020B0004020202020204" pitchFamily="34" charset="0"/>
                <a:cs typeface="Arial" panose="020B0604020202020204" pitchFamily="34" charset="0"/>
              </a:rPr>
              <a:t>s</a:t>
            </a:r>
            <a:r>
              <a:rPr lang="ga-ie" sz="1800" i="1" dirty="0">
                <a:effectLst/>
                <a:latin typeface="Aptos" panose="020B0004020202020204" pitchFamily="34" charset="0"/>
                <a:ea typeface="Aptos" panose="020B0004020202020204" pitchFamily="34" charset="0"/>
                <a:cs typeface="Arial" panose="020B0604020202020204" pitchFamily="34" charset="0"/>
              </a:rPr>
              <a:t> that the match the 1-2 of jobs/careers you have agreed to focus on.</a:t>
            </a:r>
          </a:p>
          <a:p>
            <a:pPr marL="0" lvl="0" indent="0" algn="l" rtl="0">
              <a:spcBef>
                <a:spcPts val="0"/>
              </a:spcBef>
              <a:spcAft>
                <a:spcPts val="0"/>
              </a:spcAft>
              <a:buNone/>
            </a:pPr>
            <a:endParaRPr lang="en-GB" sz="1800" i="1"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800" b="1" i="0" dirty="0">
                <a:latin typeface="+mn-lt"/>
              </a:rPr>
              <a:t>* Click </a:t>
            </a:r>
            <a:r>
              <a:rPr lang="ga-ie" sz="1800" i="0" dirty="0">
                <a:latin typeface="+mn-lt"/>
              </a:rPr>
              <a:t>to show the search categories for IrishJobs.ie</a:t>
            </a:r>
          </a:p>
          <a:p>
            <a:pPr marL="0" lvl="0" indent="0" algn="l" rtl="0">
              <a:spcBef>
                <a:spcPts val="0"/>
              </a:spcBef>
              <a:spcAft>
                <a:spcPts val="0"/>
              </a:spcAft>
              <a:buNone/>
            </a:pPr>
            <a:endParaRPr lang="en-GB" sz="1800" i="1" dirty="0">
              <a:effectLst/>
              <a:latin typeface="Aptos" panose="020B0004020202020204" pitchFamily="34" charset="0"/>
              <a:ea typeface="Aptos" panose="020B0004020202020204" pitchFamily="34" charset="0"/>
              <a:cs typeface="Arial" panose="020B0604020202020204" pitchFamily="34" charset="0"/>
            </a:endParaRPr>
          </a:p>
          <a:p>
            <a:pPr marL="0" lvl="0" indent="0" algn="l" rtl="0">
              <a:spcBef>
                <a:spcPts val="0"/>
              </a:spcBef>
              <a:spcAft>
                <a:spcPts val="0"/>
              </a:spcAft>
              <a:buNone/>
            </a:pPr>
            <a:r>
              <a:rPr lang="ga-ie" sz="1800" i="1" dirty="0">
                <a:effectLst/>
                <a:latin typeface="Aptos" panose="020B0004020202020204" pitchFamily="34" charset="0"/>
                <a:ea typeface="Aptos" panose="020B0004020202020204" pitchFamily="34" charset="0"/>
                <a:cs typeface="Arial" panose="020B0604020202020204" pitchFamily="34" charset="0"/>
              </a:rPr>
              <a:t>Pairs/groups #2 should search using your 1-2 job/career (Job title, skill or company). Pick the location based on our current location or where in Ireland you might like to work.</a:t>
            </a:r>
          </a:p>
          <a:p>
            <a:pPr marL="0" lvl="0" indent="0" algn="l" rtl="0">
              <a:spcBef>
                <a:spcPts val="0"/>
              </a:spcBef>
              <a:spcAft>
                <a:spcPts val="0"/>
              </a:spcAft>
              <a:buNone/>
            </a:pPr>
            <a:endParaRPr lang="en-GB" sz="1800" i="1"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800" b="1" i="0" dirty="0">
                <a:latin typeface="+mn-lt"/>
              </a:rPr>
              <a:t>* Click </a:t>
            </a:r>
            <a:r>
              <a:rPr lang="ga-ie" sz="1800" i="0" dirty="0">
                <a:latin typeface="+mn-lt"/>
              </a:rPr>
              <a:t>to show the search categories for Publicjobs.ie</a:t>
            </a:r>
          </a:p>
          <a:p>
            <a:pPr marL="0" lvl="0" indent="0" algn="l" rtl="0">
              <a:spcBef>
                <a:spcPts val="0"/>
              </a:spcBef>
              <a:spcAft>
                <a:spcPts val="0"/>
              </a:spcAft>
              <a:buNone/>
            </a:pPr>
            <a:endParaRPr lang="en-GB" sz="1800" i="1" dirty="0">
              <a:effectLst/>
              <a:latin typeface="Aptos" panose="020B0004020202020204" pitchFamily="34" charset="0"/>
              <a:ea typeface="Aptos" panose="020B0004020202020204" pitchFamily="34" charset="0"/>
              <a:cs typeface="Arial" panose="020B0604020202020204" pitchFamily="34" charset="0"/>
            </a:endParaRPr>
          </a:p>
          <a:p>
            <a:pPr marL="0" lvl="0" indent="0" algn="l" rtl="0">
              <a:spcBef>
                <a:spcPts val="0"/>
              </a:spcBef>
              <a:spcAft>
                <a:spcPts val="0"/>
              </a:spcAft>
              <a:buNone/>
            </a:pPr>
            <a:r>
              <a:rPr lang="ga-ie" sz="1800" i="1" dirty="0">
                <a:effectLst/>
                <a:latin typeface="Aptos" panose="020B0004020202020204" pitchFamily="34" charset="0"/>
                <a:ea typeface="Aptos" panose="020B0004020202020204" pitchFamily="34" charset="0"/>
                <a:cs typeface="Arial" panose="020B0604020202020204" pitchFamily="34" charset="0"/>
              </a:rPr>
              <a:t>Pairs/groups #3 should search by sector (called category on this website) and preferred counties in Ireland.</a:t>
            </a:r>
          </a:p>
          <a:p>
            <a:pPr marL="6350" marR="659765" indent="-6350" rtl="0">
              <a:lnSpc>
                <a:spcPct val="105000"/>
              </a:lnSpc>
              <a:spcAft>
                <a:spcPts val="1295"/>
              </a:spcAft>
            </a:pPr>
            <a:endParaRPr lang="en-GB" sz="1100" b="1" i="0" kern="100" dirty="0">
              <a:solidFill>
                <a:srgbClr val="000000"/>
              </a:solidFill>
              <a:effectLst/>
              <a:latin typeface="+mn-lt"/>
              <a:ea typeface="Arial" panose="020B0604020202020204" pitchFamily="34" charset="0"/>
            </a:endParaRPr>
          </a:p>
          <a:p>
            <a:pPr marL="6350" marR="659765" indent="-6350" rtl="0">
              <a:lnSpc>
                <a:spcPct val="105000"/>
              </a:lnSpc>
              <a:spcAft>
                <a:spcPts val="1295"/>
              </a:spcAft>
            </a:pPr>
            <a:r>
              <a:rPr lang="ga-ie" sz="1100" b="0" i="1" kern="100" dirty="0">
                <a:solidFill>
                  <a:srgbClr val="000000"/>
                </a:solidFill>
                <a:effectLst/>
                <a:latin typeface="+mn-lt"/>
                <a:ea typeface="Arial" panose="020B0604020202020204" pitchFamily="34" charset="0"/>
              </a:rPr>
              <a:t>In each pair/group, one person should do the searching, and another should take on the role of notetaker. You can take turns.</a:t>
            </a:r>
          </a:p>
          <a:p>
            <a:pPr marL="6350" marR="659765" indent="-6350" rtl="0">
              <a:lnSpc>
                <a:spcPct val="105000"/>
              </a:lnSpc>
              <a:spcAft>
                <a:spcPts val="1295"/>
              </a:spcAft>
            </a:pPr>
            <a:endParaRPr lang="en-GB" sz="1100" b="0" i="1" kern="100" dirty="0">
              <a:solidFill>
                <a:srgbClr val="000000"/>
              </a:solidFill>
              <a:effectLst/>
              <a:latin typeface="+mn-lt"/>
              <a:ea typeface="Arial" panose="020B0604020202020204" pitchFamily="34" charset="0"/>
            </a:endParaRPr>
          </a:p>
          <a:p>
            <a:pPr marL="6350" marR="659765" indent="-6350" rtl="0">
              <a:lnSpc>
                <a:spcPct val="105000"/>
              </a:lnSpc>
              <a:spcAft>
                <a:spcPts val="1295"/>
              </a:spcAft>
            </a:pPr>
            <a:r>
              <a:rPr lang="ga-ie" sz="1100" b="0" i="1" kern="100" dirty="0">
                <a:solidFill>
                  <a:srgbClr val="000000"/>
                </a:solidFill>
                <a:effectLst/>
                <a:latin typeface="+mn-lt"/>
                <a:ea typeface="Arial" panose="020B0604020202020204" pitchFamily="34" charset="0"/>
              </a:rPr>
              <a:t>When you see a job that interests you, keep following the links until you could to the detailed information. Look for headings like job or role description, key responsibilities, requirements…any heading that gives good information about what the job/career is about.</a:t>
            </a:r>
          </a:p>
          <a:p>
            <a:pPr marL="6350" marR="659765" lvl="0" indent="-6350" algn="l" defTabSz="914400" rtl="0" eaLnBrk="1" fontAlgn="auto" latinLnBrk="0" hangingPunct="1">
              <a:lnSpc>
                <a:spcPct val="105000"/>
              </a:lnSpc>
              <a:spcBef>
                <a:spcPts val="0"/>
              </a:spcBef>
              <a:spcAft>
                <a:spcPts val="1295"/>
              </a:spcAft>
              <a:buClr>
                <a:srgbClr val="000000"/>
              </a:buClr>
              <a:buSzPts val="1400"/>
              <a:buFont typeface="Arial"/>
              <a:buNone/>
              <a:tabLst/>
              <a:defRPr/>
            </a:pPr>
            <a:r>
              <a:rPr lang="ga-ie" sz="1100" b="0" i="1" kern="100" dirty="0">
                <a:solidFill>
                  <a:srgbClr val="000000"/>
                </a:solidFill>
                <a:effectLst/>
                <a:latin typeface="+mn-lt"/>
                <a:ea typeface="Arial" panose="020B0604020202020204" pitchFamily="34" charset="0"/>
              </a:rPr>
              <a:t>Based on the information your find, discuss whether each job/career would give you job satisfaction. Does it match your personal values? Would you be happy with the work</a:t>
            </a:r>
            <a:r>
              <a:rPr lang="en-GB" sz="1100" b="0" i="1" kern="100" dirty="0">
                <a:solidFill>
                  <a:srgbClr val="000000"/>
                </a:solidFill>
                <a:effectLst/>
                <a:latin typeface="+mn-lt"/>
                <a:ea typeface="Arial" panose="020B0604020202020204" pitchFamily="34" charset="0"/>
              </a:rPr>
              <a:t>-</a:t>
            </a:r>
            <a:r>
              <a:rPr lang="ga-ie" sz="1100" b="0" i="1" kern="100" dirty="0">
                <a:solidFill>
                  <a:srgbClr val="000000"/>
                </a:solidFill>
                <a:effectLst/>
                <a:latin typeface="+mn-lt"/>
                <a:ea typeface="Arial" panose="020B0604020202020204" pitchFamily="34" charset="0"/>
              </a:rPr>
              <a:t>life balance that would come with this job/career.</a:t>
            </a:r>
          </a:p>
          <a:p>
            <a:pPr marL="6350" marR="659765" indent="-6350" rtl="0">
              <a:lnSpc>
                <a:spcPct val="105000"/>
              </a:lnSpc>
              <a:spcAft>
                <a:spcPts val="1295"/>
              </a:spcAft>
            </a:pPr>
            <a:endParaRPr lang="en-GB" sz="1100" b="0" i="1" kern="100" dirty="0">
              <a:solidFill>
                <a:srgbClr val="000000"/>
              </a:solidFill>
              <a:effectLst/>
              <a:latin typeface="+mn-lt"/>
              <a:ea typeface="Arial" panose="020B0604020202020204" pitchFamily="34" charset="0"/>
            </a:endParaRPr>
          </a:p>
          <a:p>
            <a:pPr marL="6350" marR="659765" indent="-6350" rtl="0">
              <a:lnSpc>
                <a:spcPct val="105000"/>
              </a:lnSpc>
              <a:spcAft>
                <a:spcPts val="1295"/>
              </a:spcAft>
            </a:pPr>
            <a:r>
              <a:rPr lang="ga-ie" sz="1100" b="0" i="0" kern="100" dirty="0">
                <a:solidFill>
                  <a:srgbClr val="000000"/>
                </a:solidFill>
                <a:effectLst/>
                <a:latin typeface="+mn-lt"/>
                <a:ea typeface="Arial" panose="020B0604020202020204" pitchFamily="34" charset="0"/>
              </a:rPr>
              <a:t>Take feedback from a selection of pairs/groups.</a:t>
            </a:r>
          </a:p>
          <a:p>
            <a:pPr marL="6350" marR="659765" indent="-6350" rtl="0">
              <a:lnSpc>
                <a:spcPct val="105000"/>
              </a:lnSpc>
              <a:spcAft>
                <a:spcPts val="1295"/>
              </a:spcAft>
            </a:pPr>
            <a:endParaRPr lang="en-GB" sz="1100" b="0" i="0" kern="100" dirty="0">
              <a:solidFill>
                <a:srgbClr val="000000"/>
              </a:solidFill>
              <a:effectLst/>
              <a:latin typeface="+mn-lt"/>
              <a:ea typeface="Arial" panose="020B0604020202020204" pitchFamily="34" charset="0"/>
            </a:endParaRPr>
          </a:p>
          <a:p>
            <a:pPr marL="6350" marR="659765" indent="-6350" rtl="0">
              <a:lnSpc>
                <a:spcPct val="105000"/>
              </a:lnSpc>
              <a:spcAft>
                <a:spcPts val="1295"/>
              </a:spcAft>
            </a:pPr>
            <a:r>
              <a:rPr lang="ga-ie" sz="1100" b="0" i="0" kern="100" dirty="0">
                <a:solidFill>
                  <a:srgbClr val="000000"/>
                </a:solidFill>
                <a:effectLst/>
                <a:latin typeface="+mn-lt"/>
                <a:ea typeface="Arial" panose="020B0604020202020204" pitchFamily="34" charset="0"/>
              </a:rPr>
              <a:t>Facilitate a whole class discussion, using the following questions as prompts:</a:t>
            </a:r>
          </a:p>
          <a:p>
            <a:pPr marL="171450" marR="659765" lvl="0" indent="-171450" algn="l" defTabSz="914400" rtl="0" eaLnBrk="1" fontAlgn="auto" latinLnBrk="0" hangingPunct="1">
              <a:lnSpc>
                <a:spcPct val="105000"/>
              </a:lnSpc>
              <a:spcBef>
                <a:spcPts val="0"/>
              </a:spcBef>
              <a:spcAft>
                <a:spcPts val="1295"/>
              </a:spcAft>
              <a:buClr>
                <a:srgbClr val="000000"/>
              </a:buClr>
              <a:buSzPts val="1400"/>
              <a:buFont typeface="Arial" panose="020B0604020202020204" pitchFamily="34" charset="0"/>
              <a:buChar char="•"/>
              <a:tabLst/>
              <a:defRPr/>
            </a:pPr>
            <a:r>
              <a:rPr lang="ga-ie" sz="1100" b="0" i="1" kern="100" dirty="0">
                <a:solidFill>
                  <a:srgbClr val="000000"/>
                </a:solidFill>
                <a:effectLst/>
                <a:latin typeface="+mn-lt"/>
                <a:ea typeface="Arial" panose="020B0604020202020204" pitchFamily="34" charset="0"/>
              </a:rPr>
              <a:t>What kind of skills </a:t>
            </a:r>
            <a:r>
              <a:rPr lang="en-GB" sz="1100" b="0" i="1" kern="100" dirty="0">
                <a:solidFill>
                  <a:srgbClr val="000000"/>
                </a:solidFill>
                <a:effectLst/>
                <a:latin typeface="+mn-lt"/>
                <a:ea typeface="Arial" panose="020B0604020202020204" pitchFamily="34" charset="0"/>
              </a:rPr>
              <a:t>did </a:t>
            </a:r>
            <a:r>
              <a:rPr lang="ga-ie" sz="1100" b="0" i="1" kern="100" dirty="0">
                <a:solidFill>
                  <a:srgbClr val="000000"/>
                </a:solidFill>
                <a:effectLst/>
                <a:latin typeface="+mn-lt"/>
                <a:ea typeface="Arial" panose="020B0604020202020204" pitchFamily="34" charset="0"/>
              </a:rPr>
              <a:t>you </a:t>
            </a:r>
            <a:r>
              <a:rPr lang="en-GB" sz="1100" b="0" i="1" kern="100" dirty="0">
                <a:solidFill>
                  <a:srgbClr val="000000"/>
                </a:solidFill>
                <a:effectLst/>
                <a:latin typeface="+mn-lt"/>
                <a:ea typeface="Arial" panose="020B0604020202020204" pitchFamily="34" charset="0"/>
              </a:rPr>
              <a:t>use </a:t>
            </a:r>
            <a:r>
              <a:rPr lang="ga-ie" sz="1100" b="0" i="1" kern="100" dirty="0">
                <a:solidFill>
                  <a:srgbClr val="000000"/>
                </a:solidFill>
                <a:effectLst/>
                <a:latin typeface="+mn-lt"/>
                <a:ea typeface="Arial" panose="020B0604020202020204" pitchFamily="34" charset="0"/>
              </a:rPr>
              <a:t>to search for employment on these websites?</a:t>
            </a:r>
          </a:p>
          <a:p>
            <a:pPr marL="171450" marR="659765" indent="-171450" rtl="0">
              <a:lnSpc>
                <a:spcPct val="105000"/>
              </a:lnSpc>
              <a:spcAft>
                <a:spcPts val="1295"/>
              </a:spcAft>
              <a:buFont typeface="Arial" panose="020B0604020202020204" pitchFamily="34" charset="0"/>
              <a:buChar char="•"/>
            </a:pPr>
            <a:r>
              <a:rPr lang="ga-ie" sz="1100" b="0" i="1" kern="100" dirty="0">
                <a:solidFill>
                  <a:srgbClr val="000000"/>
                </a:solidFill>
                <a:effectLst/>
                <a:latin typeface="+mn-lt"/>
                <a:ea typeface="Arial" panose="020B0604020202020204" pitchFamily="34" charset="0"/>
              </a:rPr>
              <a:t>Did you like doing this activity? Why? Why not?</a:t>
            </a:r>
          </a:p>
          <a:p>
            <a:pPr marL="171450" marR="659765" indent="-171450" rtl="0">
              <a:lnSpc>
                <a:spcPct val="105000"/>
              </a:lnSpc>
              <a:spcAft>
                <a:spcPts val="1295"/>
              </a:spcAft>
              <a:buFont typeface="Arial" panose="020B0604020202020204" pitchFamily="34" charset="0"/>
              <a:buChar char="•"/>
            </a:pPr>
            <a:r>
              <a:rPr lang="ga-ie" sz="1100" b="0" i="1" kern="100" dirty="0">
                <a:solidFill>
                  <a:srgbClr val="000000"/>
                </a:solidFill>
                <a:effectLst/>
                <a:latin typeface="+mn-lt"/>
                <a:ea typeface="Arial" panose="020B0604020202020204" pitchFamily="34" charset="0"/>
              </a:rPr>
              <a:t>Did you find it difficult? How so?</a:t>
            </a:r>
          </a:p>
          <a:p>
            <a:pPr marL="171450" marR="659765" indent="-171450" rtl="0">
              <a:lnSpc>
                <a:spcPct val="105000"/>
              </a:lnSpc>
              <a:spcAft>
                <a:spcPts val="1295"/>
              </a:spcAft>
              <a:buFont typeface="Arial" panose="020B0604020202020204" pitchFamily="34" charset="0"/>
              <a:buChar char="•"/>
            </a:pPr>
            <a:r>
              <a:rPr lang="ga-ie" sz="1100" b="0" i="1" kern="100" dirty="0">
                <a:solidFill>
                  <a:srgbClr val="000000"/>
                </a:solidFill>
                <a:effectLst/>
                <a:latin typeface="+mn-lt"/>
                <a:ea typeface="Arial" panose="020B0604020202020204" pitchFamily="34" charset="0"/>
              </a:rPr>
              <a:t>What advice would you give another young person if they were thinking about searching on these websites?</a:t>
            </a:r>
          </a:p>
          <a:p>
            <a:pPr marL="171450" marR="659765" indent="-171450" rtl="0">
              <a:lnSpc>
                <a:spcPct val="105000"/>
              </a:lnSpc>
              <a:spcAft>
                <a:spcPts val="1295"/>
              </a:spcAft>
              <a:buFont typeface="Arial" panose="020B0604020202020204" pitchFamily="34" charset="0"/>
              <a:buChar char="•"/>
            </a:pPr>
            <a:r>
              <a:rPr lang="ga-ie" sz="1100" b="0" i="1" kern="100" dirty="0">
                <a:solidFill>
                  <a:srgbClr val="000000"/>
                </a:solidFill>
                <a:effectLst/>
                <a:latin typeface="+mn-lt"/>
                <a:ea typeface="Arial" panose="020B0604020202020204" pitchFamily="34" charset="0"/>
              </a:rPr>
              <a:t>Will you use these websites again? Why? Why not?</a:t>
            </a:r>
          </a:p>
        </p:txBody>
      </p:sp>
      <p:sp>
        <p:nvSpPr>
          <p:cNvPr id="228" name="Google Shape;22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5866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16.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31.png"/><Relationship Id="rId4" Type="http://schemas.openxmlformats.org/officeDocument/2006/relationships/image" Target="../media/image2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lvl1pPr lvl="0" algn="l">
              <a:lnSpc>
                <a:spcPct val="90000"/>
              </a:lnSpc>
              <a:spcBef>
                <a:spcPts val="0"/>
              </a:spcBef>
              <a:spcAft>
                <a:spcPts val="0"/>
              </a:spcAft>
              <a:buClr>
                <a:srgbClr val="FF826A"/>
              </a:buClr>
              <a:buSzPts val="6000"/>
              <a:buFont typeface="Arial Black"/>
              <a:buNone/>
              <a:defRPr sz="6000">
                <a:solidFill>
                  <a:srgbClr val="FF82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17" name="Google Shape;17;p3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rtlCol="0" anchor="t" anchorCtr="0">
            <a:normAutofit/>
          </a:bodyPr>
          <a:lstStyle>
            <a:lvl1pPr lvl="0" algn="l">
              <a:lnSpc>
                <a:spcPct val="90000"/>
              </a:lnSpc>
              <a:spcBef>
                <a:spcPts val="1000"/>
              </a:spcBef>
              <a:spcAft>
                <a:spcPts val="0"/>
              </a:spcAft>
              <a:buClr>
                <a:srgbClr val="E1C6F3"/>
              </a:buClr>
              <a:buSzPts val="2800"/>
              <a:buNone/>
              <a:defRPr sz="2800" b="1">
                <a:solidFill>
                  <a:srgbClr val="E1C6F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rtl="0"/>
            <a:endParaRPr/>
          </a:p>
        </p:txBody>
      </p:sp>
      <p:sp>
        <p:nvSpPr>
          <p:cNvPr id="20" name="Google Shape;20;p31"/>
          <p:cNvSpPr txBox="1"/>
          <p:nvPr userDrawn="1"/>
        </p:nvSpPr>
        <p:spPr>
          <a:xfrm>
            <a:off x="547817" y="6311900"/>
            <a:ext cx="9144000" cy="519906"/>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chemeClr val="lt1"/>
              </a:buClr>
              <a:buSzPts val="1800"/>
              <a:buFont typeface="Arial"/>
              <a:buNone/>
            </a:pPr>
            <a:r>
              <a:rPr lang="ga-ie" sz="1800" b="1" i="0" u="none" strike="noStrike" cap="none" dirty="0">
                <a:solidFill>
                  <a:schemeClr val="lt1"/>
                </a:solidFill>
                <a:latin typeface="Arial"/>
                <a:ea typeface="Arial"/>
                <a:cs typeface="Arial"/>
                <a:sym typeface="Arial"/>
              </a:rPr>
              <a:t>2024</a:t>
            </a:r>
            <a:endParaRPr sz="1800" b="1" i="0" u="none" strike="noStrike" cap="none" dirty="0">
              <a:solidFill>
                <a:schemeClr val="lt1"/>
              </a:solidFill>
              <a:latin typeface="Arial"/>
              <a:ea typeface="Arial"/>
              <a:cs typeface="Arial"/>
              <a:sym typeface="Arial"/>
            </a:endParaRPr>
          </a:p>
        </p:txBody>
      </p:sp>
      <p:pic>
        <p:nvPicPr>
          <p:cNvPr id="2" name="Google Shape;139;p48" descr="Logo, company name&#10;&#10;Description automatically generated">
            <a:extLst>
              <a:ext uri="{FF2B5EF4-FFF2-40B4-BE49-F238E27FC236}">
                <a16:creationId xmlns:a16="http://schemas.microsoft.com/office/drawing/2014/main" id="{536CC2AE-08C1-C8BD-60F1-76255532EF7F}"/>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B28198A5-D993-EA68-A5B3-30BAE0A64C9C}"/>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19180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1C6F3">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0472-65FA-70FE-DAC5-C2E233A349F0}"/>
              </a:ext>
            </a:extLst>
          </p:cNvPr>
          <p:cNvPicPr>
            <a:picLocks noChangeAspect="1"/>
          </p:cNvPicPr>
          <p:nvPr userDrawn="1"/>
        </p:nvPicPr>
        <p:blipFill>
          <a:blip r:embed="rId2"/>
          <a:srcRect/>
          <a:stretch/>
        </p:blipFill>
        <p:spPr>
          <a:xfrm>
            <a:off x="222431" y="228198"/>
            <a:ext cx="11454693" cy="544625"/>
          </a:xfrm>
          <a:prstGeom prst="rect">
            <a:avLst/>
          </a:prstGeom>
        </p:spPr>
      </p:pic>
      <p:sp>
        <p:nvSpPr>
          <p:cNvPr id="8" name="Title 1">
            <a:extLst>
              <a:ext uri="{FF2B5EF4-FFF2-40B4-BE49-F238E27FC236}">
                <a16:creationId xmlns:a16="http://schemas.microsoft.com/office/drawing/2014/main" id="{1F439D2D-435E-8C26-1457-B836EF2CF036}"/>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9" name="Content Placeholder 2">
            <a:extLst>
              <a:ext uri="{FF2B5EF4-FFF2-40B4-BE49-F238E27FC236}">
                <a16:creationId xmlns:a16="http://schemas.microsoft.com/office/drawing/2014/main" id="{31EA8030-DF62-8C79-7CB5-A45B236BCEB4}"/>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pic>
        <p:nvPicPr>
          <p:cNvPr id="10" name="Picture 9">
            <a:extLst>
              <a:ext uri="{FF2B5EF4-FFF2-40B4-BE49-F238E27FC236}">
                <a16:creationId xmlns:a16="http://schemas.microsoft.com/office/drawing/2014/main" id="{7D2EE2D6-AF60-0EAE-5562-C8A4F0C8DAC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C914FE7D-0006-45A0-5EB8-3A1640C42376}"/>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499579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2625369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977899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680515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3"/>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037824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533431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439728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pPr rtl="0"/>
            <a:endParaRPr lang="en-US" dirty="0"/>
          </a:p>
        </p:txBody>
      </p:sp>
      <p:sp>
        <p:nvSpPr>
          <p:cNvPr id="13" name="Content Placeholder 12">
            <a:extLst>
              <a:ext uri="{FF2B5EF4-FFF2-40B4-BE49-F238E27FC236}">
                <a16:creationId xmlns:a16="http://schemas.microsoft.com/office/drawing/2014/main" id="{6048AEA0-BE64-ABE9-EA40-D97EC3196F7E}"/>
              </a:ext>
            </a:extLst>
          </p:cNvPr>
          <p:cNvSpPr>
            <a:spLocks noGrp="1"/>
          </p:cNvSpPr>
          <p:nvPr>
            <p:ph sz="quarter" idx="10" hasCustomPrompt="1"/>
          </p:nvPr>
        </p:nvSpPr>
        <p:spPr>
          <a:xfrm>
            <a:off x="1294134" y="1934796"/>
            <a:ext cx="5657651" cy="2227263"/>
          </a:xfrm>
        </p:spPr>
        <p:txBody>
          <a:bodyPr rtlCol="0">
            <a:normAutofit/>
          </a:bodyPr>
          <a:lstStyle>
            <a:lvl1pPr marL="0" indent="0">
              <a:buNone/>
              <a:defRPr sz="40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Tree>
    <p:extLst>
      <p:ext uri="{BB962C8B-B14F-4D97-AF65-F5344CB8AC3E}">
        <p14:creationId xmlns:p14="http://schemas.microsoft.com/office/powerpoint/2010/main" val="3552696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pPr rtl="0"/>
            <a:endParaRPr lang="en-US" dirty="0"/>
          </a:p>
        </p:txBody>
      </p:sp>
    </p:spTree>
    <p:extLst>
      <p:ext uri="{BB962C8B-B14F-4D97-AF65-F5344CB8AC3E}">
        <p14:creationId xmlns:p14="http://schemas.microsoft.com/office/powerpoint/2010/main" val="28041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1"/>
        </a:solidFill>
        <a:effectLst/>
      </p:bgPr>
    </p:bg>
    <p:spTree>
      <p:nvGrpSpPr>
        <p:cNvPr id="1" name="Shape 21"/>
        <p:cNvGrpSpPr/>
        <p:nvPr/>
      </p:nvGrpSpPr>
      <p:grpSpPr>
        <a:xfrm>
          <a:off x="0" y="0"/>
          <a:ext cx="0" cy="0"/>
          <a:chOff x="0" y="0"/>
          <a:chExt cx="0" cy="0"/>
        </a:xfrm>
      </p:grpSpPr>
      <p:pic>
        <p:nvPicPr>
          <p:cNvPr id="22" name="Google Shape;22;p32" descr="A picture containing text, silhouette&#10;&#10;Description automatically generated"/>
          <p:cNvPicPr preferRelativeResize="0"/>
          <p:nvPr/>
        </p:nvPicPr>
        <p:blipFill rotWithShape="1">
          <a:blip r:embed="rId2">
            <a:alphaModFix/>
          </a:blip>
          <a:srcRect/>
          <a:stretch/>
        </p:blipFill>
        <p:spPr>
          <a:xfrm>
            <a:off x="8972497" y="815574"/>
            <a:ext cx="2990307" cy="1831420"/>
          </a:xfrm>
          <a:prstGeom prst="rect">
            <a:avLst/>
          </a:prstGeom>
          <a:noFill/>
          <a:ln>
            <a:noFill/>
          </a:ln>
        </p:spPr>
      </p:pic>
      <p:sp>
        <p:nvSpPr>
          <p:cNvPr id="24" name="Google Shape;24;p32"/>
          <p:cNvSpPr txBox="1">
            <a:spLocks noGrp="1"/>
          </p:cNvSpPr>
          <p:nvPr>
            <p:ph type="title"/>
          </p:nvPr>
        </p:nvSpPr>
        <p:spPr>
          <a:xfrm>
            <a:off x="356287" y="328054"/>
            <a:ext cx="8290756"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rgbClr val="5DC973"/>
              </a:buClr>
              <a:buSzPts val="1800"/>
              <a:buFont typeface="Arial"/>
              <a:buNone/>
              <a:defRPr sz="1800" b="1" i="0">
                <a:solidFill>
                  <a:srgbClr val="5DC9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dirty="0"/>
          </a:p>
        </p:txBody>
      </p:sp>
      <p:sp>
        <p:nvSpPr>
          <p:cNvPr id="25" name="Google Shape;25;p32"/>
          <p:cNvSpPr txBox="1">
            <a:spLocks noGrp="1"/>
          </p:cNvSpPr>
          <p:nvPr>
            <p:ph type="body" idx="1"/>
          </p:nvPr>
        </p:nvSpPr>
        <p:spPr>
          <a:xfrm>
            <a:off x="356287" y="874155"/>
            <a:ext cx="8441724" cy="1634267"/>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26" name="Google Shape;26;p32"/>
          <p:cNvPicPr preferRelativeResize="0"/>
          <p:nvPr/>
        </p:nvPicPr>
        <p:blipFill rotWithShape="1">
          <a:blip r:embed="rId3">
            <a:alphaModFix/>
          </a:blip>
          <a:srcRect/>
          <a:stretch/>
        </p:blipFill>
        <p:spPr>
          <a:xfrm rot="10800000">
            <a:off x="229190" y="681036"/>
            <a:ext cx="8561973" cy="2942696"/>
          </a:xfrm>
          <a:prstGeom prst="rect">
            <a:avLst/>
          </a:prstGeom>
          <a:noFill/>
          <a:ln>
            <a:noFill/>
          </a:ln>
        </p:spPr>
      </p:pic>
      <p:pic>
        <p:nvPicPr>
          <p:cNvPr id="27" name="Google Shape;27;p32" descr="Shape, rectangle&#10;&#10;Description automatically generated"/>
          <p:cNvPicPr preferRelativeResize="0"/>
          <p:nvPr/>
        </p:nvPicPr>
        <p:blipFill rotWithShape="1">
          <a:blip r:embed="rId4">
            <a:alphaModFix/>
          </a:blip>
          <a:srcRect/>
          <a:stretch/>
        </p:blipFill>
        <p:spPr>
          <a:xfrm>
            <a:off x="8990272" y="217487"/>
            <a:ext cx="2990307" cy="545372"/>
          </a:xfrm>
          <a:prstGeom prst="rect">
            <a:avLst/>
          </a:prstGeom>
          <a:noFill/>
          <a:ln>
            <a:noFill/>
          </a:ln>
        </p:spPr>
      </p:pic>
      <p:sp>
        <p:nvSpPr>
          <p:cNvPr id="29" name="Google Shape;29;p32"/>
          <p:cNvSpPr txBox="1"/>
          <p:nvPr/>
        </p:nvSpPr>
        <p:spPr>
          <a:xfrm>
            <a:off x="9179011" y="971098"/>
            <a:ext cx="1361303" cy="1413755"/>
          </a:xfrm>
          <a:prstGeom prst="rect">
            <a:avLst/>
          </a:prstGeom>
          <a:noFill/>
          <a:ln>
            <a:noFill/>
          </a:ln>
        </p:spPr>
        <p:txBody>
          <a:bodyPr spcFirstLastPara="1" wrap="square" lIns="91425" tIns="45700" rIns="91425" bIns="45700" rtlCol="0" anchor="ctr" anchorCtr="0">
            <a:normAutofit/>
          </a:bodyPr>
          <a:lstStyle/>
          <a:p>
            <a:pPr marL="0" marR="0" lvl="0" indent="0" algn="l" rtl="0">
              <a:lnSpc>
                <a:spcPct val="90000"/>
              </a:lnSpc>
              <a:spcBef>
                <a:spcPts val="0"/>
              </a:spcBef>
              <a:spcAft>
                <a:spcPts val="0"/>
              </a:spcAft>
              <a:buClr>
                <a:srgbClr val="01334E"/>
              </a:buClr>
              <a:buSzPts val="1800"/>
              <a:buFont typeface="Arial"/>
              <a:buNone/>
            </a:pPr>
            <a:endParaRPr sz="1800" b="1" i="0" u="none" strike="noStrike" cap="none" dirty="0">
              <a:solidFill>
                <a:srgbClr val="01334E"/>
              </a:solidFill>
              <a:latin typeface="Arial"/>
              <a:ea typeface="Arial"/>
              <a:cs typeface="Arial"/>
              <a:sym typeface="Arial"/>
            </a:endParaRPr>
          </a:p>
        </p:txBody>
      </p:sp>
      <p:pic>
        <p:nvPicPr>
          <p:cNvPr id="30" name="Google Shape;30;p32" descr="Shape, square&#10;&#10;Description automatically generated"/>
          <p:cNvPicPr preferRelativeResize="0"/>
          <p:nvPr/>
        </p:nvPicPr>
        <p:blipFill rotWithShape="1">
          <a:blip r:embed="rId5">
            <a:alphaModFix/>
          </a:blip>
          <a:srcRect/>
          <a:stretch/>
        </p:blipFill>
        <p:spPr>
          <a:xfrm>
            <a:off x="8990272" y="2699709"/>
            <a:ext cx="2990307" cy="4002650"/>
          </a:xfrm>
          <a:prstGeom prst="rect">
            <a:avLst/>
          </a:prstGeom>
          <a:noFill/>
          <a:ln>
            <a:noFill/>
          </a:ln>
        </p:spPr>
      </p:pic>
      <p:sp>
        <p:nvSpPr>
          <p:cNvPr id="31" name="Google Shape;31;p32"/>
          <p:cNvSpPr txBox="1">
            <a:spLocks noGrp="1"/>
          </p:cNvSpPr>
          <p:nvPr>
            <p:ph type="body" idx="2"/>
          </p:nvPr>
        </p:nvSpPr>
        <p:spPr>
          <a:xfrm>
            <a:off x="9179011" y="3140562"/>
            <a:ext cx="2485767" cy="2341605"/>
          </a:xfrm>
          <a:prstGeom prst="rect">
            <a:avLst/>
          </a:prstGeom>
          <a:noFill/>
          <a:ln>
            <a:noFill/>
          </a:ln>
        </p:spPr>
        <p:txBody>
          <a:bodyPr spcFirstLastPara="1" wrap="square" lIns="91425" tIns="45700" rIns="91425" bIns="45700" rtlCol="0" anchor="t" anchorCtr="0">
            <a:noAutofit/>
          </a:bodyPr>
          <a:lstStyle>
            <a:lvl1pPr marL="457200" lvl="0" indent="-355600" algn="l">
              <a:lnSpc>
                <a:spcPct val="90000"/>
              </a:lnSpc>
              <a:spcBef>
                <a:spcPts val="1000"/>
              </a:spcBef>
              <a:spcAft>
                <a:spcPts val="0"/>
              </a:spcAft>
              <a:buClr>
                <a:srgbClr val="01334E"/>
              </a:buClr>
              <a:buSzPts val="2000"/>
              <a:buChar char="•"/>
              <a:defRPr sz="2000">
                <a:solidFill>
                  <a:srgbClr val="01334E"/>
                </a:solidFill>
              </a:defRPr>
            </a:lvl1pPr>
            <a:lvl2pPr marL="914400" lvl="1" indent="-342900" algn="l">
              <a:lnSpc>
                <a:spcPct val="90000"/>
              </a:lnSpc>
              <a:spcBef>
                <a:spcPts val="500"/>
              </a:spcBef>
              <a:spcAft>
                <a:spcPts val="0"/>
              </a:spcAft>
              <a:buClr>
                <a:srgbClr val="01334E"/>
              </a:buClr>
              <a:buSzPts val="1800"/>
              <a:buChar char="•"/>
              <a:defRPr sz="1800">
                <a:solidFill>
                  <a:srgbClr val="01334E"/>
                </a:solidFill>
              </a:defRPr>
            </a:lvl2pPr>
            <a:lvl3pPr marL="1371600" lvl="2" indent="-330200" algn="l">
              <a:lnSpc>
                <a:spcPct val="90000"/>
              </a:lnSpc>
              <a:spcBef>
                <a:spcPts val="500"/>
              </a:spcBef>
              <a:spcAft>
                <a:spcPts val="0"/>
              </a:spcAft>
              <a:buClr>
                <a:srgbClr val="01334E"/>
              </a:buClr>
              <a:buSzPts val="1600"/>
              <a:buChar char="•"/>
              <a:defRPr sz="1600">
                <a:solidFill>
                  <a:srgbClr val="01334E"/>
                </a:solidFill>
              </a:defRPr>
            </a:lvl3pPr>
            <a:lvl4pPr marL="1828800" lvl="3" indent="-317500" algn="l">
              <a:lnSpc>
                <a:spcPct val="90000"/>
              </a:lnSpc>
              <a:spcBef>
                <a:spcPts val="500"/>
              </a:spcBef>
              <a:spcAft>
                <a:spcPts val="0"/>
              </a:spcAft>
              <a:buClr>
                <a:srgbClr val="01334E"/>
              </a:buClr>
              <a:buSzPts val="1400"/>
              <a:buChar char="•"/>
              <a:defRPr sz="1400">
                <a:solidFill>
                  <a:srgbClr val="01334E"/>
                </a:solidFill>
              </a:defRPr>
            </a:lvl4pPr>
            <a:lvl5pPr marL="2286000" lvl="4" indent="-317500" algn="l">
              <a:lnSpc>
                <a:spcPct val="90000"/>
              </a:lnSpc>
              <a:spcBef>
                <a:spcPts val="500"/>
              </a:spcBef>
              <a:spcAft>
                <a:spcPts val="0"/>
              </a:spcAft>
              <a:buClr>
                <a:srgbClr val="01334E"/>
              </a:buClr>
              <a:buSzPts val="1400"/>
              <a:buChar char="•"/>
              <a:defRPr sz="14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23" name="Google Shape;23;p32"/>
          <p:cNvPicPr preferRelativeResize="0"/>
          <p:nvPr/>
        </p:nvPicPr>
        <p:blipFill rotWithShape="1">
          <a:blip r:embed="rId6">
            <a:alphaModFix/>
          </a:blip>
          <a:srcRect/>
          <a:stretch/>
        </p:blipFill>
        <p:spPr>
          <a:xfrm>
            <a:off x="222422" y="227825"/>
            <a:ext cx="8568747" cy="54537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5DC97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pic>
        <p:nvPicPr>
          <p:cNvPr id="5" name="Picture 4" descr="Shape, square&#10;&#10;Description automatically generated">
            <a:extLst>
              <a:ext uri="{FF2B5EF4-FFF2-40B4-BE49-F238E27FC236}">
                <a16:creationId xmlns:a16="http://schemas.microsoft.com/office/drawing/2014/main" id="{44AD3993-3236-4686-424E-474F46C5FF6D}"/>
              </a:ext>
            </a:extLst>
          </p:cNvPr>
          <p:cNvPicPr>
            <a:picLocks noChangeAspect="1"/>
          </p:cNvPicPr>
          <p:nvPr userDrawn="1"/>
        </p:nvPicPr>
        <p:blipFill>
          <a:blip r:embed="rId3"/>
          <a:stretch>
            <a:fillRect/>
          </a:stretch>
        </p:blipFill>
        <p:spPr>
          <a:xfrm>
            <a:off x="222431" y="1503710"/>
            <a:ext cx="5528062" cy="3743217"/>
          </a:xfrm>
          <a:prstGeom prst="rect">
            <a:avLst/>
          </a:prstGeom>
        </p:spPr>
      </p:pic>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642549" y="1929138"/>
            <a:ext cx="4695569" cy="2835876"/>
          </a:xfrm>
        </p:spPr>
        <p:txBody>
          <a:bodyPr rtlCol="0">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9" name="Picture 8" descr="Logo, company name&#10;&#10;Description automatically generated">
            <a:extLst>
              <a:ext uri="{FF2B5EF4-FFF2-40B4-BE49-F238E27FC236}">
                <a16:creationId xmlns:a16="http://schemas.microsoft.com/office/drawing/2014/main" id="{4545645B-990B-86C6-38FD-AFD810D3B047}"/>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34777" y="5924695"/>
            <a:ext cx="892432" cy="794264"/>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D898658-3763-3632-71D2-9AC39C637F2C}"/>
              </a:ext>
            </a:extLst>
          </p:cNvPr>
          <p:cNvPicPr>
            <a:picLocks noChangeAspect="1"/>
          </p:cNvPicPr>
          <p:nvPr userDrawn="1"/>
        </p:nvPicPr>
        <p:blipFill>
          <a:blip r:embed="rId5"/>
          <a:stretch>
            <a:fillRect/>
          </a:stretch>
        </p:blipFill>
        <p:spPr>
          <a:xfrm>
            <a:off x="1236361" y="6013852"/>
            <a:ext cx="615950" cy="615950"/>
          </a:xfrm>
          <a:prstGeom prst="rect">
            <a:avLst/>
          </a:prstGeom>
        </p:spPr>
      </p:pic>
    </p:spTree>
    <p:extLst>
      <p:ext uri="{BB962C8B-B14F-4D97-AF65-F5344CB8AC3E}">
        <p14:creationId xmlns:p14="http://schemas.microsoft.com/office/powerpoint/2010/main" val="3500699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5DC97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775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755831" y="1996923"/>
            <a:ext cx="3313359" cy="3791955"/>
          </a:xfrm>
          <a:prstGeom prst="rect">
            <a:avLst/>
          </a:prstGeom>
        </p:spPr>
      </p:pic>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4"/>
          <a:stretch>
            <a:fillRect/>
          </a:stretch>
        </p:blipFill>
        <p:spPr>
          <a:xfrm>
            <a:off x="11353800" y="6013852"/>
            <a:ext cx="615950" cy="615950"/>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5"/>
          <a:srcRect/>
          <a:stretch/>
        </p:blipFill>
        <p:spPr>
          <a:xfrm>
            <a:off x="222431" y="228198"/>
            <a:ext cx="11454693" cy="544625"/>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1043853" y="2448748"/>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6"/>
          <a:stretch>
            <a:fillRect/>
          </a:stretch>
        </p:blipFill>
        <p:spPr>
          <a:xfrm>
            <a:off x="1136906" y="1304069"/>
            <a:ext cx="2546350"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268110" y="1644623"/>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Heading</a:t>
            </a:r>
            <a:endParaRPr lang="en-US" sz="2400" dirty="0"/>
          </a:p>
        </p:txBody>
      </p:sp>
      <p:pic>
        <p:nvPicPr>
          <p:cNvPr id="31" name="Picture 30">
            <a:extLst>
              <a:ext uri="{FF2B5EF4-FFF2-40B4-BE49-F238E27FC236}">
                <a16:creationId xmlns:a16="http://schemas.microsoft.com/office/drawing/2014/main" id="{CDC855F8-8289-A00A-D6B1-2B7427CD3F65}"/>
              </a:ext>
            </a:extLst>
          </p:cNvPr>
          <p:cNvPicPr>
            <a:picLocks noChangeAspect="1"/>
          </p:cNvPicPr>
          <p:nvPr userDrawn="1"/>
        </p:nvPicPr>
        <p:blipFill>
          <a:blip r:embed="rId7"/>
          <a:srcRect/>
          <a:stretch/>
        </p:blipFill>
        <p:spPr>
          <a:xfrm>
            <a:off x="4357212" y="2023747"/>
            <a:ext cx="3313358" cy="3791955"/>
          </a:xfrm>
          <a:prstGeom prst="rect">
            <a:avLst/>
          </a:prstGeom>
        </p:spPr>
      </p:pic>
      <p:sp>
        <p:nvSpPr>
          <p:cNvPr id="32" name="Content Placeholder 2">
            <a:extLst>
              <a:ext uri="{FF2B5EF4-FFF2-40B4-BE49-F238E27FC236}">
                <a16:creationId xmlns:a16="http://schemas.microsoft.com/office/drawing/2014/main" id="{E687C281-618D-27C0-DC3F-957FBEF95C6E}"/>
              </a:ext>
            </a:extLst>
          </p:cNvPr>
          <p:cNvSpPr>
            <a:spLocks noGrp="1"/>
          </p:cNvSpPr>
          <p:nvPr>
            <p:ph idx="10"/>
          </p:nvPr>
        </p:nvSpPr>
        <p:spPr>
          <a:xfrm>
            <a:off x="4645234" y="2475572"/>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3" name="Picture 32">
            <a:extLst>
              <a:ext uri="{FF2B5EF4-FFF2-40B4-BE49-F238E27FC236}">
                <a16:creationId xmlns:a16="http://schemas.microsoft.com/office/drawing/2014/main" id="{A909A2AF-4C1B-802B-14FC-2059827F13A8}"/>
              </a:ext>
            </a:extLst>
          </p:cNvPr>
          <p:cNvPicPr>
            <a:picLocks noChangeAspect="1"/>
          </p:cNvPicPr>
          <p:nvPr userDrawn="1"/>
        </p:nvPicPr>
        <p:blipFill>
          <a:blip r:embed="rId8"/>
          <a:srcRect/>
          <a:stretch/>
        </p:blipFill>
        <p:spPr>
          <a:xfrm>
            <a:off x="4738287" y="1330893"/>
            <a:ext cx="2546350" cy="927100"/>
          </a:xfrm>
          <a:prstGeom prst="rect">
            <a:avLst/>
          </a:prstGeom>
        </p:spPr>
      </p:pic>
      <p:sp>
        <p:nvSpPr>
          <p:cNvPr id="34" name="Title 1">
            <a:extLst>
              <a:ext uri="{FF2B5EF4-FFF2-40B4-BE49-F238E27FC236}">
                <a16:creationId xmlns:a16="http://schemas.microsoft.com/office/drawing/2014/main" id="{FEDBA32B-CBAE-FFF4-0F0A-C95A578E4814}"/>
              </a:ext>
            </a:extLst>
          </p:cNvPr>
          <p:cNvSpPr txBox="1">
            <a:spLocks/>
          </p:cNvSpPr>
          <p:nvPr userDrawn="1"/>
        </p:nvSpPr>
        <p:spPr>
          <a:xfrm>
            <a:off x="4869491" y="1671447"/>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Heading</a:t>
            </a:r>
            <a:endParaRPr lang="en-US" sz="2400" dirty="0"/>
          </a:p>
        </p:txBody>
      </p:sp>
      <p:pic>
        <p:nvPicPr>
          <p:cNvPr id="35" name="Picture 34" descr="Shape, square&#10;&#10;Description automatically generated">
            <a:extLst>
              <a:ext uri="{FF2B5EF4-FFF2-40B4-BE49-F238E27FC236}">
                <a16:creationId xmlns:a16="http://schemas.microsoft.com/office/drawing/2014/main" id="{DE4A588A-CEA7-F1FA-8764-0CF14F4F9FD3}"/>
              </a:ext>
            </a:extLst>
          </p:cNvPr>
          <p:cNvPicPr>
            <a:picLocks noChangeAspect="1"/>
          </p:cNvPicPr>
          <p:nvPr userDrawn="1"/>
        </p:nvPicPr>
        <p:blipFill>
          <a:blip r:embed="rId2"/>
          <a:stretch>
            <a:fillRect/>
          </a:stretch>
        </p:blipFill>
        <p:spPr>
          <a:xfrm>
            <a:off x="7986887" y="2040954"/>
            <a:ext cx="3313359" cy="3791955"/>
          </a:xfrm>
          <a:prstGeom prst="rect">
            <a:avLst/>
          </a:prstGeom>
        </p:spPr>
      </p:pic>
      <p:sp>
        <p:nvSpPr>
          <p:cNvPr id="36" name="Content Placeholder 2">
            <a:extLst>
              <a:ext uri="{FF2B5EF4-FFF2-40B4-BE49-F238E27FC236}">
                <a16:creationId xmlns:a16="http://schemas.microsoft.com/office/drawing/2014/main" id="{3C127F1C-B4D3-4FDD-228B-3F896D260489}"/>
              </a:ext>
            </a:extLst>
          </p:cNvPr>
          <p:cNvSpPr>
            <a:spLocks noGrp="1"/>
          </p:cNvSpPr>
          <p:nvPr>
            <p:ph idx="11"/>
          </p:nvPr>
        </p:nvSpPr>
        <p:spPr>
          <a:xfrm>
            <a:off x="8274909" y="2492779"/>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7" name="Picture 36">
            <a:extLst>
              <a:ext uri="{FF2B5EF4-FFF2-40B4-BE49-F238E27FC236}">
                <a16:creationId xmlns:a16="http://schemas.microsoft.com/office/drawing/2014/main" id="{B0FD30AB-81A9-0229-C84B-38600284869A}"/>
              </a:ext>
            </a:extLst>
          </p:cNvPr>
          <p:cNvPicPr>
            <a:picLocks noChangeAspect="1"/>
          </p:cNvPicPr>
          <p:nvPr userDrawn="1"/>
        </p:nvPicPr>
        <p:blipFill>
          <a:blip r:embed="rId6"/>
          <a:stretch>
            <a:fillRect/>
          </a:stretch>
        </p:blipFill>
        <p:spPr>
          <a:xfrm>
            <a:off x="8367962" y="1348100"/>
            <a:ext cx="2546350" cy="927100"/>
          </a:xfrm>
          <a:prstGeom prst="rect">
            <a:avLst/>
          </a:prstGeom>
        </p:spPr>
      </p:pic>
      <p:sp>
        <p:nvSpPr>
          <p:cNvPr id="38" name="Title 1">
            <a:extLst>
              <a:ext uri="{FF2B5EF4-FFF2-40B4-BE49-F238E27FC236}">
                <a16:creationId xmlns:a16="http://schemas.microsoft.com/office/drawing/2014/main" id="{FACA4762-F589-6C74-5BF5-669855452A5D}"/>
              </a:ext>
            </a:extLst>
          </p:cNvPr>
          <p:cNvSpPr txBox="1">
            <a:spLocks/>
          </p:cNvSpPr>
          <p:nvPr userDrawn="1"/>
        </p:nvSpPr>
        <p:spPr>
          <a:xfrm>
            <a:off x="8499166" y="1688654"/>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Heading</a:t>
            </a:r>
            <a:endParaRPr lang="en-US" sz="2400" dirty="0"/>
          </a:p>
        </p:txBody>
      </p:sp>
    </p:spTree>
    <p:extLst>
      <p:ext uri="{BB962C8B-B14F-4D97-AF65-F5344CB8AC3E}">
        <p14:creationId xmlns:p14="http://schemas.microsoft.com/office/powerpoint/2010/main" val="120642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334E"/>
        </a:solidFill>
        <a:effectLst/>
      </p:bgPr>
    </p:bg>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3"/>
          <a:stretch>
            <a:fillRect/>
          </a:stretch>
        </p:blipFill>
        <p:spPr>
          <a:xfrm>
            <a:off x="11353800" y="6013852"/>
            <a:ext cx="615950" cy="615950"/>
          </a:xfrm>
          <a:prstGeom prst="rect">
            <a:avLst/>
          </a:prstGeom>
        </p:spPr>
      </p:pic>
    </p:spTree>
    <p:extLst>
      <p:ext uri="{BB962C8B-B14F-4D97-AF65-F5344CB8AC3E}">
        <p14:creationId xmlns:p14="http://schemas.microsoft.com/office/powerpoint/2010/main" val="3938211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9C3FD8"/>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356287" y="1996923"/>
            <a:ext cx="2568137" cy="3791955"/>
          </a:xfrm>
          <a:prstGeom prst="rect">
            <a:avLst/>
          </a:prstGeom>
        </p:spPr>
      </p:pic>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4"/>
          <a:stretch>
            <a:fillRect/>
          </a:stretch>
        </p:blipFill>
        <p:spPr>
          <a:xfrm>
            <a:off x="11353800" y="6013852"/>
            <a:ext cx="615950" cy="615950"/>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5"/>
          <a:srcRect/>
          <a:stretch/>
        </p:blipFill>
        <p:spPr>
          <a:xfrm>
            <a:off x="222431" y="228198"/>
            <a:ext cx="11454693" cy="544624"/>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644309" y="2448748"/>
            <a:ext cx="1990237" cy="3062876"/>
          </a:xfrm>
        </p:spPr>
        <p:txBody>
          <a:bodyPr rtlCol="0">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6"/>
          <a:srcRect/>
          <a:stretch/>
        </p:blipFill>
        <p:spPr>
          <a:xfrm>
            <a:off x="1040538" y="1304069"/>
            <a:ext cx="1248019"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36809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1</a:t>
            </a:r>
            <a:endParaRPr lang="en-US" sz="2800" dirty="0"/>
          </a:p>
        </p:txBody>
      </p:sp>
      <p:pic>
        <p:nvPicPr>
          <p:cNvPr id="24" name="Picture 23">
            <a:extLst>
              <a:ext uri="{FF2B5EF4-FFF2-40B4-BE49-F238E27FC236}">
                <a16:creationId xmlns:a16="http://schemas.microsoft.com/office/drawing/2014/main" id="{B19E40C0-1F86-701A-FAD5-6CC8DC29E406}"/>
              </a:ext>
            </a:extLst>
          </p:cNvPr>
          <p:cNvPicPr>
            <a:picLocks noChangeAspect="1"/>
          </p:cNvPicPr>
          <p:nvPr userDrawn="1"/>
        </p:nvPicPr>
        <p:blipFill>
          <a:blip r:embed="rId7"/>
          <a:srcRect/>
          <a:stretch/>
        </p:blipFill>
        <p:spPr>
          <a:xfrm>
            <a:off x="3104607" y="1977081"/>
            <a:ext cx="2568137" cy="3793524"/>
          </a:xfrm>
          <a:prstGeom prst="rect">
            <a:avLst/>
          </a:prstGeom>
        </p:spPr>
      </p:pic>
      <p:sp>
        <p:nvSpPr>
          <p:cNvPr id="25" name="Content Placeholder 2">
            <a:extLst>
              <a:ext uri="{FF2B5EF4-FFF2-40B4-BE49-F238E27FC236}">
                <a16:creationId xmlns:a16="http://schemas.microsoft.com/office/drawing/2014/main" id="{ACF068E1-E4B8-DD6F-5BC6-21A903FD428C}"/>
              </a:ext>
            </a:extLst>
          </p:cNvPr>
          <p:cNvSpPr>
            <a:spLocks noGrp="1"/>
          </p:cNvSpPr>
          <p:nvPr>
            <p:ph idx="10"/>
          </p:nvPr>
        </p:nvSpPr>
        <p:spPr>
          <a:xfrm>
            <a:off x="3392629" y="2448748"/>
            <a:ext cx="1990237" cy="3062876"/>
          </a:xfrm>
        </p:spPr>
        <p:txBody>
          <a:bodyPr rtlCol="0">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26" name="Picture 25">
            <a:extLst>
              <a:ext uri="{FF2B5EF4-FFF2-40B4-BE49-F238E27FC236}">
                <a16:creationId xmlns:a16="http://schemas.microsoft.com/office/drawing/2014/main" id="{056103D4-A960-A3FD-4A90-D93B9107F5CE}"/>
              </a:ext>
            </a:extLst>
          </p:cNvPr>
          <p:cNvPicPr>
            <a:picLocks noChangeAspect="1"/>
          </p:cNvPicPr>
          <p:nvPr userDrawn="1"/>
        </p:nvPicPr>
        <p:blipFill>
          <a:blip r:embed="rId8"/>
          <a:srcRect/>
          <a:stretch/>
        </p:blipFill>
        <p:spPr>
          <a:xfrm>
            <a:off x="3788858" y="1304069"/>
            <a:ext cx="1248019" cy="927099"/>
          </a:xfrm>
          <a:prstGeom prst="rect">
            <a:avLst/>
          </a:prstGeom>
        </p:spPr>
      </p:pic>
      <p:sp>
        <p:nvSpPr>
          <p:cNvPr id="27" name="Title 1">
            <a:extLst>
              <a:ext uri="{FF2B5EF4-FFF2-40B4-BE49-F238E27FC236}">
                <a16:creationId xmlns:a16="http://schemas.microsoft.com/office/drawing/2014/main" id="{0333B9EC-A07A-36BA-71AA-690100EE51A4}"/>
              </a:ext>
            </a:extLst>
          </p:cNvPr>
          <p:cNvSpPr txBox="1">
            <a:spLocks/>
          </p:cNvSpPr>
          <p:nvPr userDrawn="1"/>
        </p:nvSpPr>
        <p:spPr>
          <a:xfrm>
            <a:off x="411641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2</a:t>
            </a:r>
            <a:endParaRPr lang="en-US" sz="2800" dirty="0"/>
          </a:p>
        </p:txBody>
      </p:sp>
      <p:pic>
        <p:nvPicPr>
          <p:cNvPr id="28" name="Picture 27" descr="Shape, square&#10;&#10;Description automatically generated">
            <a:extLst>
              <a:ext uri="{FF2B5EF4-FFF2-40B4-BE49-F238E27FC236}">
                <a16:creationId xmlns:a16="http://schemas.microsoft.com/office/drawing/2014/main" id="{F50DB0FF-1C4F-3266-3352-7C27AF3FA676}"/>
              </a:ext>
            </a:extLst>
          </p:cNvPr>
          <p:cNvPicPr>
            <a:picLocks noChangeAspect="1"/>
          </p:cNvPicPr>
          <p:nvPr userDrawn="1"/>
        </p:nvPicPr>
        <p:blipFill>
          <a:blip r:embed="rId2"/>
          <a:stretch>
            <a:fillRect/>
          </a:stretch>
        </p:blipFill>
        <p:spPr>
          <a:xfrm>
            <a:off x="5928191" y="1989721"/>
            <a:ext cx="2568137" cy="3791955"/>
          </a:xfrm>
          <a:prstGeom prst="rect">
            <a:avLst/>
          </a:prstGeom>
        </p:spPr>
      </p:pic>
      <p:sp>
        <p:nvSpPr>
          <p:cNvPr id="29" name="Content Placeholder 2">
            <a:extLst>
              <a:ext uri="{FF2B5EF4-FFF2-40B4-BE49-F238E27FC236}">
                <a16:creationId xmlns:a16="http://schemas.microsoft.com/office/drawing/2014/main" id="{14347B1A-AFC6-7555-FCB5-22AAF3C5F87E}"/>
              </a:ext>
            </a:extLst>
          </p:cNvPr>
          <p:cNvSpPr>
            <a:spLocks noGrp="1"/>
          </p:cNvSpPr>
          <p:nvPr>
            <p:ph idx="11"/>
          </p:nvPr>
        </p:nvSpPr>
        <p:spPr>
          <a:xfrm>
            <a:off x="6216213" y="2441546"/>
            <a:ext cx="1990237" cy="3062876"/>
          </a:xfrm>
        </p:spPr>
        <p:txBody>
          <a:bodyPr rtlCol="0">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0" name="Picture 29">
            <a:extLst>
              <a:ext uri="{FF2B5EF4-FFF2-40B4-BE49-F238E27FC236}">
                <a16:creationId xmlns:a16="http://schemas.microsoft.com/office/drawing/2014/main" id="{6640E307-93EE-0AC5-291C-341C35513B3F}"/>
              </a:ext>
            </a:extLst>
          </p:cNvPr>
          <p:cNvPicPr>
            <a:picLocks noChangeAspect="1"/>
          </p:cNvPicPr>
          <p:nvPr userDrawn="1"/>
        </p:nvPicPr>
        <p:blipFill>
          <a:blip r:embed="rId6"/>
          <a:srcRect/>
          <a:stretch/>
        </p:blipFill>
        <p:spPr>
          <a:xfrm>
            <a:off x="6612442" y="1296867"/>
            <a:ext cx="1248019" cy="927100"/>
          </a:xfrm>
          <a:prstGeom prst="rect">
            <a:avLst/>
          </a:prstGeom>
        </p:spPr>
      </p:pic>
      <p:sp>
        <p:nvSpPr>
          <p:cNvPr id="39" name="Title 1">
            <a:extLst>
              <a:ext uri="{FF2B5EF4-FFF2-40B4-BE49-F238E27FC236}">
                <a16:creationId xmlns:a16="http://schemas.microsoft.com/office/drawing/2014/main" id="{0C7E4E3F-B976-81D4-915B-979A21D5B1E2}"/>
              </a:ext>
            </a:extLst>
          </p:cNvPr>
          <p:cNvSpPr txBox="1">
            <a:spLocks/>
          </p:cNvSpPr>
          <p:nvPr userDrawn="1"/>
        </p:nvSpPr>
        <p:spPr>
          <a:xfrm>
            <a:off x="694000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3</a:t>
            </a:r>
            <a:endParaRPr lang="en-US" sz="2800" dirty="0"/>
          </a:p>
        </p:txBody>
      </p:sp>
      <p:pic>
        <p:nvPicPr>
          <p:cNvPr id="40" name="Picture 39">
            <a:extLst>
              <a:ext uri="{FF2B5EF4-FFF2-40B4-BE49-F238E27FC236}">
                <a16:creationId xmlns:a16="http://schemas.microsoft.com/office/drawing/2014/main" id="{ED6F1987-6785-6E09-5406-66CC2542C25C}"/>
              </a:ext>
            </a:extLst>
          </p:cNvPr>
          <p:cNvPicPr>
            <a:picLocks noChangeAspect="1"/>
          </p:cNvPicPr>
          <p:nvPr userDrawn="1"/>
        </p:nvPicPr>
        <p:blipFill>
          <a:blip r:embed="rId7"/>
          <a:srcRect/>
          <a:stretch/>
        </p:blipFill>
        <p:spPr>
          <a:xfrm>
            <a:off x="8676511" y="1969879"/>
            <a:ext cx="2568137" cy="3793524"/>
          </a:xfrm>
          <a:prstGeom prst="rect">
            <a:avLst/>
          </a:prstGeom>
        </p:spPr>
      </p:pic>
      <p:sp>
        <p:nvSpPr>
          <p:cNvPr id="41" name="Content Placeholder 2">
            <a:extLst>
              <a:ext uri="{FF2B5EF4-FFF2-40B4-BE49-F238E27FC236}">
                <a16:creationId xmlns:a16="http://schemas.microsoft.com/office/drawing/2014/main" id="{2E4F3683-34E7-C2B3-3923-A53B59729F2D}"/>
              </a:ext>
            </a:extLst>
          </p:cNvPr>
          <p:cNvSpPr>
            <a:spLocks noGrp="1"/>
          </p:cNvSpPr>
          <p:nvPr>
            <p:ph idx="12"/>
          </p:nvPr>
        </p:nvSpPr>
        <p:spPr>
          <a:xfrm>
            <a:off x="8964533" y="2441546"/>
            <a:ext cx="1990237" cy="3062876"/>
          </a:xfrm>
        </p:spPr>
        <p:txBody>
          <a:bodyPr rtlCol="0">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42" name="Picture 41">
            <a:extLst>
              <a:ext uri="{FF2B5EF4-FFF2-40B4-BE49-F238E27FC236}">
                <a16:creationId xmlns:a16="http://schemas.microsoft.com/office/drawing/2014/main" id="{8D0326EC-7E44-8FAD-07B5-B5398493BD91}"/>
              </a:ext>
            </a:extLst>
          </p:cNvPr>
          <p:cNvPicPr>
            <a:picLocks noChangeAspect="1"/>
          </p:cNvPicPr>
          <p:nvPr userDrawn="1"/>
        </p:nvPicPr>
        <p:blipFill>
          <a:blip r:embed="rId8"/>
          <a:srcRect/>
          <a:stretch/>
        </p:blipFill>
        <p:spPr>
          <a:xfrm>
            <a:off x="9360762" y="1296867"/>
            <a:ext cx="1248019" cy="927099"/>
          </a:xfrm>
          <a:prstGeom prst="rect">
            <a:avLst/>
          </a:prstGeom>
        </p:spPr>
      </p:pic>
      <p:sp>
        <p:nvSpPr>
          <p:cNvPr id="43" name="Title 1">
            <a:extLst>
              <a:ext uri="{FF2B5EF4-FFF2-40B4-BE49-F238E27FC236}">
                <a16:creationId xmlns:a16="http://schemas.microsoft.com/office/drawing/2014/main" id="{E163C30A-3871-79E4-9FFA-ADDFB17FDCF6}"/>
              </a:ext>
            </a:extLst>
          </p:cNvPr>
          <p:cNvSpPr txBox="1">
            <a:spLocks/>
          </p:cNvSpPr>
          <p:nvPr userDrawn="1"/>
        </p:nvSpPr>
        <p:spPr>
          <a:xfrm>
            <a:off x="968832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4</a:t>
            </a:r>
            <a:endParaRPr lang="en-US" sz="2800" dirty="0"/>
          </a:p>
        </p:txBody>
      </p:sp>
    </p:spTree>
    <p:extLst>
      <p:ext uri="{BB962C8B-B14F-4D97-AF65-F5344CB8AC3E}">
        <p14:creationId xmlns:p14="http://schemas.microsoft.com/office/powerpoint/2010/main" val="2755660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9C3FD8"/>
        </a:solidFill>
        <a:effectLst/>
      </p:bgPr>
    </p:bg>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3"/>
          <a:stretch>
            <a:fillRect/>
          </a:stretch>
        </p:blipFill>
        <p:spPr>
          <a:xfrm>
            <a:off x="11353800" y="6013852"/>
            <a:ext cx="615950" cy="615950"/>
          </a:xfrm>
          <a:prstGeom prst="rect">
            <a:avLst/>
          </a:prstGeom>
        </p:spPr>
      </p:pic>
    </p:spTree>
    <p:extLst>
      <p:ext uri="{BB962C8B-B14F-4D97-AF65-F5344CB8AC3E}">
        <p14:creationId xmlns:p14="http://schemas.microsoft.com/office/powerpoint/2010/main" val="1090016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532871" y="1665073"/>
            <a:ext cx="5896233" cy="1325563"/>
          </a:xfrm>
        </p:spPr>
        <p:txBody>
          <a:bodyPr rtlCol="0" anchor="b"/>
          <a:lstStyle>
            <a:lvl1pPr>
              <a:defRPr>
                <a:solidFill>
                  <a:srgbClr val="FF826A"/>
                </a:solidFill>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hasCustomPrompt="1"/>
          </p:nvPr>
        </p:nvSpPr>
        <p:spPr>
          <a:xfrm>
            <a:off x="4532871" y="3064390"/>
            <a:ext cx="5389605" cy="2128537"/>
          </a:xfrm>
        </p:spPr>
        <p:txBody>
          <a:bodyPr rtlCol="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ga-ie"/>
              <a:t>Title/School</a:t>
            </a:r>
            <a:endParaRPr lang="en-US" dirty="0"/>
          </a:p>
        </p:txBody>
      </p:sp>
      <p:pic>
        <p:nvPicPr>
          <p:cNvPr id="5" name="Picture 4">
            <a:extLst>
              <a:ext uri="{FF2B5EF4-FFF2-40B4-BE49-F238E27FC236}">
                <a16:creationId xmlns:a16="http://schemas.microsoft.com/office/drawing/2014/main" id="{77CD5B8A-35A0-671D-6C46-A4B420E9C15B}"/>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0352216" y="5914768"/>
            <a:ext cx="892431" cy="79426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454D916-9DE2-DB5E-8378-F72C1F30921B}"/>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041208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18071" y="540609"/>
            <a:ext cx="8244015" cy="1325563"/>
          </a:xfrm>
        </p:spPr>
        <p:txBody>
          <a:bodyPr rtlCol="0"/>
          <a:lstStyle>
            <a:lvl1pPr>
              <a:defRPr>
                <a:solidFill>
                  <a:srgbClr val="FF826A"/>
                </a:solidFill>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418071" y="2137634"/>
            <a:ext cx="8244015" cy="3076917"/>
          </a:xfrm>
        </p:spPr>
        <p:txBody>
          <a:bodyPr rtlCol="0"/>
          <a:lstStyle>
            <a:lvl1pPr>
              <a:defRPr>
                <a:solidFill>
                  <a:srgbClr val="01334E"/>
                </a:solidFill>
              </a:defRPr>
            </a:lvl1pPr>
            <a:lvl2pPr>
              <a:defRPr>
                <a:solidFill>
                  <a:srgbClr val="01334E"/>
                </a:solidFill>
              </a:defRPr>
            </a:lvl2pPr>
            <a:lvl3pPr>
              <a:defRPr>
                <a:solidFill>
                  <a:srgbClr val="01334E"/>
                </a:solidFill>
              </a:defRPr>
            </a:lvl3pPr>
            <a:lvl4pPr>
              <a:defRPr>
                <a:solidFill>
                  <a:srgbClr val="01334E"/>
                </a:solidFill>
              </a:defRPr>
            </a:lvl4pPr>
            <a:lvl5pPr>
              <a:defRPr>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
        <p:nvSpPr>
          <p:cNvPr id="6" name="Subtitle 2">
            <a:extLst>
              <a:ext uri="{FF2B5EF4-FFF2-40B4-BE49-F238E27FC236}">
                <a16:creationId xmlns:a16="http://schemas.microsoft.com/office/drawing/2014/main" id="{FBC639E9-3D7B-B733-D12E-3332632FA872}"/>
              </a:ext>
            </a:extLst>
          </p:cNvPr>
          <p:cNvSpPr txBox="1">
            <a:spLocks/>
          </p:cNvSpPr>
          <p:nvPr userDrawn="1"/>
        </p:nvSpPr>
        <p:spPr>
          <a:xfrm>
            <a:off x="418071" y="6051947"/>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r>
              <a:rPr lang="ga-ie" sz="1800" b="0">
                <a:solidFill>
                  <a:schemeClr val="bg1"/>
                </a:solidFill>
              </a:rPr>
              <a:t>Click to edit Master subtitle style</a:t>
            </a:r>
            <a:endParaRPr lang="en-US" sz="1800" b="0" dirty="0">
              <a:solidFill>
                <a:schemeClr val="bg1"/>
              </a:solidFill>
            </a:endParaRPr>
          </a:p>
        </p:txBody>
      </p:sp>
      <p:pic>
        <p:nvPicPr>
          <p:cNvPr id="8" name="Picture 7" descr="Logo, company name&#10;&#10;Description automatically generated">
            <a:extLst>
              <a:ext uri="{FF2B5EF4-FFF2-40B4-BE49-F238E27FC236}">
                <a16:creationId xmlns:a16="http://schemas.microsoft.com/office/drawing/2014/main" id="{BB67F458-ACF8-C47C-C4C5-BA6BF6824E7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0C9040B6-87FF-8DD7-62E9-A516D9A10985}"/>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125432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75E67-26FC-9F96-16DC-A9BCFC7D549D}"/>
              </a:ext>
            </a:extLst>
          </p:cNvPr>
          <p:cNvSpPr>
            <a:spLocks noGrp="1"/>
          </p:cNvSpPr>
          <p:nvPr>
            <p:ph type="dt" sz="half" idx="10"/>
          </p:nvPr>
        </p:nvSpPr>
        <p:spPr/>
        <p:txBody>
          <a:bodyPr rtlCol="0"/>
          <a:lstStyle/>
          <a:p>
            <a:pPr rtl="0"/>
            <a:fld id="{4A32817D-B2C5-FE42-AD20-3D309ABCC58A}" type="datetimeFigureOut">
              <a:rPr lang="en-US" smtClean="0"/>
              <a:t>8/31/2024</a:t>
            </a:fld>
            <a:endParaRPr lang="en-US" dirty="0"/>
          </a:p>
        </p:txBody>
      </p:sp>
      <p:sp>
        <p:nvSpPr>
          <p:cNvPr id="3" name="Footer Placeholder 2">
            <a:extLst>
              <a:ext uri="{FF2B5EF4-FFF2-40B4-BE49-F238E27FC236}">
                <a16:creationId xmlns:a16="http://schemas.microsoft.com/office/drawing/2014/main" id="{661656E8-7DFD-EB53-275D-76DE64AAB4E6}"/>
              </a:ext>
            </a:extLst>
          </p:cNvPr>
          <p:cNvSpPr>
            <a:spLocks noGrp="1"/>
          </p:cNvSpPr>
          <p:nvPr>
            <p:ph type="ftr" sz="quarter" idx="11"/>
          </p:nvPr>
        </p:nvSpPr>
        <p:spPr/>
        <p:txBody>
          <a:bodyPr rtlCol="0"/>
          <a:lstStyle/>
          <a:p>
            <a:pPr rtl="0"/>
            <a:endParaRPr lang="en-US" dirty="0"/>
          </a:p>
        </p:txBody>
      </p:sp>
      <p:sp>
        <p:nvSpPr>
          <p:cNvPr id="4" name="Slide Number Placeholder 3">
            <a:extLst>
              <a:ext uri="{FF2B5EF4-FFF2-40B4-BE49-F238E27FC236}">
                <a16:creationId xmlns:a16="http://schemas.microsoft.com/office/drawing/2014/main" id="{39031320-EF56-99C6-CBB7-C12301CF7F89}"/>
              </a:ext>
            </a:extLst>
          </p:cNvPr>
          <p:cNvSpPr>
            <a:spLocks noGrp="1"/>
          </p:cNvSpPr>
          <p:nvPr>
            <p:ph type="sldNum" sz="quarter" idx="12"/>
          </p:nvPr>
        </p:nvSpPr>
        <p:spPr/>
        <p:txBody>
          <a:bodyPr rtlCol="0"/>
          <a:lstStyle/>
          <a:p>
            <a:pPr rtl="0"/>
            <a:fld id="{7A96CF1D-C6AB-8D43-AA1A-2142132553A4}" type="slidenum">
              <a:rPr lang="en-US" smtClean="0"/>
              <a:t>‹#›</a:t>
            </a:fld>
            <a:endParaRPr lang="en-US" dirty="0"/>
          </a:p>
        </p:txBody>
      </p:sp>
    </p:spTree>
    <p:extLst>
      <p:ext uri="{BB962C8B-B14F-4D97-AF65-F5344CB8AC3E}">
        <p14:creationId xmlns:p14="http://schemas.microsoft.com/office/powerpoint/2010/main" val="87969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lvl1pPr lvl="0" algn="l">
              <a:lnSpc>
                <a:spcPct val="90000"/>
              </a:lnSpc>
              <a:spcBef>
                <a:spcPts val="0"/>
              </a:spcBef>
              <a:spcAft>
                <a:spcPts val="0"/>
              </a:spcAft>
              <a:buClr>
                <a:srgbClr val="FF826A"/>
              </a:buClr>
              <a:buSzPts val="6000"/>
              <a:buFont typeface="Arial Black"/>
              <a:buNone/>
              <a:defRPr sz="6000">
                <a:solidFill>
                  <a:srgbClr val="FF82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17" name="Google Shape;17;p3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rtlCol="0" anchor="t" anchorCtr="0">
            <a:normAutofit/>
          </a:bodyPr>
          <a:lstStyle>
            <a:lvl1pPr lvl="0" algn="l">
              <a:lnSpc>
                <a:spcPct val="90000"/>
              </a:lnSpc>
              <a:spcBef>
                <a:spcPts val="1000"/>
              </a:spcBef>
              <a:spcAft>
                <a:spcPts val="0"/>
              </a:spcAft>
              <a:buClr>
                <a:srgbClr val="E1C6F3"/>
              </a:buClr>
              <a:buSzPts val="2800"/>
              <a:buNone/>
              <a:defRPr sz="2800" b="1">
                <a:solidFill>
                  <a:srgbClr val="E1C6F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rtl="0"/>
            <a:endParaRPr/>
          </a:p>
        </p:txBody>
      </p:sp>
      <p:sp>
        <p:nvSpPr>
          <p:cNvPr id="20" name="Google Shape;20;p31"/>
          <p:cNvSpPr txBox="1"/>
          <p:nvPr userDrawn="1"/>
        </p:nvSpPr>
        <p:spPr>
          <a:xfrm>
            <a:off x="547817" y="6311900"/>
            <a:ext cx="9144000" cy="519906"/>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chemeClr val="lt1"/>
              </a:buClr>
              <a:buSzPts val="1800"/>
              <a:buFont typeface="Arial"/>
              <a:buNone/>
            </a:pPr>
            <a:r>
              <a:rPr lang="ga-ie" sz="1800" b="1" i="0" u="none" strike="noStrike" cap="none">
                <a:solidFill>
                  <a:schemeClr val="lt1"/>
                </a:solidFill>
                <a:latin typeface="Arial"/>
                <a:ea typeface="Arial"/>
                <a:cs typeface="Arial"/>
                <a:sym typeface="Arial"/>
              </a:rPr>
              <a:t>2024 materials</a:t>
            </a:r>
            <a:endParaRPr sz="1800" b="1" i="0" u="none" strike="noStrike" cap="none" dirty="0">
              <a:solidFill>
                <a:schemeClr val="lt1"/>
              </a:solidFill>
              <a:latin typeface="Arial"/>
              <a:ea typeface="Arial"/>
              <a:cs typeface="Arial"/>
              <a:sym typeface="Arial"/>
            </a:endParaRPr>
          </a:p>
        </p:txBody>
      </p:sp>
      <p:pic>
        <p:nvPicPr>
          <p:cNvPr id="2" name="Google Shape;139;p48" descr="Logo, company name&#10;&#10;Description automatically generated">
            <a:extLst>
              <a:ext uri="{FF2B5EF4-FFF2-40B4-BE49-F238E27FC236}">
                <a16:creationId xmlns:a16="http://schemas.microsoft.com/office/drawing/2014/main" id="{DE6DD3DE-E5A7-2FA6-1644-3F5364798480}"/>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77C9CDEA-0BA1-BE56-FC20-CDF56D7A246A}"/>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70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lt1"/>
        </a:solidFill>
        <a:effectLst/>
      </p:bgPr>
    </p:bg>
    <p:spTree>
      <p:nvGrpSpPr>
        <p:cNvPr id="1" name="Shape 38"/>
        <p:cNvGrpSpPr/>
        <p:nvPr/>
      </p:nvGrpSpPr>
      <p:grpSpPr>
        <a:xfrm>
          <a:off x="0" y="0"/>
          <a:ext cx="0" cy="0"/>
          <a:chOff x="0" y="0"/>
          <a:chExt cx="0" cy="0"/>
        </a:xfrm>
      </p:grpSpPr>
      <p:pic>
        <p:nvPicPr>
          <p:cNvPr id="39" name="Google Shape;39;p34"/>
          <p:cNvPicPr preferRelativeResize="0"/>
          <p:nvPr/>
        </p:nvPicPr>
        <p:blipFill rotWithShape="1">
          <a:blip r:embed="rId2">
            <a:alphaModFix/>
          </a:blip>
          <a:srcRect/>
          <a:stretch/>
        </p:blipFill>
        <p:spPr>
          <a:xfrm>
            <a:off x="222431" y="228198"/>
            <a:ext cx="11454693" cy="544624"/>
          </a:xfrm>
          <a:prstGeom prst="rect">
            <a:avLst/>
          </a:prstGeom>
          <a:noFill/>
          <a:ln>
            <a:noFill/>
          </a:ln>
        </p:spPr>
      </p:pic>
      <p:sp>
        <p:nvSpPr>
          <p:cNvPr id="40" name="Google Shape;40;p3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41" name="Google Shape;41;p34"/>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1"/>
        </a:solidFill>
        <a:effectLst/>
      </p:bgPr>
    </p:bg>
    <p:spTree>
      <p:nvGrpSpPr>
        <p:cNvPr id="1" name="Shape 21"/>
        <p:cNvGrpSpPr/>
        <p:nvPr/>
      </p:nvGrpSpPr>
      <p:grpSpPr>
        <a:xfrm>
          <a:off x="0" y="0"/>
          <a:ext cx="0" cy="0"/>
          <a:chOff x="0" y="0"/>
          <a:chExt cx="0" cy="0"/>
        </a:xfrm>
      </p:grpSpPr>
      <p:pic>
        <p:nvPicPr>
          <p:cNvPr id="22" name="Google Shape;22;p32" descr="A picture containing text, silhouette&#10;&#10;Description automatically generated"/>
          <p:cNvPicPr preferRelativeResize="0"/>
          <p:nvPr/>
        </p:nvPicPr>
        <p:blipFill rotWithShape="1">
          <a:blip r:embed="rId2">
            <a:alphaModFix/>
          </a:blip>
          <a:srcRect/>
          <a:stretch/>
        </p:blipFill>
        <p:spPr>
          <a:xfrm>
            <a:off x="8972497" y="815574"/>
            <a:ext cx="2990307" cy="1831420"/>
          </a:xfrm>
          <a:prstGeom prst="rect">
            <a:avLst/>
          </a:prstGeom>
          <a:noFill/>
          <a:ln>
            <a:noFill/>
          </a:ln>
        </p:spPr>
      </p:pic>
      <p:sp>
        <p:nvSpPr>
          <p:cNvPr id="24" name="Google Shape;24;p32"/>
          <p:cNvSpPr txBox="1">
            <a:spLocks noGrp="1"/>
          </p:cNvSpPr>
          <p:nvPr>
            <p:ph type="title"/>
          </p:nvPr>
        </p:nvSpPr>
        <p:spPr>
          <a:xfrm>
            <a:off x="356287" y="328054"/>
            <a:ext cx="8290756"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rgbClr val="5DC973"/>
              </a:buClr>
              <a:buSzPts val="1800"/>
              <a:buFont typeface="Arial"/>
              <a:buNone/>
              <a:defRPr sz="1800" b="1" i="0">
                <a:solidFill>
                  <a:srgbClr val="5DC9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dirty="0"/>
          </a:p>
        </p:txBody>
      </p:sp>
      <p:sp>
        <p:nvSpPr>
          <p:cNvPr id="25" name="Google Shape;25;p32"/>
          <p:cNvSpPr txBox="1">
            <a:spLocks noGrp="1"/>
          </p:cNvSpPr>
          <p:nvPr>
            <p:ph type="body" idx="1"/>
          </p:nvPr>
        </p:nvSpPr>
        <p:spPr>
          <a:xfrm>
            <a:off x="356287" y="874155"/>
            <a:ext cx="8441724" cy="1634267"/>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26" name="Google Shape;26;p32"/>
          <p:cNvPicPr preferRelativeResize="0"/>
          <p:nvPr/>
        </p:nvPicPr>
        <p:blipFill rotWithShape="1">
          <a:blip r:embed="rId3">
            <a:alphaModFix/>
          </a:blip>
          <a:srcRect/>
          <a:stretch/>
        </p:blipFill>
        <p:spPr>
          <a:xfrm rot="10800000">
            <a:off x="229190" y="681036"/>
            <a:ext cx="8561973" cy="2942696"/>
          </a:xfrm>
          <a:prstGeom prst="rect">
            <a:avLst/>
          </a:prstGeom>
          <a:noFill/>
          <a:ln>
            <a:noFill/>
          </a:ln>
        </p:spPr>
      </p:pic>
      <p:pic>
        <p:nvPicPr>
          <p:cNvPr id="27" name="Google Shape;27;p32" descr="Shape, rectangle&#10;&#10;Description automatically generated"/>
          <p:cNvPicPr preferRelativeResize="0"/>
          <p:nvPr/>
        </p:nvPicPr>
        <p:blipFill rotWithShape="1">
          <a:blip r:embed="rId4">
            <a:alphaModFix/>
          </a:blip>
          <a:srcRect/>
          <a:stretch/>
        </p:blipFill>
        <p:spPr>
          <a:xfrm>
            <a:off x="8990272" y="217487"/>
            <a:ext cx="2990307" cy="545372"/>
          </a:xfrm>
          <a:prstGeom prst="rect">
            <a:avLst/>
          </a:prstGeom>
          <a:noFill/>
          <a:ln>
            <a:noFill/>
          </a:ln>
        </p:spPr>
      </p:pic>
      <p:sp>
        <p:nvSpPr>
          <p:cNvPr id="29" name="Google Shape;29;p32"/>
          <p:cNvSpPr txBox="1"/>
          <p:nvPr/>
        </p:nvSpPr>
        <p:spPr>
          <a:xfrm>
            <a:off x="9179011" y="971098"/>
            <a:ext cx="1361303" cy="1413755"/>
          </a:xfrm>
          <a:prstGeom prst="rect">
            <a:avLst/>
          </a:prstGeom>
          <a:noFill/>
          <a:ln>
            <a:noFill/>
          </a:ln>
        </p:spPr>
        <p:txBody>
          <a:bodyPr spcFirstLastPara="1" wrap="square" lIns="91425" tIns="45700" rIns="91425" bIns="45700" rtlCol="0" anchor="ctr" anchorCtr="0">
            <a:normAutofit/>
          </a:bodyPr>
          <a:lstStyle/>
          <a:p>
            <a:pPr marL="0" marR="0" lvl="0" indent="0" algn="l" rtl="0">
              <a:lnSpc>
                <a:spcPct val="90000"/>
              </a:lnSpc>
              <a:spcBef>
                <a:spcPts val="0"/>
              </a:spcBef>
              <a:spcAft>
                <a:spcPts val="0"/>
              </a:spcAft>
              <a:buClr>
                <a:srgbClr val="01334E"/>
              </a:buClr>
              <a:buSzPts val="1800"/>
              <a:buFont typeface="Arial"/>
              <a:buNone/>
            </a:pPr>
            <a:endParaRPr sz="1800" b="1" i="0" u="none" strike="noStrike" cap="none" dirty="0">
              <a:solidFill>
                <a:srgbClr val="01334E"/>
              </a:solidFill>
              <a:latin typeface="Arial"/>
              <a:ea typeface="Arial"/>
              <a:cs typeface="Arial"/>
              <a:sym typeface="Arial"/>
            </a:endParaRPr>
          </a:p>
        </p:txBody>
      </p:sp>
      <p:pic>
        <p:nvPicPr>
          <p:cNvPr id="30" name="Google Shape;30;p32" descr="Shape, square&#10;&#10;Description automatically generated"/>
          <p:cNvPicPr preferRelativeResize="0"/>
          <p:nvPr/>
        </p:nvPicPr>
        <p:blipFill rotWithShape="1">
          <a:blip r:embed="rId5">
            <a:alphaModFix/>
          </a:blip>
          <a:srcRect/>
          <a:stretch/>
        </p:blipFill>
        <p:spPr>
          <a:xfrm>
            <a:off x="8990272" y="2699709"/>
            <a:ext cx="2990307" cy="4002650"/>
          </a:xfrm>
          <a:prstGeom prst="rect">
            <a:avLst/>
          </a:prstGeom>
          <a:noFill/>
          <a:ln>
            <a:noFill/>
          </a:ln>
        </p:spPr>
      </p:pic>
      <p:sp>
        <p:nvSpPr>
          <p:cNvPr id="31" name="Google Shape;31;p32"/>
          <p:cNvSpPr txBox="1">
            <a:spLocks noGrp="1"/>
          </p:cNvSpPr>
          <p:nvPr>
            <p:ph type="body" idx="2"/>
          </p:nvPr>
        </p:nvSpPr>
        <p:spPr>
          <a:xfrm>
            <a:off x="9179011" y="3140562"/>
            <a:ext cx="2485767" cy="2341605"/>
          </a:xfrm>
          <a:prstGeom prst="rect">
            <a:avLst/>
          </a:prstGeom>
          <a:noFill/>
          <a:ln>
            <a:noFill/>
          </a:ln>
        </p:spPr>
        <p:txBody>
          <a:bodyPr spcFirstLastPara="1" wrap="square" lIns="91425" tIns="45700" rIns="91425" bIns="45700" rtlCol="0" anchor="t" anchorCtr="0">
            <a:noAutofit/>
          </a:bodyPr>
          <a:lstStyle>
            <a:lvl1pPr marL="457200" lvl="0" indent="-355600" algn="l">
              <a:lnSpc>
                <a:spcPct val="90000"/>
              </a:lnSpc>
              <a:spcBef>
                <a:spcPts val="1000"/>
              </a:spcBef>
              <a:spcAft>
                <a:spcPts val="0"/>
              </a:spcAft>
              <a:buClr>
                <a:srgbClr val="01334E"/>
              </a:buClr>
              <a:buSzPts val="2000"/>
              <a:buChar char="•"/>
              <a:defRPr sz="2000">
                <a:solidFill>
                  <a:srgbClr val="01334E"/>
                </a:solidFill>
              </a:defRPr>
            </a:lvl1pPr>
            <a:lvl2pPr marL="914400" lvl="1" indent="-342900" algn="l">
              <a:lnSpc>
                <a:spcPct val="90000"/>
              </a:lnSpc>
              <a:spcBef>
                <a:spcPts val="500"/>
              </a:spcBef>
              <a:spcAft>
                <a:spcPts val="0"/>
              </a:spcAft>
              <a:buClr>
                <a:srgbClr val="01334E"/>
              </a:buClr>
              <a:buSzPts val="1800"/>
              <a:buChar char="•"/>
              <a:defRPr sz="1800">
                <a:solidFill>
                  <a:srgbClr val="01334E"/>
                </a:solidFill>
              </a:defRPr>
            </a:lvl2pPr>
            <a:lvl3pPr marL="1371600" lvl="2" indent="-330200" algn="l">
              <a:lnSpc>
                <a:spcPct val="90000"/>
              </a:lnSpc>
              <a:spcBef>
                <a:spcPts val="500"/>
              </a:spcBef>
              <a:spcAft>
                <a:spcPts val="0"/>
              </a:spcAft>
              <a:buClr>
                <a:srgbClr val="01334E"/>
              </a:buClr>
              <a:buSzPts val="1600"/>
              <a:buChar char="•"/>
              <a:defRPr sz="1600">
                <a:solidFill>
                  <a:srgbClr val="01334E"/>
                </a:solidFill>
              </a:defRPr>
            </a:lvl3pPr>
            <a:lvl4pPr marL="1828800" lvl="3" indent="-317500" algn="l">
              <a:lnSpc>
                <a:spcPct val="90000"/>
              </a:lnSpc>
              <a:spcBef>
                <a:spcPts val="500"/>
              </a:spcBef>
              <a:spcAft>
                <a:spcPts val="0"/>
              </a:spcAft>
              <a:buClr>
                <a:srgbClr val="01334E"/>
              </a:buClr>
              <a:buSzPts val="1400"/>
              <a:buChar char="•"/>
              <a:defRPr sz="1400">
                <a:solidFill>
                  <a:srgbClr val="01334E"/>
                </a:solidFill>
              </a:defRPr>
            </a:lvl4pPr>
            <a:lvl5pPr marL="2286000" lvl="4" indent="-317500" algn="l">
              <a:lnSpc>
                <a:spcPct val="90000"/>
              </a:lnSpc>
              <a:spcBef>
                <a:spcPts val="500"/>
              </a:spcBef>
              <a:spcAft>
                <a:spcPts val="0"/>
              </a:spcAft>
              <a:buClr>
                <a:srgbClr val="01334E"/>
              </a:buClr>
              <a:buSzPts val="1400"/>
              <a:buChar char="•"/>
              <a:defRPr sz="14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23" name="Google Shape;23;p32"/>
          <p:cNvPicPr preferRelativeResize="0"/>
          <p:nvPr/>
        </p:nvPicPr>
        <p:blipFill rotWithShape="1">
          <a:blip r:embed="rId6">
            <a:alphaModFix/>
          </a:blip>
          <a:srcRect/>
          <a:stretch/>
        </p:blipFill>
        <p:spPr>
          <a:xfrm>
            <a:off x="222422" y="227825"/>
            <a:ext cx="8568747" cy="545372"/>
          </a:xfrm>
          <a:prstGeom prst="rect">
            <a:avLst/>
          </a:prstGeom>
          <a:noFill/>
          <a:ln>
            <a:noFill/>
          </a:ln>
        </p:spPr>
      </p:pic>
    </p:spTree>
    <p:extLst>
      <p:ext uri="{BB962C8B-B14F-4D97-AF65-F5344CB8AC3E}">
        <p14:creationId xmlns:p14="http://schemas.microsoft.com/office/powerpoint/2010/main" val="2862797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lt1"/>
        </a:solidFill>
        <a:effectLst/>
      </p:bgPr>
    </p:bg>
    <p:spTree>
      <p:nvGrpSpPr>
        <p:cNvPr id="1" name="Shape 38"/>
        <p:cNvGrpSpPr/>
        <p:nvPr/>
      </p:nvGrpSpPr>
      <p:grpSpPr>
        <a:xfrm>
          <a:off x="0" y="0"/>
          <a:ext cx="0" cy="0"/>
          <a:chOff x="0" y="0"/>
          <a:chExt cx="0" cy="0"/>
        </a:xfrm>
      </p:grpSpPr>
      <p:pic>
        <p:nvPicPr>
          <p:cNvPr id="39" name="Google Shape;39;p34"/>
          <p:cNvPicPr preferRelativeResize="0"/>
          <p:nvPr/>
        </p:nvPicPr>
        <p:blipFill rotWithShape="1">
          <a:blip r:embed="rId2">
            <a:alphaModFix/>
          </a:blip>
          <a:srcRect/>
          <a:stretch/>
        </p:blipFill>
        <p:spPr>
          <a:xfrm>
            <a:off x="222431" y="228198"/>
            <a:ext cx="11454693" cy="544624"/>
          </a:xfrm>
          <a:prstGeom prst="rect">
            <a:avLst/>
          </a:prstGeom>
          <a:noFill/>
          <a:ln>
            <a:noFill/>
          </a:ln>
        </p:spPr>
      </p:pic>
      <p:sp>
        <p:nvSpPr>
          <p:cNvPr id="40" name="Google Shape;40;p3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41" name="Google Shape;41;p34"/>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extLst>
      <p:ext uri="{BB962C8B-B14F-4D97-AF65-F5344CB8AC3E}">
        <p14:creationId xmlns:p14="http://schemas.microsoft.com/office/powerpoint/2010/main" val="3473728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37"/>
          <p:cNvPicPr preferRelativeResize="0"/>
          <p:nvPr/>
        </p:nvPicPr>
        <p:blipFill rotWithShape="1">
          <a:blip r:embed="rId3">
            <a:alphaModFix/>
          </a:blip>
          <a:srcRect/>
          <a:stretch/>
        </p:blipFill>
        <p:spPr>
          <a:xfrm>
            <a:off x="222431" y="228198"/>
            <a:ext cx="11454693" cy="544625"/>
          </a:xfrm>
          <a:prstGeom prst="rect">
            <a:avLst/>
          </a:prstGeom>
          <a:noFill/>
          <a:ln>
            <a:noFill/>
          </a:ln>
        </p:spPr>
      </p:pic>
      <p:sp>
        <p:nvSpPr>
          <p:cNvPr id="58" name="Google Shape;58;p3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rtl="0">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59" name="Google Shape;59;p37"/>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extLst>
      <p:ext uri="{BB962C8B-B14F-4D97-AF65-F5344CB8AC3E}">
        <p14:creationId xmlns:p14="http://schemas.microsoft.com/office/powerpoint/2010/main" val="2208583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38"/>
          <p:cNvPicPr preferRelativeResize="0"/>
          <p:nvPr/>
        </p:nvPicPr>
        <p:blipFill rotWithShape="1">
          <a:blip r:embed="rId3">
            <a:alphaModFix/>
          </a:blip>
          <a:srcRect/>
          <a:stretch/>
        </p:blipFill>
        <p:spPr>
          <a:xfrm>
            <a:off x="222431" y="228198"/>
            <a:ext cx="11454693" cy="544624"/>
          </a:xfrm>
          <a:prstGeom prst="rect">
            <a:avLst/>
          </a:prstGeom>
          <a:noFill/>
          <a:ln>
            <a:noFill/>
          </a:ln>
        </p:spPr>
      </p:pic>
      <p:sp>
        <p:nvSpPr>
          <p:cNvPr id="64" name="Google Shape;64;p3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rgbClr val="01334E"/>
              </a:buClr>
              <a:buSzPts val="1800"/>
              <a:buFont typeface="Arial"/>
              <a:buNone/>
              <a:defRPr sz="1800" b="1" i="0">
                <a:solidFill>
                  <a:srgbClr val="01334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67" name="Google Shape;67;p38"/>
          <p:cNvSpPr txBox="1"/>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
        <p:nvSpPr>
          <p:cNvPr id="68" name="Google Shape;68;p38"/>
          <p:cNvSpPr txBox="1">
            <a:spLocks noGrp="1"/>
          </p:cNvSpPr>
          <p:nvPr>
            <p:ph type="body" idx="1"/>
          </p:nvPr>
        </p:nvSpPr>
        <p:spPr>
          <a:xfrm>
            <a:off x="1294134" y="1934796"/>
            <a:ext cx="5657651" cy="2227263"/>
          </a:xfrm>
          <a:prstGeom prst="rect">
            <a:avLst/>
          </a:prstGeom>
          <a:noFill/>
          <a:ln>
            <a:noFill/>
          </a:ln>
        </p:spPr>
        <p:txBody>
          <a:bodyPr spcFirstLastPara="1" wrap="square" lIns="91425" tIns="45700" rIns="91425" bIns="45700" rtlCol="0" anchor="t" anchorCtr="0">
            <a:normAutofit/>
          </a:bodyPr>
          <a:lstStyle>
            <a:lvl1pPr marL="457200" lvl="0" indent="-228600" algn="l">
              <a:lnSpc>
                <a:spcPct val="90000"/>
              </a:lnSpc>
              <a:spcBef>
                <a:spcPts val="1000"/>
              </a:spcBef>
              <a:spcAft>
                <a:spcPts val="0"/>
              </a:spcAft>
              <a:buClr>
                <a:srgbClr val="01334E"/>
              </a:buClr>
              <a:buSzPts val="4000"/>
              <a:buNone/>
              <a:defRPr sz="4000" b="1" i="0">
                <a:solidFill>
                  <a:srgbClr val="01334E"/>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extLst>
      <p:ext uri="{BB962C8B-B14F-4D97-AF65-F5344CB8AC3E}">
        <p14:creationId xmlns:p14="http://schemas.microsoft.com/office/powerpoint/2010/main" val="802697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41" name="Google Shape;141;p48"/>
          <p:cNvSpPr txBox="1"/>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Tree>
    <p:extLst>
      <p:ext uri="{BB962C8B-B14F-4D97-AF65-F5344CB8AC3E}">
        <p14:creationId xmlns:p14="http://schemas.microsoft.com/office/powerpoint/2010/main" val="4022709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bg>
      <p:bgPr>
        <a:solidFill>
          <a:srgbClr val="9C3FD8"/>
        </a:solidFill>
        <a:effectLst/>
      </p:bgPr>
    </p:bg>
    <p:spTree>
      <p:nvGrpSpPr>
        <p:cNvPr id="1" name="Shape 93"/>
        <p:cNvGrpSpPr/>
        <p:nvPr/>
      </p:nvGrpSpPr>
      <p:grpSpPr>
        <a:xfrm>
          <a:off x="0" y="0"/>
          <a:ext cx="0" cy="0"/>
          <a:chOff x="0" y="0"/>
          <a:chExt cx="0" cy="0"/>
        </a:xfrm>
      </p:grpSpPr>
      <p:pic>
        <p:nvPicPr>
          <p:cNvPr id="94" name="Google Shape;94;p41" descr="Shape, square&#10;&#10;Description automatically generated"/>
          <p:cNvPicPr preferRelativeResize="0"/>
          <p:nvPr/>
        </p:nvPicPr>
        <p:blipFill rotWithShape="1">
          <a:blip r:embed="rId2">
            <a:alphaModFix/>
          </a:blip>
          <a:srcRect/>
          <a:stretch/>
        </p:blipFill>
        <p:spPr>
          <a:xfrm>
            <a:off x="356287" y="1996923"/>
            <a:ext cx="2568137" cy="3791955"/>
          </a:xfrm>
          <a:prstGeom prst="rect">
            <a:avLst/>
          </a:prstGeom>
          <a:noFill/>
          <a:ln>
            <a:noFill/>
          </a:ln>
        </p:spPr>
      </p:pic>
      <p:pic>
        <p:nvPicPr>
          <p:cNvPr id="97" name="Google Shape;97;p41"/>
          <p:cNvPicPr preferRelativeResize="0"/>
          <p:nvPr/>
        </p:nvPicPr>
        <p:blipFill rotWithShape="1">
          <a:blip r:embed="rId3">
            <a:alphaModFix/>
          </a:blip>
          <a:srcRect/>
          <a:stretch/>
        </p:blipFill>
        <p:spPr>
          <a:xfrm>
            <a:off x="222431" y="228198"/>
            <a:ext cx="11454693" cy="544624"/>
          </a:xfrm>
          <a:prstGeom prst="rect">
            <a:avLst/>
          </a:prstGeom>
          <a:noFill/>
          <a:ln>
            <a:noFill/>
          </a:ln>
        </p:spPr>
      </p:pic>
      <p:sp>
        <p:nvSpPr>
          <p:cNvPr id="98" name="Google Shape;98;p41"/>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99" name="Google Shape;99;p41"/>
          <p:cNvSpPr txBox="1">
            <a:spLocks noGrp="1"/>
          </p:cNvSpPr>
          <p:nvPr>
            <p:ph type="body" idx="1"/>
          </p:nvPr>
        </p:nvSpPr>
        <p:spPr>
          <a:xfrm>
            <a:off x="645236" y="2361462"/>
            <a:ext cx="1990237" cy="3150162"/>
          </a:xfrm>
          <a:prstGeom prst="rect">
            <a:avLst/>
          </a:prstGeom>
          <a:noFill/>
          <a:ln>
            <a:noFill/>
          </a:ln>
        </p:spPr>
        <p:txBody>
          <a:bodyPr spcFirstLastPara="1" wrap="square" lIns="91425" tIns="45700" rIns="91425" bIns="45700" rtlCol="0" anchor="t" anchorCtr="0">
            <a:noAutofit/>
          </a:bodyPr>
          <a:lstStyle>
            <a:lvl1pPr marL="457200" lvl="0" indent="-330200" algn="l">
              <a:lnSpc>
                <a:spcPct val="90000"/>
              </a:lnSpc>
              <a:spcBef>
                <a:spcPts val="1000"/>
              </a:spcBef>
              <a:spcAft>
                <a:spcPts val="0"/>
              </a:spcAft>
              <a:buClr>
                <a:srgbClr val="01334E"/>
              </a:buClr>
              <a:buSzPts val="1600"/>
              <a:buChar char="•"/>
              <a:defRPr sz="1600">
                <a:solidFill>
                  <a:srgbClr val="01334E"/>
                </a:solidFill>
              </a:defRPr>
            </a:lvl1pPr>
            <a:lvl2pPr marL="914400" lvl="1" indent="-317500" algn="l">
              <a:lnSpc>
                <a:spcPct val="90000"/>
              </a:lnSpc>
              <a:spcBef>
                <a:spcPts val="500"/>
              </a:spcBef>
              <a:spcAft>
                <a:spcPts val="0"/>
              </a:spcAft>
              <a:buClr>
                <a:srgbClr val="01334E"/>
              </a:buClr>
              <a:buSzPts val="1400"/>
              <a:buChar char="•"/>
              <a:defRPr sz="1400">
                <a:solidFill>
                  <a:srgbClr val="01334E"/>
                </a:solidFill>
              </a:defRPr>
            </a:lvl2pPr>
            <a:lvl3pPr marL="1371600" lvl="2" indent="-304800" algn="l">
              <a:lnSpc>
                <a:spcPct val="90000"/>
              </a:lnSpc>
              <a:spcBef>
                <a:spcPts val="500"/>
              </a:spcBef>
              <a:spcAft>
                <a:spcPts val="0"/>
              </a:spcAft>
              <a:buClr>
                <a:srgbClr val="01334E"/>
              </a:buClr>
              <a:buSzPts val="1200"/>
              <a:buChar char="•"/>
              <a:defRPr sz="1200">
                <a:solidFill>
                  <a:srgbClr val="01334E"/>
                </a:solidFill>
              </a:defRPr>
            </a:lvl3pPr>
            <a:lvl4pPr marL="1828800" lvl="3" indent="-298450" algn="l">
              <a:lnSpc>
                <a:spcPct val="90000"/>
              </a:lnSpc>
              <a:spcBef>
                <a:spcPts val="500"/>
              </a:spcBef>
              <a:spcAft>
                <a:spcPts val="0"/>
              </a:spcAft>
              <a:buClr>
                <a:srgbClr val="01334E"/>
              </a:buClr>
              <a:buSzPts val="1100"/>
              <a:buChar char="•"/>
              <a:defRPr sz="1100">
                <a:solidFill>
                  <a:srgbClr val="01334E"/>
                </a:solidFill>
              </a:defRPr>
            </a:lvl4pPr>
            <a:lvl5pPr marL="2286000" lvl="4" indent="-298450" algn="l">
              <a:lnSpc>
                <a:spcPct val="90000"/>
              </a:lnSpc>
              <a:spcBef>
                <a:spcPts val="500"/>
              </a:spcBef>
              <a:spcAft>
                <a:spcPts val="0"/>
              </a:spcAft>
              <a:buClr>
                <a:srgbClr val="01334E"/>
              </a:buClr>
              <a:buSzPts val="1100"/>
              <a:buChar char="•"/>
              <a:defRPr sz="11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dirty="0"/>
          </a:p>
        </p:txBody>
      </p:sp>
      <p:pic>
        <p:nvPicPr>
          <p:cNvPr id="100" name="Google Shape;100;p41"/>
          <p:cNvPicPr preferRelativeResize="0"/>
          <p:nvPr/>
        </p:nvPicPr>
        <p:blipFill rotWithShape="1">
          <a:blip r:embed="rId4">
            <a:alphaModFix/>
          </a:blip>
          <a:srcRect/>
          <a:stretch/>
        </p:blipFill>
        <p:spPr>
          <a:xfrm>
            <a:off x="1040538" y="1304069"/>
            <a:ext cx="1248019" cy="927100"/>
          </a:xfrm>
          <a:prstGeom prst="rect">
            <a:avLst/>
          </a:prstGeom>
          <a:noFill/>
          <a:ln>
            <a:noFill/>
          </a:ln>
        </p:spPr>
      </p:pic>
      <p:pic>
        <p:nvPicPr>
          <p:cNvPr id="102" name="Google Shape;102;p41"/>
          <p:cNvPicPr preferRelativeResize="0"/>
          <p:nvPr/>
        </p:nvPicPr>
        <p:blipFill rotWithShape="1">
          <a:blip r:embed="rId5">
            <a:alphaModFix/>
          </a:blip>
          <a:srcRect/>
          <a:stretch/>
        </p:blipFill>
        <p:spPr>
          <a:xfrm>
            <a:off x="3104607" y="1977081"/>
            <a:ext cx="2568137" cy="3793524"/>
          </a:xfrm>
          <a:prstGeom prst="rect">
            <a:avLst/>
          </a:prstGeom>
          <a:noFill/>
          <a:ln>
            <a:noFill/>
          </a:ln>
        </p:spPr>
      </p:pic>
      <p:sp>
        <p:nvSpPr>
          <p:cNvPr id="103" name="Google Shape;103;p41"/>
          <p:cNvSpPr txBox="1">
            <a:spLocks noGrp="1"/>
          </p:cNvSpPr>
          <p:nvPr>
            <p:ph type="body" idx="2"/>
          </p:nvPr>
        </p:nvSpPr>
        <p:spPr>
          <a:xfrm>
            <a:off x="3392629" y="2361462"/>
            <a:ext cx="1990237" cy="3150162"/>
          </a:xfrm>
          <a:prstGeom prst="rect">
            <a:avLst/>
          </a:prstGeom>
          <a:noFill/>
          <a:ln>
            <a:noFill/>
          </a:ln>
        </p:spPr>
        <p:txBody>
          <a:bodyPr spcFirstLastPara="1" wrap="square" lIns="91425" tIns="45700" rIns="91425" bIns="45700" rtlCol="0" anchor="t" anchorCtr="0">
            <a:noAutofit/>
          </a:bodyPr>
          <a:lstStyle>
            <a:lvl1pPr marL="457200" lvl="0" indent="-330200" algn="l">
              <a:lnSpc>
                <a:spcPct val="90000"/>
              </a:lnSpc>
              <a:spcBef>
                <a:spcPts val="1000"/>
              </a:spcBef>
              <a:spcAft>
                <a:spcPts val="0"/>
              </a:spcAft>
              <a:buClr>
                <a:srgbClr val="01334E"/>
              </a:buClr>
              <a:buSzPts val="1600"/>
              <a:buChar char="•"/>
              <a:defRPr sz="1600">
                <a:solidFill>
                  <a:srgbClr val="01334E"/>
                </a:solidFill>
              </a:defRPr>
            </a:lvl1pPr>
            <a:lvl2pPr marL="914400" lvl="1" indent="-317500" algn="l">
              <a:lnSpc>
                <a:spcPct val="90000"/>
              </a:lnSpc>
              <a:spcBef>
                <a:spcPts val="500"/>
              </a:spcBef>
              <a:spcAft>
                <a:spcPts val="0"/>
              </a:spcAft>
              <a:buClr>
                <a:srgbClr val="01334E"/>
              </a:buClr>
              <a:buSzPts val="1400"/>
              <a:buChar char="•"/>
              <a:defRPr sz="1400">
                <a:solidFill>
                  <a:srgbClr val="01334E"/>
                </a:solidFill>
              </a:defRPr>
            </a:lvl2pPr>
            <a:lvl3pPr marL="1371600" lvl="2" indent="-304800" algn="l">
              <a:lnSpc>
                <a:spcPct val="90000"/>
              </a:lnSpc>
              <a:spcBef>
                <a:spcPts val="500"/>
              </a:spcBef>
              <a:spcAft>
                <a:spcPts val="0"/>
              </a:spcAft>
              <a:buClr>
                <a:srgbClr val="01334E"/>
              </a:buClr>
              <a:buSzPts val="1200"/>
              <a:buChar char="•"/>
              <a:defRPr sz="1200">
                <a:solidFill>
                  <a:srgbClr val="01334E"/>
                </a:solidFill>
              </a:defRPr>
            </a:lvl3pPr>
            <a:lvl4pPr marL="1828800" lvl="3" indent="-298450" algn="l">
              <a:lnSpc>
                <a:spcPct val="90000"/>
              </a:lnSpc>
              <a:spcBef>
                <a:spcPts val="500"/>
              </a:spcBef>
              <a:spcAft>
                <a:spcPts val="0"/>
              </a:spcAft>
              <a:buClr>
                <a:srgbClr val="01334E"/>
              </a:buClr>
              <a:buSzPts val="1100"/>
              <a:buChar char="•"/>
              <a:defRPr sz="1100">
                <a:solidFill>
                  <a:srgbClr val="01334E"/>
                </a:solidFill>
              </a:defRPr>
            </a:lvl4pPr>
            <a:lvl5pPr marL="2286000" lvl="4" indent="-298450" algn="l">
              <a:lnSpc>
                <a:spcPct val="90000"/>
              </a:lnSpc>
              <a:spcBef>
                <a:spcPts val="500"/>
              </a:spcBef>
              <a:spcAft>
                <a:spcPts val="0"/>
              </a:spcAft>
              <a:buClr>
                <a:srgbClr val="01334E"/>
              </a:buClr>
              <a:buSzPts val="1100"/>
              <a:buChar char="•"/>
              <a:defRPr sz="11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dirty="0"/>
          </a:p>
        </p:txBody>
      </p:sp>
      <p:pic>
        <p:nvPicPr>
          <p:cNvPr id="104" name="Google Shape;104;p41"/>
          <p:cNvPicPr preferRelativeResize="0"/>
          <p:nvPr/>
        </p:nvPicPr>
        <p:blipFill rotWithShape="1">
          <a:blip r:embed="rId6">
            <a:alphaModFix/>
          </a:blip>
          <a:srcRect/>
          <a:stretch/>
        </p:blipFill>
        <p:spPr>
          <a:xfrm>
            <a:off x="3788858" y="1304069"/>
            <a:ext cx="1248019" cy="927099"/>
          </a:xfrm>
          <a:prstGeom prst="rect">
            <a:avLst/>
          </a:prstGeom>
          <a:noFill/>
          <a:ln>
            <a:noFill/>
          </a:ln>
        </p:spPr>
      </p:pic>
      <p:pic>
        <p:nvPicPr>
          <p:cNvPr id="106" name="Google Shape;106;p41" descr="Shape, square&#10;&#10;Description automatically generated"/>
          <p:cNvPicPr preferRelativeResize="0"/>
          <p:nvPr/>
        </p:nvPicPr>
        <p:blipFill rotWithShape="1">
          <a:blip r:embed="rId2">
            <a:alphaModFix/>
          </a:blip>
          <a:srcRect/>
          <a:stretch/>
        </p:blipFill>
        <p:spPr>
          <a:xfrm>
            <a:off x="5928191" y="1989721"/>
            <a:ext cx="2568137" cy="3791955"/>
          </a:xfrm>
          <a:prstGeom prst="rect">
            <a:avLst/>
          </a:prstGeom>
          <a:noFill/>
          <a:ln>
            <a:noFill/>
          </a:ln>
        </p:spPr>
      </p:pic>
      <p:sp>
        <p:nvSpPr>
          <p:cNvPr id="107" name="Google Shape;107;p41"/>
          <p:cNvSpPr txBox="1">
            <a:spLocks noGrp="1"/>
          </p:cNvSpPr>
          <p:nvPr>
            <p:ph type="body" idx="3"/>
          </p:nvPr>
        </p:nvSpPr>
        <p:spPr>
          <a:xfrm>
            <a:off x="6216213" y="2361462"/>
            <a:ext cx="1990237" cy="3142960"/>
          </a:xfrm>
          <a:prstGeom prst="rect">
            <a:avLst/>
          </a:prstGeom>
          <a:noFill/>
          <a:ln>
            <a:noFill/>
          </a:ln>
        </p:spPr>
        <p:txBody>
          <a:bodyPr spcFirstLastPara="1" wrap="square" lIns="91425" tIns="45700" rIns="91425" bIns="45700" rtlCol="0" anchor="t" anchorCtr="0">
            <a:noAutofit/>
          </a:bodyPr>
          <a:lstStyle>
            <a:lvl1pPr marL="457200" lvl="0" indent="-330200" algn="l">
              <a:lnSpc>
                <a:spcPct val="90000"/>
              </a:lnSpc>
              <a:spcBef>
                <a:spcPts val="1000"/>
              </a:spcBef>
              <a:spcAft>
                <a:spcPts val="0"/>
              </a:spcAft>
              <a:buClr>
                <a:srgbClr val="01334E"/>
              </a:buClr>
              <a:buSzPts val="1600"/>
              <a:buChar char="•"/>
              <a:defRPr sz="1600">
                <a:solidFill>
                  <a:srgbClr val="01334E"/>
                </a:solidFill>
              </a:defRPr>
            </a:lvl1pPr>
            <a:lvl2pPr marL="914400" lvl="1" indent="-317500" algn="l">
              <a:lnSpc>
                <a:spcPct val="90000"/>
              </a:lnSpc>
              <a:spcBef>
                <a:spcPts val="500"/>
              </a:spcBef>
              <a:spcAft>
                <a:spcPts val="0"/>
              </a:spcAft>
              <a:buClr>
                <a:srgbClr val="01334E"/>
              </a:buClr>
              <a:buSzPts val="1400"/>
              <a:buChar char="•"/>
              <a:defRPr sz="1400">
                <a:solidFill>
                  <a:srgbClr val="01334E"/>
                </a:solidFill>
              </a:defRPr>
            </a:lvl2pPr>
            <a:lvl3pPr marL="1371600" lvl="2" indent="-304800" algn="l">
              <a:lnSpc>
                <a:spcPct val="90000"/>
              </a:lnSpc>
              <a:spcBef>
                <a:spcPts val="500"/>
              </a:spcBef>
              <a:spcAft>
                <a:spcPts val="0"/>
              </a:spcAft>
              <a:buClr>
                <a:srgbClr val="01334E"/>
              </a:buClr>
              <a:buSzPts val="1200"/>
              <a:buChar char="•"/>
              <a:defRPr sz="1200">
                <a:solidFill>
                  <a:srgbClr val="01334E"/>
                </a:solidFill>
              </a:defRPr>
            </a:lvl3pPr>
            <a:lvl4pPr marL="1828800" lvl="3" indent="-298450" algn="l">
              <a:lnSpc>
                <a:spcPct val="90000"/>
              </a:lnSpc>
              <a:spcBef>
                <a:spcPts val="500"/>
              </a:spcBef>
              <a:spcAft>
                <a:spcPts val="0"/>
              </a:spcAft>
              <a:buClr>
                <a:srgbClr val="01334E"/>
              </a:buClr>
              <a:buSzPts val="1100"/>
              <a:buChar char="•"/>
              <a:defRPr sz="1100">
                <a:solidFill>
                  <a:srgbClr val="01334E"/>
                </a:solidFill>
              </a:defRPr>
            </a:lvl4pPr>
            <a:lvl5pPr marL="2286000" lvl="4" indent="-298450" algn="l">
              <a:lnSpc>
                <a:spcPct val="90000"/>
              </a:lnSpc>
              <a:spcBef>
                <a:spcPts val="500"/>
              </a:spcBef>
              <a:spcAft>
                <a:spcPts val="0"/>
              </a:spcAft>
              <a:buClr>
                <a:srgbClr val="01334E"/>
              </a:buClr>
              <a:buSzPts val="1100"/>
              <a:buChar char="•"/>
              <a:defRPr sz="11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108" name="Google Shape;108;p41"/>
          <p:cNvPicPr preferRelativeResize="0"/>
          <p:nvPr/>
        </p:nvPicPr>
        <p:blipFill rotWithShape="1">
          <a:blip r:embed="rId4">
            <a:alphaModFix/>
          </a:blip>
          <a:srcRect/>
          <a:stretch/>
        </p:blipFill>
        <p:spPr>
          <a:xfrm>
            <a:off x="6612442" y="1296867"/>
            <a:ext cx="1248019" cy="927100"/>
          </a:xfrm>
          <a:prstGeom prst="rect">
            <a:avLst/>
          </a:prstGeom>
          <a:noFill/>
          <a:ln>
            <a:noFill/>
          </a:ln>
        </p:spPr>
      </p:pic>
      <p:pic>
        <p:nvPicPr>
          <p:cNvPr id="110" name="Google Shape;110;p41"/>
          <p:cNvPicPr preferRelativeResize="0"/>
          <p:nvPr/>
        </p:nvPicPr>
        <p:blipFill rotWithShape="1">
          <a:blip r:embed="rId5">
            <a:alphaModFix/>
          </a:blip>
          <a:srcRect/>
          <a:stretch/>
        </p:blipFill>
        <p:spPr>
          <a:xfrm>
            <a:off x="8676511" y="1969879"/>
            <a:ext cx="2568137" cy="3793524"/>
          </a:xfrm>
          <a:prstGeom prst="rect">
            <a:avLst/>
          </a:prstGeom>
          <a:noFill/>
          <a:ln>
            <a:noFill/>
          </a:ln>
        </p:spPr>
      </p:pic>
      <p:sp>
        <p:nvSpPr>
          <p:cNvPr id="111" name="Google Shape;111;p41"/>
          <p:cNvSpPr txBox="1">
            <a:spLocks noGrp="1"/>
          </p:cNvSpPr>
          <p:nvPr>
            <p:ph type="body" idx="4"/>
          </p:nvPr>
        </p:nvSpPr>
        <p:spPr>
          <a:xfrm>
            <a:off x="8964533" y="2361462"/>
            <a:ext cx="1990237" cy="3142960"/>
          </a:xfrm>
          <a:prstGeom prst="rect">
            <a:avLst/>
          </a:prstGeom>
          <a:noFill/>
          <a:ln>
            <a:noFill/>
          </a:ln>
        </p:spPr>
        <p:txBody>
          <a:bodyPr spcFirstLastPara="1" wrap="square" lIns="91425" tIns="45700" rIns="91425" bIns="45700" rtlCol="0" anchor="t" anchorCtr="0">
            <a:noAutofit/>
          </a:bodyPr>
          <a:lstStyle>
            <a:lvl1pPr marL="457200" lvl="0" indent="-330200" algn="l">
              <a:lnSpc>
                <a:spcPct val="90000"/>
              </a:lnSpc>
              <a:spcBef>
                <a:spcPts val="1000"/>
              </a:spcBef>
              <a:spcAft>
                <a:spcPts val="0"/>
              </a:spcAft>
              <a:buClr>
                <a:srgbClr val="01334E"/>
              </a:buClr>
              <a:buSzPts val="1600"/>
              <a:buChar char="•"/>
              <a:defRPr sz="1600">
                <a:solidFill>
                  <a:srgbClr val="01334E"/>
                </a:solidFill>
              </a:defRPr>
            </a:lvl1pPr>
            <a:lvl2pPr marL="914400" lvl="1" indent="-317500" algn="l">
              <a:lnSpc>
                <a:spcPct val="90000"/>
              </a:lnSpc>
              <a:spcBef>
                <a:spcPts val="500"/>
              </a:spcBef>
              <a:spcAft>
                <a:spcPts val="0"/>
              </a:spcAft>
              <a:buClr>
                <a:srgbClr val="01334E"/>
              </a:buClr>
              <a:buSzPts val="1400"/>
              <a:buChar char="•"/>
              <a:defRPr sz="1400">
                <a:solidFill>
                  <a:srgbClr val="01334E"/>
                </a:solidFill>
              </a:defRPr>
            </a:lvl2pPr>
            <a:lvl3pPr marL="1371600" lvl="2" indent="-304800" algn="l">
              <a:lnSpc>
                <a:spcPct val="90000"/>
              </a:lnSpc>
              <a:spcBef>
                <a:spcPts val="500"/>
              </a:spcBef>
              <a:spcAft>
                <a:spcPts val="0"/>
              </a:spcAft>
              <a:buClr>
                <a:srgbClr val="01334E"/>
              </a:buClr>
              <a:buSzPts val="1200"/>
              <a:buChar char="•"/>
              <a:defRPr sz="1200">
                <a:solidFill>
                  <a:srgbClr val="01334E"/>
                </a:solidFill>
              </a:defRPr>
            </a:lvl3pPr>
            <a:lvl4pPr marL="1828800" lvl="3" indent="-298450" algn="l">
              <a:lnSpc>
                <a:spcPct val="90000"/>
              </a:lnSpc>
              <a:spcBef>
                <a:spcPts val="500"/>
              </a:spcBef>
              <a:spcAft>
                <a:spcPts val="0"/>
              </a:spcAft>
              <a:buClr>
                <a:srgbClr val="01334E"/>
              </a:buClr>
              <a:buSzPts val="1100"/>
              <a:buChar char="•"/>
              <a:defRPr sz="1100">
                <a:solidFill>
                  <a:srgbClr val="01334E"/>
                </a:solidFill>
              </a:defRPr>
            </a:lvl4pPr>
            <a:lvl5pPr marL="2286000" lvl="4" indent="-298450" algn="l">
              <a:lnSpc>
                <a:spcPct val="90000"/>
              </a:lnSpc>
              <a:spcBef>
                <a:spcPts val="500"/>
              </a:spcBef>
              <a:spcAft>
                <a:spcPts val="0"/>
              </a:spcAft>
              <a:buClr>
                <a:srgbClr val="01334E"/>
              </a:buClr>
              <a:buSzPts val="1100"/>
              <a:buChar char="•"/>
              <a:defRPr sz="11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112" name="Google Shape;112;p41"/>
          <p:cNvPicPr preferRelativeResize="0"/>
          <p:nvPr/>
        </p:nvPicPr>
        <p:blipFill rotWithShape="1">
          <a:blip r:embed="rId6">
            <a:alphaModFix/>
          </a:blip>
          <a:srcRect/>
          <a:stretch/>
        </p:blipFill>
        <p:spPr>
          <a:xfrm>
            <a:off x="9360762" y="1296867"/>
            <a:ext cx="1248019" cy="927099"/>
          </a:xfrm>
          <a:prstGeom prst="rect">
            <a:avLst/>
          </a:prstGeom>
          <a:noFill/>
          <a:ln>
            <a:noFill/>
          </a:ln>
        </p:spPr>
      </p:pic>
    </p:spTree>
    <p:extLst>
      <p:ext uri="{BB962C8B-B14F-4D97-AF65-F5344CB8AC3E}">
        <p14:creationId xmlns:p14="http://schemas.microsoft.com/office/powerpoint/2010/main" val="3041125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9734-6CCC-4186-63C3-F458F9B52793}"/>
              </a:ext>
            </a:extLst>
          </p:cNvPr>
          <p:cNvSpPr>
            <a:spLocks noGrp="1"/>
          </p:cNvSpPr>
          <p:nvPr>
            <p:ph type="ctrTitle"/>
          </p:nvPr>
        </p:nvSpPr>
        <p:spPr>
          <a:xfrm>
            <a:off x="547817" y="1122363"/>
            <a:ext cx="9144000" cy="2387600"/>
          </a:xfrm>
        </p:spPr>
        <p:txBody>
          <a:bodyPr rtlCol="0" anchor="b"/>
          <a:lstStyle>
            <a:lvl1pPr algn="l">
              <a:defRPr sz="6000">
                <a:solidFill>
                  <a:srgbClr val="FF826A"/>
                </a:solidFill>
              </a:defRPr>
            </a:lvl1pPr>
          </a:lstStyle>
          <a:p>
            <a:pPr rtl="0"/>
            <a:r>
              <a:rPr lang="ga-ie"/>
              <a:t>Click to edit Master title style</a:t>
            </a:r>
            <a:endParaRPr lang="en-US" dirty="0"/>
          </a:p>
        </p:txBody>
      </p:sp>
      <p:sp>
        <p:nvSpPr>
          <p:cNvPr id="3" name="Subtitle 2">
            <a:extLst>
              <a:ext uri="{FF2B5EF4-FFF2-40B4-BE49-F238E27FC236}">
                <a16:creationId xmlns:a16="http://schemas.microsoft.com/office/drawing/2014/main" id="{2505D949-2015-FCD8-475D-2C66A944C0D7}"/>
              </a:ext>
            </a:extLst>
          </p:cNvPr>
          <p:cNvSpPr>
            <a:spLocks noGrp="1"/>
          </p:cNvSpPr>
          <p:nvPr>
            <p:ph type="subTitle" idx="1"/>
          </p:nvPr>
        </p:nvSpPr>
        <p:spPr>
          <a:xfrm>
            <a:off x="547817" y="3602038"/>
            <a:ext cx="9144000" cy="1655762"/>
          </a:xfrm>
        </p:spPr>
        <p:txBody>
          <a:bodyPr rtlCol="0">
            <a:normAutofit/>
          </a:bodyPr>
          <a:lstStyle>
            <a:lvl1pPr marL="0" indent="0" algn="l">
              <a:buNone/>
              <a:defRPr sz="2800" b="1">
                <a:solidFill>
                  <a:srgbClr val="E1C6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ga-ie"/>
              <a:t>Click to edit Master subtitle style</a:t>
            </a:r>
            <a:endParaRPr lang="en-US" dirty="0"/>
          </a:p>
        </p:txBody>
      </p:sp>
      <p:pic>
        <p:nvPicPr>
          <p:cNvPr id="7" name="Picture 6" descr="Logo, company name&#10;&#10;Description automatically generated">
            <a:extLst>
              <a:ext uri="{FF2B5EF4-FFF2-40B4-BE49-F238E27FC236}">
                <a16:creationId xmlns:a16="http://schemas.microsoft.com/office/drawing/2014/main" id="{E75DB962-1BC4-B8CC-5E50-F4EBC9E7C2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FD79729-89E6-782A-99AA-8CE208FCF38C}"/>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9" name="Subtitle 2">
            <a:extLst>
              <a:ext uri="{FF2B5EF4-FFF2-40B4-BE49-F238E27FC236}">
                <a16:creationId xmlns:a16="http://schemas.microsoft.com/office/drawing/2014/main" id="{1CE56081-2806-6891-72EE-2B003CA90826}"/>
              </a:ext>
            </a:extLst>
          </p:cNvPr>
          <p:cNvSpPr txBox="1">
            <a:spLocks/>
          </p:cNvSpPr>
          <p:nvPr userDrawn="1"/>
        </p:nvSpPr>
        <p:spPr>
          <a:xfrm>
            <a:off x="547817" y="6311900"/>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r>
              <a:rPr lang="ga-ie" sz="1800">
                <a:solidFill>
                  <a:schemeClr val="bg1"/>
                </a:solidFill>
              </a:rPr>
              <a:t>Click to edit Master subtitle style</a:t>
            </a:r>
            <a:endParaRPr lang="en-US" sz="1800" dirty="0">
              <a:solidFill>
                <a:schemeClr val="bg1"/>
              </a:solidFill>
            </a:endParaRPr>
          </a:p>
        </p:txBody>
      </p:sp>
    </p:spTree>
    <p:extLst>
      <p:ext uri="{BB962C8B-B14F-4D97-AF65-F5344CB8AC3E}">
        <p14:creationId xmlns:p14="http://schemas.microsoft.com/office/powerpoint/2010/main" val="1429913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17" name="Picture 16" descr="A picture containing text, silhouette&#10;&#10;Description automatically generated">
            <a:extLst>
              <a:ext uri="{FF2B5EF4-FFF2-40B4-BE49-F238E27FC236}">
                <a16:creationId xmlns:a16="http://schemas.microsoft.com/office/drawing/2014/main" id="{714C0C71-CA48-29AC-8224-43F526BD50A4}"/>
              </a:ext>
            </a:extLst>
          </p:cNvPr>
          <p:cNvPicPr>
            <a:picLocks noChangeAspect="1"/>
          </p:cNvPicPr>
          <p:nvPr userDrawn="1"/>
        </p:nvPicPr>
        <p:blipFill>
          <a:blip r:embed="rId2"/>
          <a:stretch>
            <a:fillRect/>
          </a:stretch>
        </p:blipFill>
        <p:spPr>
          <a:xfrm>
            <a:off x="9069860" y="815574"/>
            <a:ext cx="2892944" cy="1831420"/>
          </a:xfrm>
          <a:prstGeom prst="rect">
            <a:avLst/>
          </a:prstGeom>
        </p:spPr>
      </p:pic>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2" y="227825"/>
            <a:ext cx="8822724" cy="545372"/>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5DC973"/>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5"/>
            <a:ext cx="8441724" cy="1634267"/>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pic>
        <p:nvPicPr>
          <p:cNvPr id="9" name="Picture 8">
            <a:extLst>
              <a:ext uri="{FF2B5EF4-FFF2-40B4-BE49-F238E27FC236}">
                <a16:creationId xmlns:a16="http://schemas.microsoft.com/office/drawing/2014/main" id="{2FDA5616-2491-3F6A-278A-BBA8E1126B78}"/>
              </a:ext>
            </a:extLst>
          </p:cNvPr>
          <p:cNvPicPr>
            <a:picLocks noChangeAspect="1"/>
          </p:cNvPicPr>
          <p:nvPr userDrawn="1"/>
        </p:nvPicPr>
        <p:blipFill>
          <a:blip r:embed="rId4"/>
          <a:srcRect/>
          <a:stretch/>
        </p:blipFill>
        <p:spPr>
          <a:xfrm>
            <a:off x="349445" y="2763512"/>
            <a:ext cx="8441724" cy="3866663"/>
          </a:xfrm>
          <a:prstGeom prst="rect">
            <a:avLst/>
          </a:prstGeom>
        </p:spPr>
      </p:pic>
      <p:pic>
        <p:nvPicPr>
          <p:cNvPr id="13" name="Picture 12" descr="Shape, rectangle&#10;&#10;Description automatically generated">
            <a:extLst>
              <a:ext uri="{FF2B5EF4-FFF2-40B4-BE49-F238E27FC236}">
                <a16:creationId xmlns:a16="http://schemas.microsoft.com/office/drawing/2014/main" id="{EE9A7068-B841-A585-0710-40FBFAB94CD0}"/>
              </a:ext>
            </a:extLst>
          </p:cNvPr>
          <p:cNvPicPr>
            <a:picLocks noChangeAspect="1"/>
          </p:cNvPicPr>
          <p:nvPr userDrawn="1"/>
        </p:nvPicPr>
        <p:blipFill>
          <a:blip r:embed="rId5"/>
          <a:stretch>
            <a:fillRect/>
          </a:stretch>
        </p:blipFill>
        <p:spPr>
          <a:xfrm>
            <a:off x="9179011" y="217487"/>
            <a:ext cx="2801568" cy="545372"/>
          </a:xfrm>
          <a:prstGeom prst="rect">
            <a:avLst/>
          </a:prstGeom>
        </p:spPr>
      </p:pic>
      <p:sp>
        <p:nvSpPr>
          <p:cNvPr id="14" name="Title 1">
            <a:extLst>
              <a:ext uri="{FF2B5EF4-FFF2-40B4-BE49-F238E27FC236}">
                <a16:creationId xmlns:a16="http://schemas.microsoft.com/office/drawing/2014/main" id="{918360D9-4963-0CAB-67BD-1943D67B21AA}"/>
              </a:ext>
            </a:extLst>
          </p:cNvPr>
          <p:cNvSpPr txBox="1">
            <a:spLocks/>
          </p:cNvSpPr>
          <p:nvPr userDrawn="1"/>
        </p:nvSpPr>
        <p:spPr>
          <a:xfrm>
            <a:off x="9306698" y="324019"/>
            <a:ext cx="2529015" cy="3529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pPr rtl="0"/>
            <a:r>
              <a:rPr lang="ga-ie">
                <a:solidFill>
                  <a:schemeClr val="bg1"/>
                </a:solidFill>
              </a:rPr>
              <a:t>Duration:</a:t>
            </a:r>
            <a:endParaRPr lang="en-US" dirty="0">
              <a:solidFill>
                <a:schemeClr val="bg1"/>
              </a:solidFill>
            </a:endParaRPr>
          </a:p>
        </p:txBody>
      </p:sp>
      <p:sp>
        <p:nvSpPr>
          <p:cNvPr id="15" name="Title 1">
            <a:extLst>
              <a:ext uri="{FF2B5EF4-FFF2-40B4-BE49-F238E27FC236}">
                <a16:creationId xmlns:a16="http://schemas.microsoft.com/office/drawing/2014/main" id="{21227E10-8B8A-8210-F5E0-29FCC9C53AA0}"/>
              </a:ext>
            </a:extLst>
          </p:cNvPr>
          <p:cNvSpPr txBox="1">
            <a:spLocks/>
          </p:cNvSpPr>
          <p:nvPr userDrawn="1"/>
        </p:nvSpPr>
        <p:spPr>
          <a:xfrm>
            <a:off x="9179011" y="971098"/>
            <a:ext cx="1361303" cy="1413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pPr rtl="0"/>
            <a:r>
              <a:rPr lang="ga-ie">
                <a:solidFill>
                  <a:srgbClr val="01334E"/>
                </a:solidFill>
              </a:rPr>
              <a:t>Click to edit Master title style</a:t>
            </a:r>
            <a:endParaRPr lang="en-US" dirty="0">
              <a:solidFill>
                <a:srgbClr val="01334E"/>
              </a:solidFill>
            </a:endParaRPr>
          </a:p>
        </p:txBody>
      </p:sp>
      <p:pic>
        <p:nvPicPr>
          <p:cNvPr id="19" name="Picture 18" descr="Shape, square&#10;&#10;Description automatically generated">
            <a:extLst>
              <a:ext uri="{FF2B5EF4-FFF2-40B4-BE49-F238E27FC236}">
                <a16:creationId xmlns:a16="http://schemas.microsoft.com/office/drawing/2014/main" id="{A308DEAF-20A9-D0F7-FA80-8C86BDCAB057}"/>
              </a:ext>
            </a:extLst>
          </p:cNvPr>
          <p:cNvPicPr>
            <a:picLocks noChangeAspect="1"/>
          </p:cNvPicPr>
          <p:nvPr userDrawn="1"/>
        </p:nvPicPr>
        <p:blipFill>
          <a:blip r:embed="rId6"/>
          <a:stretch>
            <a:fillRect/>
          </a:stretch>
        </p:blipFill>
        <p:spPr>
          <a:xfrm>
            <a:off x="8990272" y="2699709"/>
            <a:ext cx="2990307" cy="4002650"/>
          </a:xfrm>
          <a:prstGeom prst="rect">
            <a:avLst/>
          </a:prstGeom>
        </p:spPr>
      </p:pic>
      <p:sp>
        <p:nvSpPr>
          <p:cNvPr id="20" name="Content Placeholder 2">
            <a:extLst>
              <a:ext uri="{FF2B5EF4-FFF2-40B4-BE49-F238E27FC236}">
                <a16:creationId xmlns:a16="http://schemas.microsoft.com/office/drawing/2014/main" id="{87BAD02D-B8AB-89B4-22D1-6F9A6FB63EF2}"/>
              </a:ext>
            </a:extLst>
          </p:cNvPr>
          <p:cNvSpPr>
            <a:spLocks noGrp="1"/>
          </p:cNvSpPr>
          <p:nvPr>
            <p:ph idx="10"/>
          </p:nvPr>
        </p:nvSpPr>
        <p:spPr>
          <a:xfrm>
            <a:off x="9179011" y="3140562"/>
            <a:ext cx="2485767" cy="2341605"/>
          </a:xfrm>
        </p:spPr>
        <p:txBody>
          <a:bodyPr rtlCol="0">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Tree>
    <p:extLst>
      <p:ext uri="{BB962C8B-B14F-4D97-AF65-F5344CB8AC3E}">
        <p14:creationId xmlns:p14="http://schemas.microsoft.com/office/powerpoint/2010/main" val="3492300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1" y="228198"/>
            <a:ext cx="1145471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903224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67895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38"/>
          <p:cNvPicPr preferRelativeResize="0"/>
          <p:nvPr/>
        </p:nvPicPr>
        <p:blipFill rotWithShape="1">
          <a:blip r:embed="rId3">
            <a:alphaModFix/>
          </a:blip>
          <a:srcRect/>
          <a:stretch/>
        </p:blipFill>
        <p:spPr>
          <a:xfrm>
            <a:off x="222431" y="228198"/>
            <a:ext cx="11454693" cy="544624"/>
          </a:xfrm>
          <a:prstGeom prst="rect">
            <a:avLst/>
          </a:prstGeom>
          <a:noFill/>
          <a:ln>
            <a:noFill/>
          </a:ln>
        </p:spPr>
      </p:pic>
      <p:sp>
        <p:nvSpPr>
          <p:cNvPr id="64" name="Google Shape;64;p3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rgbClr val="01334E"/>
              </a:buClr>
              <a:buSzPts val="1800"/>
              <a:buFont typeface="Arial"/>
              <a:buNone/>
              <a:defRPr sz="1800" b="1" i="0">
                <a:solidFill>
                  <a:srgbClr val="01334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67" name="Google Shape;67;p38"/>
          <p:cNvSpPr txBox="1"/>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
        <p:nvSpPr>
          <p:cNvPr id="68" name="Google Shape;68;p38"/>
          <p:cNvSpPr txBox="1">
            <a:spLocks noGrp="1"/>
          </p:cNvSpPr>
          <p:nvPr>
            <p:ph type="body" idx="1"/>
          </p:nvPr>
        </p:nvSpPr>
        <p:spPr>
          <a:xfrm>
            <a:off x="1294134" y="1934796"/>
            <a:ext cx="5657651" cy="2227263"/>
          </a:xfrm>
          <a:prstGeom prst="rect">
            <a:avLst/>
          </a:prstGeom>
          <a:noFill/>
          <a:ln>
            <a:noFill/>
          </a:ln>
        </p:spPr>
        <p:txBody>
          <a:bodyPr spcFirstLastPara="1" wrap="square" lIns="91425" tIns="45700" rIns="91425" bIns="45700" rtlCol="0" anchor="t" anchorCtr="0">
            <a:normAutofit/>
          </a:bodyPr>
          <a:lstStyle>
            <a:lvl1pPr marL="457200" lvl="0" indent="-228600" algn="l">
              <a:lnSpc>
                <a:spcPct val="90000"/>
              </a:lnSpc>
              <a:spcBef>
                <a:spcPts val="1000"/>
              </a:spcBef>
              <a:spcAft>
                <a:spcPts val="0"/>
              </a:spcAft>
              <a:buClr>
                <a:srgbClr val="01334E"/>
              </a:buClr>
              <a:buSzPts val="4000"/>
              <a:buNone/>
              <a:defRPr sz="4000" b="1" i="0">
                <a:solidFill>
                  <a:srgbClr val="01334E"/>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1C6F3">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0472-65FA-70FE-DAC5-C2E233A349F0}"/>
              </a:ext>
            </a:extLst>
          </p:cNvPr>
          <p:cNvPicPr>
            <a:picLocks noChangeAspect="1"/>
          </p:cNvPicPr>
          <p:nvPr userDrawn="1"/>
        </p:nvPicPr>
        <p:blipFill>
          <a:blip r:embed="rId2"/>
          <a:srcRect/>
          <a:stretch/>
        </p:blipFill>
        <p:spPr>
          <a:xfrm>
            <a:off x="222431" y="228198"/>
            <a:ext cx="11454693" cy="544625"/>
          </a:xfrm>
          <a:prstGeom prst="rect">
            <a:avLst/>
          </a:prstGeom>
        </p:spPr>
      </p:pic>
      <p:sp>
        <p:nvSpPr>
          <p:cNvPr id="8" name="Title 1">
            <a:extLst>
              <a:ext uri="{FF2B5EF4-FFF2-40B4-BE49-F238E27FC236}">
                <a16:creationId xmlns:a16="http://schemas.microsoft.com/office/drawing/2014/main" id="{1F439D2D-435E-8C26-1457-B836EF2CF036}"/>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9" name="Content Placeholder 2">
            <a:extLst>
              <a:ext uri="{FF2B5EF4-FFF2-40B4-BE49-F238E27FC236}">
                <a16:creationId xmlns:a16="http://schemas.microsoft.com/office/drawing/2014/main" id="{31EA8030-DF62-8C79-7CB5-A45B236BCEB4}"/>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pic>
        <p:nvPicPr>
          <p:cNvPr id="10" name="Picture 9">
            <a:extLst>
              <a:ext uri="{FF2B5EF4-FFF2-40B4-BE49-F238E27FC236}">
                <a16:creationId xmlns:a16="http://schemas.microsoft.com/office/drawing/2014/main" id="{7D2EE2D6-AF60-0EAE-5562-C8A4F0C8DAC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C914FE7D-0006-45A0-5EB8-3A1640C42376}"/>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9270120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6108800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5886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8350061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3"/>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696484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452593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2884540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pPr rtl="0"/>
            <a:endParaRPr lang="en-US" dirty="0"/>
          </a:p>
        </p:txBody>
      </p:sp>
      <p:sp>
        <p:nvSpPr>
          <p:cNvPr id="13" name="Content Placeholder 12">
            <a:extLst>
              <a:ext uri="{FF2B5EF4-FFF2-40B4-BE49-F238E27FC236}">
                <a16:creationId xmlns:a16="http://schemas.microsoft.com/office/drawing/2014/main" id="{6048AEA0-BE64-ABE9-EA40-D97EC3196F7E}"/>
              </a:ext>
            </a:extLst>
          </p:cNvPr>
          <p:cNvSpPr>
            <a:spLocks noGrp="1"/>
          </p:cNvSpPr>
          <p:nvPr>
            <p:ph sz="quarter" idx="10" hasCustomPrompt="1"/>
          </p:nvPr>
        </p:nvSpPr>
        <p:spPr>
          <a:xfrm>
            <a:off x="1294134" y="1934796"/>
            <a:ext cx="5657651" cy="2227263"/>
          </a:xfrm>
        </p:spPr>
        <p:txBody>
          <a:bodyPr rtlCol="0">
            <a:normAutofit/>
          </a:bodyPr>
          <a:lstStyle>
            <a:lvl1pPr marL="0" indent="0">
              <a:buNone/>
              <a:defRPr sz="40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Tree>
    <p:extLst>
      <p:ext uri="{BB962C8B-B14F-4D97-AF65-F5344CB8AC3E}">
        <p14:creationId xmlns:p14="http://schemas.microsoft.com/office/powerpoint/2010/main" val="8072682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pPr rtl="0"/>
            <a:endParaRPr lang="en-US" dirty="0"/>
          </a:p>
        </p:txBody>
      </p:sp>
    </p:spTree>
    <p:extLst>
      <p:ext uri="{BB962C8B-B14F-4D97-AF65-F5344CB8AC3E}">
        <p14:creationId xmlns:p14="http://schemas.microsoft.com/office/powerpoint/2010/main" val="205279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5DC97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pic>
        <p:nvPicPr>
          <p:cNvPr id="5" name="Picture 4" descr="Shape, square&#10;&#10;Description automatically generated">
            <a:extLst>
              <a:ext uri="{FF2B5EF4-FFF2-40B4-BE49-F238E27FC236}">
                <a16:creationId xmlns:a16="http://schemas.microsoft.com/office/drawing/2014/main" id="{44AD3993-3236-4686-424E-474F46C5FF6D}"/>
              </a:ext>
            </a:extLst>
          </p:cNvPr>
          <p:cNvPicPr>
            <a:picLocks noChangeAspect="1"/>
          </p:cNvPicPr>
          <p:nvPr userDrawn="1"/>
        </p:nvPicPr>
        <p:blipFill>
          <a:blip r:embed="rId3"/>
          <a:stretch>
            <a:fillRect/>
          </a:stretch>
        </p:blipFill>
        <p:spPr>
          <a:xfrm>
            <a:off x="222431" y="1503710"/>
            <a:ext cx="5528062" cy="3743217"/>
          </a:xfrm>
          <a:prstGeom prst="rect">
            <a:avLst/>
          </a:prstGeom>
        </p:spPr>
      </p:pic>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642549" y="1929138"/>
            <a:ext cx="4695569" cy="2835876"/>
          </a:xfrm>
        </p:spPr>
        <p:txBody>
          <a:bodyPr rtlCol="0">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9" name="Picture 8" descr="Logo, company name&#10;&#10;Description automatically generated">
            <a:extLst>
              <a:ext uri="{FF2B5EF4-FFF2-40B4-BE49-F238E27FC236}">
                <a16:creationId xmlns:a16="http://schemas.microsoft.com/office/drawing/2014/main" id="{4545645B-990B-86C6-38FD-AFD810D3B047}"/>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34777" y="5924695"/>
            <a:ext cx="892432" cy="794264"/>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D898658-3763-3632-71D2-9AC39C637F2C}"/>
              </a:ext>
            </a:extLst>
          </p:cNvPr>
          <p:cNvPicPr>
            <a:picLocks noChangeAspect="1"/>
          </p:cNvPicPr>
          <p:nvPr userDrawn="1"/>
        </p:nvPicPr>
        <p:blipFill>
          <a:blip r:embed="rId5"/>
          <a:stretch>
            <a:fillRect/>
          </a:stretch>
        </p:blipFill>
        <p:spPr>
          <a:xfrm>
            <a:off x="1236361" y="6013852"/>
            <a:ext cx="615950" cy="615950"/>
          </a:xfrm>
          <a:prstGeom prst="rect">
            <a:avLst/>
          </a:prstGeom>
        </p:spPr>
      </p:pic>
    </p:spTree>
    <p:extLst>
      <p:ext uri="{BB962C8B-B14F-4D97-AF65-F5344CB8AC3E}">
        <p14:creationId xmlns:p14="http://schemas.microsoft.com/office/powerpoint/2010/main" val="211025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blipFill>
          <a:blip r:embed="rId2">
            <a:alphaModFix/>
          </a:blip>
          <a:stretch>
            <a:fillRect/>
          </a:stretch>
        </a:blipFill>
        <a:effectLst/>
      </p:bgPr>
    </p:bg>
    <p:spTree>
      <p:nvGrpSpPr>
        <p:cNvPr id="1" name="Shape 135"/>
        <p:cNvGrpSpPr/>
        <p:nvPr/>
      </p:nvGrpSpPr>
      <p:grpSpPr>
        <a:xfrm>
          <a:off x="0" y="0"/>
          <a:ext cx="0" cy="0"/>
          <a:chOff x="0" y="0"/>
          <a:chExt cx="0" cy="0"/>
        </a:xfrm>
      </p:grpSpPr>
      <p:pic>
        <p:nvPicPr>
          <p:cNvPr id="2" name="Google Shape;139;p48" descr="Logo, company name&#10;&#10;Description automatically generated">
            <a:extLst>
              <a:ext uri="{FF2B5EF4-FFF2-40B4-BE49-F238E27FC236}">
                <a16:creationId xmlns:a16="http://schemas.microsoft.com/office/drawing/2014/main" id="{580D2C8A-9073-52D8-29F4-B7F84584D713}"/>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7BECCAE4-4D46-9FE5-659D-451F1FCF3FA0}"/>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5DC97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874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755831" y="1996923"/>
            <a:ext cx="3313359" cy="3791955"/>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1043853" y="2448748"/>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4"/>
          <a:stretch>
            <a:fillRect/>
          </a:stretch>
        </p:blipFill>
        <p:spPr>
          <a:xfrm>
            <a:off x="1136906" y="1304069"/>
            <a:ext cx="2546350"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268110" y="1644623"/>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Think</a:t>
            </a:r>
            <a:endParaRPr lang="en-US" sz="2400" dirty="0"/>
          </a:p>
        </p:txBody>
      </p:sp>
      <p:pic>
        <p:nvPicPr>
          <p:cNvPr id="31" name="Picture 30">
            <a:extLst>
              <a:ext uri="{FF2B5EF4-FFF2-40B4-BE49-F238E27FC236}">
                <a16:creationId xmlns:a16="http://schemas.microsoft.com/office/drawing/2014/main" id="{CDC855F8-8289-A00A-D6B1-2B7427CD3F65}"/>
              </a:ext>
            </a:extLst>
          </p:cNvPr>
          <p:cNvPicPr>
            <a:picLocks noChangeAspect="1"/>
          </p:cNvPicPr>
          <p:nvPr userDrawn="1"/>
        </p:nvPicPr>
        <p:blipFill>
          <a:blip r:embed="rId5"/>
          <a:srcRect/>
          <a:stretch/>
        </p:blipFill>
        <p:spPr>
          <a:xfrm>
            <a:off x="4357212" y="2023747"/>
            <a:ext cx="3313358" cy="3791955"/>
          </a:xfrm>
          <a:prstGeom prst="rect">
            <a:avLst/>
          </a:prstGeom>
        </p:spPr>
      </p:pic>
      <p:sp>
        <p:nvSpPr>
          <p:cNvPr id="32" name="Content Placeholder 2">
            <a:extLst>
              <a:ext uri="{FF2B5EF4-FFF2-40B4-BE49-F238E27FC236}">
                <a16:creationId xmlns:a16="http://schemas.microsoft.com/office/drawing/2014/main" id="{E687C281-618D-27C0-DC3F-957FBEF95C6E}"/>
              </a:ext>
            </a:extLst>
          </p:cNvPr>
          <p:cNvSpPr>
            <a:spLocks noGrp="1"/>
          </p:cNvSpPr>
          <p:nvPr>
            <p:ph idx="10"/>
          </p:nvPr>
        </p:nvSpPr>
        <p:spPr>
          <a:xfrm>
            <a:off x="4645234" y="2475572"/>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3" name="Picture 32">
            <a:extLst>
              <a:ext uri="{FF2B5EF4-FFF2-40B4-BE49-F238E27FC236}">
                <a16:creationId xmlns:a16="http://schemas.microsoft.com/office/drawing/2014/main" id="{A909A2AF-4C1B-802B-14FC-2059827F13A8}"/>
              </a:ext>
            </a:extLst>
          </p:cNvPr>
          <p:cNvPicPr>
            <a:picLocks noChangeAspect="1"/>
          </p:cNvPicPr>
          <p:nvPr userDrawn="1"/>
        </p:nvPicPr>
        <p:blipFill>
          <a:blip r:embed="rId6"/>
          <a:srcRect/>
          <a:stretch/>
        </p:blipFill>
        <p:spPr>
          <a:xfrm>
            <a:off x="4738287" y="1330893"/>
            <a:ext cx="2546350" cy="927100"/>
          </a:xfrm>
          <a:prstGeom prst="rect">
            <a:avLst/>
          </a:prstGeom>
        </p:spPr>
      </p:pic>
      <p:sp>
        <p:nvSpPr>
          <p:cNvPr id="34" name="Title 1">
            <a:extLst>
              <a:ext uri="{FF2B5EF4-FFF2-40B4-BE49-F238E27FC236}">
                <a16:creationId xmlns:a16="http://schemas.microsoft.com/office/drawing/2014/main" id="{FEDBA32B-CBAE-FFF4-0F0A-C95A578E4814}"/>
              </a:ext>
            </a:extLst>
          </p:cNvPr>
          <p:cNvSpPr txBox="1">
            <a:spLocks/>
          </p:cNvSpPr>
          <p:nvPr userDrawn="1"/>
        </p:nvSpPr>
        <p:spPr>
          <a:xfrm>
            <a:off x="4869491" y="1671447"/>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Pair</a:t>
            </a:r>
            <a:endParaRPr lang="en-US" sz="2400" dirty="0"/>
          </a:p>
        </p:txBody>
      </p:sp>
      <p:pic>
        <p:nvPicPr>
          <p:cNvPr id="35" name="Picture 34" descr="Shape, square&#10;&#10;Description automatically generated">
            <a:extLst>
              <a:ext uri="{FF2B5EF4-FFF2-40B4-BE49-F238E27FC236}">
                <a16:creationId xmlns:a16="http://schemas.microsoft.com/office/drawing/2014/main" id="{DE4A588A-CEA7-F1FA-8764-0CF14F4F9FD3}"/>
              </a:ext>
            </a:extLst>
          </p:cNvPr>
          <p:cNvPicPr>
            <a:picLocks noChangeAspect="1"/>
          </p:cNvPicPr>
          <p:nvPr userDrawn="1"/>
        </p:nvPicPr>
        <p:blipFill>
          <a:blip r:embed="rId2"/>
          <a:stretch>
            <a:fillRect/>
          </a:stretch>
        </p:blipFill>
        <p:spPr>
          <a:xfrm>
            <a:off x="7986887" y="2040954"/>
            <a:ext cx="3313359" cy="3791955"/>
          </a:xfrm>
          <a:prstGeom prst="rect">
            <a:avLst/>
          </a:prstGeom>
        </p:spPr>
      </p:pic>
      <p:sp>
        <p:nvSpPr>
          <p:cNvPr id="36" name="Content Placeholder 2">
            <a:extLst>
              <a:ext uri="{FF2B5EF4-FFF2-40B4-BE49-F238E27FC236}">
                <a16:creationId xmlns:a16="http://schemas.microsoft.com/office/drawing/2014/main" id="{3C127F1C-B4D3-4FDD-228B-3F896D260489}"/>
              </a:ext>
            </a:extLst>
          </p:cNvPr>
          <p:cNvSpPr>
            <a:spLocks noGrp="1"/>
          </p:cNvSpPr>
          <p:nvPr>
            <p:ph idx="11"/>
          </p:nvPr>
        </p:nvSpPr>
        <p:spPr>
          <a:xfrm>
            <a:off x="8274909" y="2492779"/>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7" name="Picture 36">
            <a:extLst>
              <a:ext uri="{FF2B5EF4-FFF2-40B4-BE49-F238E27FC236}">
                <a16:creationId xmlns:a16="http://schemas.microsoft.com/office/drawing/2014/main" id="{B0FD30AB-81A9-0229-C84B-38600284869A}"/>
              </a:ext>
            </a:extLst>
          </p:cNvPr>
          <p:cNvPicPr>
            <a:picLocks noChangeAspect="1"/>
          </p:cNvPicPr>
          <p:nvPr userDrawn="1"/>
        </p:nvPicPr>
        <p:blipFill>
          <a:blip r:embed="rId4"/>
          <a:stretch>
            <a:fillRect/>
          </a:stretch>
        </p:blipFill>
        <p:spPr>
          <a:xfrm>
            <a:off x="8367962" y="1348100"/>
            <a:ext cx="2546350" cy="927100"/>
          </a:xfrm>
          <a:prstGeom prst="rect">
            <a:avLst/>
          </a:prstGeom>
        </p:spPr>
      </p:pic>
      <p:sp>
        <p:nvSpPr>
          <p:cNvPr id="38" name="Title 1">
            <a:extLst>
              <a:ext uri="{FF2B5EF4-FFF2-40B4-BE49-F238E27FC236}">
                <a16:creationId xmlns:a16="http://schemas.microsoft.com/office/drawing/2014/main" id="{FACA4762-F589-6C74-5BF5-669855452A5D}"/>
              </a:ext>
            </a:extLst>
          </p:cNvPr>
          <p:cNvSpPr txBox="1">
            <a:spLocks/>
          </p:cNvSpPr>
          <p:nvPr userDrawn="1"/>
        </p:nvSpPr>
        <p:spPr>
          <a:xfrm>
            <a:off x="8499166" y="1688654"/>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Share</a:t>
            </a:r>
            <a:endParaRPr lang="en-US" sz="2400" dirty="0"/>
          </a:p>
        </p:txBody>
      </p:sp>
    </p:spTree>
    <p:extLst>
      <p:ext uri="{BB962C8B-B14F-4D97-AF65-F5344CB8AC3E}">
        <p14:creationId xmlns:p14="http://schemas.microsoft.com/office/powerpoint/2010/main" val="17738361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334E"/>
        </a:solidFill>
        <a:effectLst/>
      </p:bgPr>
    </p:bg>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3"/>
          <a:stretch>
            <a:fillRect/>
          </a:stretch>
        </p:blipFill>
        <p:spPr>
          <a:xfrm>
            <a:off x="11353800" y="6013852"/>
            <a:ext cx="615950" cy="615950"/>
          </a:xfrm>
          <a:prstGeom prst="rect">
            <a:avLst/>
          </a:prstGeom>
        </p:spPr>
      </p:pic>
    </p:spTree>
    <p:extLst>
      <p:ext uri="{BB962C8B-B14F-4D97-AF65-F5344CB8AC3E}">
        <p14:creationId xmlns:p14="http://schemas.microsoft.com/office/powerpoint/2010/main" val="867004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356287" y="1996923"/>
            <a:ext cx="2568137" cy="1432077"/>
          </a:xfrm>
          <a:prstGeom prst="rect">
            <a:avLst/>
          </a:prstGeom>
        </p:spPr>
      </p:pic>
      <p:pic>
        <p:nvPicPr>
          <p:cNvPr id="24" name="Picture 23">
            <a:extLst>
              <a:ext uri="{FF2B5EF4-FFF2-40B4-BE49-F238E27FC236}">
                <a16:creationId xmlns:a16="http://schemas.microsoft.com/office/drawing/2014/main" id="{B19E40C0-1F86-701A-FAD5-6CC8DC29E406}"/>
              </a:ext>
            </a:extLst>
          </p:cNvPr>
          <p:cNvPicPr>
            <a:picLocks noChangeAspect="1"/>
          </p:cNvPicPr>
          <p:nvPr userDrawn="1"/>
        </p:nvPicPr>
        <p:blipFill>
          <a:blip r:embed="rId3"/>
          <a:srcRect/>
          <a:stretch/>
        </p:blipFill>
        <p:spPr>
          <a:xfrm>
            <a:off x="3104607" y="1977081"/>
            <a:ext cx="2568137" cy="1432077"/>
          </a:xfrm>
          <a:prstGeom prst="rect">
            <a:avLst/>
          </a:prstGeom>
        </p:spPr>
      </p:pic>
      <p:pic>
        <p:nvPicPr>
          <p:cNvPr id="26" name="Picture 25">
            <a:extLst>
              <a:ext uri="{FF2B5EF4-FFF2-40B4-BE49-F238E27FC236}">
                <a16:creationId xmlns:a16="http://schemas.microsoft.com/office/drawing/2014/main" id="{056103D4-A960-A3FD-4A90-D93B9107F5CE}"/>
              </a:ext>
            </a:extLst>
          </p:cNvPr>
          <p:cNvPicPr>
            <a:picLocks noChangeAspect="1"/>
          </p:cNvPicPr>
          <p:nvPr userDrawn="1"/>
        </p:nvPicPr>
        <p:blipFill>
          <a:blip r:embed="rId4"/>
          <a:srcRect/>
          <a:stretch/>
        </p:blipFill>
        <p:spPr>
          <a:xfrm>
            <a:off x="3788858" y="1304069"/>
            <a:ext cx="1248019" cy="927099"/>
          </a:xfrm>
          <a:prstGeom prst="rect">
            <a:avLst/>
          </a:prstGeom>
        </p:spPr>
      </p:pic>
      <p:sp>
        <p:nvSpPr>
          <p:cNvPr id="27" name="Title 1">
            <a:extLst>
              <a:ext uri="{FF2B5EF4-FFF2-40B4-BE49-F238E27FC236}">
                <a16:creationId xmlns:a16="http://schemas.microsoft.com/office/drawing/2014/main" id="{0333B9EC-A07A-36BA-71AA-690100EE51A4}"/>
              </a:ext>
            </a:extLst>
          </p:cNvPr>
          <p:cNvSpPr txBox="1">
            <a:spLocks/>
          </p:cNvSpPr>
          <p:nvPr userDrawn="1"/>
        </p:nvSpPr>
        <p:spPr>
          <a:xfrm>
            <a:off x="411641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2</a:t>
            </a:r>
            <a:endParaRPr lang="en-US" sz="2800" dirty="0"/>
          </a:p>
        </p:txBody>
      </p:sp>
      <p:pic>
        <p:nvPicPr>
          <p:cNvPr id="28" name="Picture 27" descr="Shape, square&#10;&#10;Description automatically generated">
            <a:extLst>
              <a:ext uri="{FF2B5EF4-FFF2-40B4-BE49-F238E27FC236}">
                <a16:creationId xmlns:a16="http://schemas.microsoft.com/office/drawing/2014/main" id="{F50DB0FF-1C4F-3266-3352-7C27AF3FA676}"/>
              </a:ext>
            </a:extLst>
          </p:cNvPr>
          <p:cNvPicPr>
            <a:picLocks noChangeAspect="1"/>
          </p:cNvPicPr>
          <p:nvPr userDrawn="1"/>
        </p:nvPicPr>
        <p:blipFill>
          <a:blip r:embed="rId2"/>
          <a:stretch>
            <a:fillRect/>
          </a:stretch>
        </p:blipFill>
        <p:spPr>
          <a:xfrm>
            <a:off x="5928191" y="1989721"/>
            <a:ext cx="2568137" cy="1419437"/>
          </a:xfrm>
          <a:prstGeom prst="rect">
            <a:avLst/>
          </a:prstGeom>
        </p:spPr>
      </p:pic>
      <p:pic>
        <p:nvPicPr>
          <p:cNvPr id="40" name="Picture 39">
            <a:extLst>
              <a:ext uri="{FF2B5EF4-FFF2-40B4-BE49-F238E27FC236}">
                <a16:creationId xmlns:a16="http://schemas.microsoft.com/office/drawing/2014/main" id="{ED6F1987-6785-6E09-5406-66CC2542C25C}"/>
              </a:ext>
            </a:extLst>
          </p:cNvPr>
          <p:cNvPicPr>
            <a:picLocks noChangeAspect="1"/>
          </p:cNvPicPr>
          <p:nvPr userDrawn="1"/>
        </p:nvPicPr>
        <p:blipFill>
          <a:blip r:embed="rId3"/>
          <a:srcRect/>
          <a:stretch/>
        </p:blipFill>
        <p:spPr>
          <a:xfrm>
            <a:off x="8676511" y="1969879"/>
            <a:ext cx="2568137" cy="1419437"/>
          </a:xfrm>
          <a:prstGeom prst="rect">
            <a:avLst/>
          </a:prstGeom>
        </p:spPr>
      </p:pic>
      <p:pic>
        <p:nvPicPr>
          <p:cNvPr id="42" name="Picture 41">
            <a:extLst>
              <a:ext uri="{FF2B5EF4-FFF2-40B4-BE49-F238E27FC236}">
                <a16:creationId xmlns:a16="http://schemas.microsoft.com/office/drawing/2014/main" id="{8D0326EC-7E44-8FAD-07B5-B5398493BD91}"/>
              </a:ext>
            </a:extLst>
          </p:cNvPr>
          <p:cNvPicPr>
            <a:picLocks noChangeAspect="1"/>
          </p:cNvPicPr>
          <p:nvPr userDrawn="1"/>
        </p:nvPicPr>
        <p:blipFill>
          <a:blip r:embed="rId4"/>
          <a:srcRect/>
          <a:stretch/>
        </p:blipFill>
        <p:spPr>
          <a:xfrm>
            <a:off x="9360762" y="1296867"/>
            <a:ext cx="1248019" cy="927099"/>
          </a:xfrm>
          <a:prstGeom prst="rect">
            <a:avLst/>
          </a:prstGeom>
        </p:spPr>
      </p:pic>
      <p:sp>
        <p:nvSpPr>
          <p:cNvPr id="43" name="Title 1">
            <a:extLst>
              <a:ext uri="{FF2B5EF4-FFF2-40B4-BE49-F238E27FC236}">
                <a16:creationId xmlns:a16="http://schemas.microsoft.com/office/drawing/2014/main" id="{E163C30A-3871-79E4-9FFA-ADDFB17FDCF6}"/>
              </a:ext>
            </a:extLst>
          </p:cNvPr>
          <p:cNvSpPr txBox="1">
            <a:spLocks/>
          </p:cNvSpPr>
          <p:nvPr userDrawn="1"/>
        </p:nvSpPr>
        <p:spPr>
          <a:xfrm>
            <a:off x="968832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4</a:t>
            </a:r>
            <a:endParaRPr lang="en-US" sz="2800" dirty="0"/>
          </a:p>
        </p:txBody>
      </p:sp>
      <p:pic>
        <p:nvPicPr>
          <p:cNvPr id="2" name="Picture 1" descr="Shape, square&#10;&#10;Description automatically generated">
            <a:extLst>
              <a:ext uri="{FF2B5EF4-FFF2-40B4-BE49-F238E27FC236}">
                <a16:creationId xmlns:a16="http://schemas.microsoft.com/office/drawing/2014/main" id="{91CB6A6E-6401-92F8-1AE7-69E71E5F725A}"/>
              </a:ext>
            </a:extLst>
          </p:cNvPr>
          <p:cNvPicPr>
            <a:picLocks noChangeAspect="1"/>
          </p:cNvPicPr>
          <p:nvPr userDrawn="1"/>
        </p:nvPicPr>
        <p:blipFill>
          <a:blip r:embed="rId2"/>
          <a:stretch>
            <a:fillRect/>
          </a:stretch>
        </p:blipFill>
        <p:spPr>
          <a:xfrm>
            <a:off x="356287" y="4426797"/>
            <a:ext cx="2568137" cy="1432077"/>
          </a:xfrm>
          <a:prstGeom prst="rect">
            <a:avLst/>
          </a:prstGeom>
        </p:spPr>
      </p:pic>
      <p:pic>
        <p:nvPicPr>
          <p:cNvPr id="11" name="Picture 10">
            <a:extLst>
              <a:ext uri="{FF2B5EF4-FFF2-40B4-BE49-F238E27FC236}">
                <a16:creationId xmlns:a16="http://schemas.microsoft.com/office/drawing/2014/main" id="{9B4ED672-E850-134D-3597-2C1777E80A88}"/>
              </a:ext>
            </a:extLst>
          </p:cNvPr>
          <p:cNvPicPr>
            <a:picLocks noChangeAspect="1"/>
          </p:cNvPicPr>
          <p:nvPr userDrawn="1"/>
        </p:nvPicPr>
        <p:blipFill>
          <a:blip r:embed="rId3"/>
          <a:srcRect/>
          <a:stretch/>
        </p:blipFill>
        <p:spPr>
          <a:xfrm>
            <a:off x="3162796" y="4428629"/>
            <a:ext cx="2568137" cy="1432077"/>
          </a:xfrm>
          <a:prstGeom prst="rect">
            <a:avLst/>
          </a:prstGeom>
        </p:spPr>
      </p:pic>
      <p:pic>
        <p:nvPicPr>
          <p:cNvPr id="13" name="Picture 12">
            <a:extLst>
              <a:ext uri="{FF2B5EF4-FFF2-40B4-BE49-F238E27FC236}">
                <a16:creationId xmlns:a16="http://schemas.microsoft.com/office/drawing/2014/main" id="{5A61D10D-ABA3-3A85-7FC5-6DB672DDB9F6}"/>
              </a:ext>
            </a:extLst>
          </p:cNvPr>
          <p:cNvPicPr>
            <a:picLocks noChangeAspect="1"/>
          </p:cNvPicPr>
          <p:nvPr userDrawn="1"/>
        </p:nvPicPr>
        <p:blipFill>
          <a:blip r:embed="rId4"/>
          <a:srcRect/>
          <a:stretch/>
        </p:blipFill>
        <p:spPr>
          <a:xfrm>
            <a:off x="3847047" y="3755617"/>
            <a:ext cx="1248019" cy="927099"/>
          </a:xfrm>
          <a:prstGeom prst="rect">
            <a:avLst/>
          </a:prstGeom>
        </p:spPr>
      </p:pic>
      <p:sp>
        <p:nvSpPr>
          <p:cNvPr id="15" name="Title 1">
            <a:extLst>
              <a:ext uri="{FF2B5EF4-FFF2-40B4-BE49-F238E27FC236}">
                <a16:creationId xmlns:a16="http://schemas.microsoft.com/office/drawing/2014/main" id="{FB1CB312-B4C0-3AB8-D4BE-6315B301D51E}"/>
              </a:ext>
            </a:extLst>
          </p:cNvPr>
          <p:cNvSpPr txBox="1">
            <a:spLocks/>
          </p:cNvSpPr>
          <p:nvPr userDrawn="1"/>
        </p:nvSpPr>
        <p:spPr>
          <a:xfrm>
            <a:off x="4174605" y="41435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6</a:t>
            </a:r>
            <a:endParaRPr lang="en-US" sz="2800" dirty="0"/>
          </a:p>
        </p:txBody>
      </p:sp>
      <p:pic>
        <p:nvPicPr>
          <p:cNvPr id="16" name="Picture 15" descr="Shape, square&#10;&#10;Description automatically generated">
            <a:extLst>
              <a:ext uri="{FF2B5EF4-FFF2-40B4-BE49-F238E27FC236}">
                <a16:creationId xmlns:a16="http://schemas.microsoft.com/office/drawing/2014/main" id="{9D4CD281-83B4-361A-E05F-B8E44036DBA9}"/>
              </a:ext>
            </a:extLst>
          </p:cNvPr>
          <p:cNvPicPr>
            <a:picLocks noChangeAspect="1"/>
          </p:cNvPicPr>
          <p:nvPr userDrawn="1"/>
        </p:nvPicPr>
        <p:blipFill>
          <a:blip r:embed="rId2"/>
          <a:stretch>
            <a:fillRect/>
          </a:stretch>
        </p:blipFill>
        <p:spPr>
          <a:xfrm>
            <a:off x="6005354" y="4406955"/>
            <a:ext cx="2568137" cy="1419437"/>
          </a:xfrm>
          <a:prstGeom prst="rect">
            <a:avLst/>
          </a:prstGeom>
        </p:spPr>
      </p:pic>
      <p:pic>
        <p:nvPicPr>
          <p:cNvPr id="19" name="Picture 18">
            <a:extLst>
              <a:ext uri="{FF2B5EF4-FFF2-40B4-BE49-F238E27FC236}">
                <a16:creationId xmlns:a16="http://schemas.microsoft.com/office/drawing/2014/main" id="{586EB79E-9371-0A1B-968D-C22F27D9B21D}"/>
              </a:ext>
            </a:extLst>
          </p:cNvPr>
          <p:cNvPicPr>
            <a:picLocks noChangeAspect="1"/>
          </p:cNvPicPr>
          <p:nvPr userDrawn="1"/>
        </p:nvPicPr>
        <p:blipFill>
          <a:blip r:embed="rId3"/>
          <a:srcRect/>
          <a:stretch/>
        </p:blipFill>
        <p:spPr>
          <a:xfrm>
            <a:off x="8901049" y="4347429"/>
            <a:ext cx="2568137" cy="1419437"/>
          </a:xfrm>
          <a:prstGeom prst="rect">
            <a:avLst/>
          </a:prstGeom>
        </p:spPr>
      </p:pic>
      <p:pic>
        <p:nvPicPr>
          <p:cNvPr id="20" name="Picture 19">
            <a:extLst>
              <a:ext uri="{FF2B5EF4-FFF2-40B4-BE49-F238E27FC236}">
                <a16:creationId xmlns:a16="http://schemas.microsoft.com/office/drawing/2014/main" id="{45C0C526-01C5-466E-6FD7-7B359CE8E2C7}"/>
              </a:ext>
            </a:extLst>
          </p:cNvPr>
          <p:cNvPicPr>
            <a:picLocks noChangeAspect="1"/>
          </p:cNvPicPr>
          <p:nvPr userDrawn="1"/>
        </p:nvPicPr>
        <p:blipFill>
          <a:blip r:embed="rId4"/>
          <a:srcRect/>
          <a:stretch/>
        </p:blipFill>
        <p:spPr>
          <a:xfrm>
            <a:off x="9585300" y="3674417"/>
            <a:ext cx="1248019" cy="927099"/>
          </a:xfrm>
          <a:prstGeom prst="rect">
            <a:avLst/>
          </a:prstGeom>
        </p:spPr>
      </p:pic>
      <p:sp>
        <p:nvSpPr>
          <p:cNvPr id="21" name="Title 1">
            <a:extLst>
              <a:ext uri="{FF2B5EF4-FFF2-40B4-BE49-F238E27FC236}">
                <a16:creationId xmlns:a16="http://schemas.microsoft.com/office/drawing/2014/main" id="{AC5E1655-85AC-9C64-4D6F-1701985C6D3F}"/>
              </a:ext>
            </a:extLst>
          </p:cNvPr>
          <p:cNvSpPr txBox="1">
            <a:spLocks/>
          </p:cNvSpPr>
          <p:nvPr userDrawn="1"/>
        </p:nvSpPr>
        <p:spPr>
          <a:xfrm>
            <a:off x="9912858" y="40623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8</a:t>
            </a:r>
            <a:endParaRPr lang="en-US" sz="2800" dirty="0"/>
          </a:p>
        </p:txBody>
      </p:sp>
      <p:pic>
        <p:nvPicPr>
          <p:cNvPr id="23" name="Picture 22">
            <a:extLst>
              <a:ext uri="{FF2B5EF4-FFF2-40B4-BE49-F238E27FC236}">
                <a16:creationId xmlns:a16="http://schemas.microsoft.com/office/drawing/2014/main" id="{0818FE29-35C7-17DB-A979-68DC38C7766A}"/>
              </a:ext>
            </a:extLst>
          </p:cNvPr>
          <p:cNvPicPr>
            <a:picLocks noChangeAspect="1"/>
          </p:cNvPicPr>
          <p:nvPr userDrawn="1"/>
        </p:nvPicPr>
        <p:blipFill>
          <a:blip r:embed="rId4"/>
          <a:srcRect/>
          <a:stretch/>
        </p:blipFill>
        <p:spPr>
          <a:xfrm>
            <a:off x="1040538" y="1296867"/>
            <a:ext cx="1248019" cy="927099"/>
          </a:xfrm>
          <a:prstGeom prst="rect">
            <a:avLst/>
          </a:prstGeom>
        </p:spPr>
      </p:pic>
      <p:sp>
        <p:nvSpPr>
          <p:cNvPr id="31" name="Title 1">
            <a:extLst>
              <a:ext uri="{FF2B5EF4-FFF2-40B4-BE49-F238E27FC236}">
                <a16:creationId xmlns:a16="http://schemas.microsoft.com/office/drawing/2014/main" id="{4BB3CE4D-3B02-7A6E-04FA-018E03C295CA}"/>
              </a:ext>
            </a:extLst>
          </p:cNvPr>
          <p:cNvSpPr txBox="1">
            <a:spLocks/>
          </p:cNvSpPr>
          <p:nvPr userDrawn="1"/>
        </p:nvSpPr>
        <p:spPr>
          <a:xfrm>
            <a:off x="1368096"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1</a:t>
            </a:r>
            <a:endParaRPr lang="en-US" sz="2800" dirty="0"/>
          </a:p>
        </p:txBody>
      </p:sp>
      <p:pic>
        <p:nvPicPr>
          <p:cNvPr id="32" name="Picture 31">
            <a:extLst>
              <a:ext uri="{FF2B5EF4-FFF2-40B4-BE49-F238E27FC236}">
                <a16:creationId xmlns:a16="http://schemas.microsoft.com/office/drawing/2014/main" id="{F53A2460-38ED-61C0-DC45-94B9EE622CC9}"/>
              </a:ext>
            </a:extLst>
          </p:cNvPr>
          <p:cNvPicPr>
            <a:picLocks noChangeAspect="1"/>
          </p:cNvPicPr>
          <p:nvPr userDrawn="1"/>
        </p:nvPicPr>
        <p:blipFill>
          <a:blip r:embed="rId4"/>
          <a:srcRect/>
          <a:stretch/>
        </p:blipFill>
        <p:spPr>
          <a:xfrm>
            <a:off x="6550618" y="1309219"/>
            <a:ext cx="1248019" cy="927099"/>
          </a:xfrm>
          <a:prstGeom prst="rect">
            <a:avLst/>
          </a:prstGeom>
        </p:spPr>
      </p:pic>
      <p:sp>
        <p:nvSpPr>
          <p:cNvPr id="33" name="Title 1">
            <a:extLst>
              <a:ext uri="{FF2B5EF4-FFF2-40B4-BE49-F238E27FC236}">
                <a16:creationId xmlns:a16="http://schemas.microsoft.com/office/drawing/2014/main" id="{B74FD65A-86A2-FC2E-BF24-43C1B92310A6}"/>
              </a:ext>
            </a:extLst>
          </p:cNvPr>
          <p:cNvSpPr txBox="1">
            <a:spLocks/>
          </p:cNvSpPr>
          <p:nvPr userDrawn="1"/>
        </p:nvSpPr>
        <p:spPr>
          <a:xfrm>
            <a:off x="6878176" y="169713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3</a:t>
            </a:r>
            <a:endParaRPr lang="en-US" sz="2800" dirty="0"/>
          </a:p>
        </p:txBody>
      </p:sp>
      <p:pic>
        <p:nvPicPr>
          <p:cNvPr id="34" name="Picture 33">
            <a:extLst>
              <a:ext uri="{FF2B5EF4-FFF2-40B4-BE49-F238E27FC236}">
                <a16:creationId xmlns:a16="http://schemas.microsoft.com/office/drawing/2014/main" id="{DC712ACA-A31B-E13E-1A72-312FE259F128}"/>
              </a:ext>
            </a:extLst>
          </p:cNvPr>
          <p:cNvPicPr>
            <a:picLocks noChangeAspect="1"/>
          </p:cNvPicPr>
          <p:nvPr userDrawn="1"/>
        </p:nvPicPr>
        <p:blipFill>
          <a:blip r:embed="rId4"/>
          <a:srcRect/>
          <a:stretch/>
        </p:blipFill>
        <p:spPr>
          <a:xfrm>
            <a:off x="1040538" y="3755617"/>
            <a:ext cx="1248019" cy="927099"/>
          </a:xfrm>
          <a:prstGeom prst="rect">
            <a:avLst/>
          </a:prstGeom>
        </p:spPr>
      </p:pic>
      <p:sp>
        <p:nvSpPr>
          <p:cNvPr id="35" name="Title 1">
            <a:extLst>
              <a:ext uri="{FF2B5EF4-FFF2-40B4-BE49-F238E27FC236}">
                <a16:creationId xmlns:a16="http://schemas.microsoft.com/office/drawing/2014/main" id="{9AF1A876-626A-D0F5-8840-B455B9A2DE81}"/>
              </a:ext>
            </a:extLst>
          </p:cNvPr>
          <p:cNvSpPr txBox="1">
            <a:spLocks/>
          </p:cNvSpPr>
          <p:nvPr userDrawn="1"/>
        </p:nvSpPr>
        <p:spPr>
          <a:xfrm>
            <a:off x="1368096" y="41435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5</a:t>
            </a:r>
            <a:endParaRPr lang="en-US" sz="2800" dirty="0"/>
          </a:p>
        </p:txBody>
      </p:sp>
      <p:pic>
        <p:nvPicPr>
          <p:cNvPr id="36" name="Picture 35">
            <a:extLst>
              <a:ext uri="{FF2B5EF4-FFF2-40B4-BE49-F238E27FC236}">
                <a16:creationId xmlns:a16="http://schemas.microsoft.com/office/drawing/2014/main" id="{65B9263E-24CB-ED6F-FF79-D6C097EC051E}"/>
              </a:ext>
            </a:extLst>
          </p:cNvPr>
          <p:cNvPicPr>
            <a:picLocks noChangeAspect="1"/>
          </p:cNvPicPr>
          <p:nvPr userDrawn="1"/>
        </p:nvPicPr>
        <p:blipFill>
          <a:blip r:embed="rId4"/>
          <a:srcRect/>
          <a:stretch/>
        </p:blipFill>
        <p:spPr>
          <a:xfrm>
            <a:off x="6721458" y="3751944"/>
            <a:ext cx="1248019" cy="927099"/>
          </a:xfrm>
          <a:prstGeom prst="rect">
            <a:avLst/>
          </a:prstGeom>
        </p:spPr>
      </p:pic>
      <p:sp>
        <p:nvSpPr>
          <p:cNvPr id="37" name="Title 1">
            <a:extLst>
              <a:ext uri="{FF2B5EF4-FFF2-40B4-BE49-F238E27FC236}">
                <a16:creationId xmlns:a16="http://schemas.microsoft.com/office/drawing/2014/main" id="{4BF3CA82-06E9-A653-1BF0-D638F7C0A71A}"/>
              </a:ext>
            </a:extLst>
          </p:cNvPr>
          <p:cNvSpPr txBox="1">
            <a:spLocks/>
          </p:cNvSpPr>
          <p:nvPr userDrawn="1"/>
        </p:nvSpPr>
        <p:spPr>
          <a:xfrm>
            <a:off x="7049016" y="4139855"/>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7</a:t>
            </a:r>
            <a:endParaRPr lang="en-US" sz="2800" dirty="0"/>
          </a:p>
        </p:txBody>
      </p:sp>
      <p:pic>
        <p:nvPicPr>
          <p:cNvPr id="38" name="Google Shape;57;p37">
            <a:extLst>
              <a:ext uri="{FF2B5EF4-FFF2-40B4-BE49-F238E27FC236}">
                <a16:creationId xmlns:a16="http://schemas.microsoft.com/office/drawing/2014/main" id="{622906BE-6136-EAC4-3512-F573E665AD02}"/>
              </a:ext>
            </a:extLst>
          </p:cNvPr>
          <p:cNvPicPr preferRelativeResize="0"/>
          <p:nvPr userDrawn="1"/>
        </p:nvPicPr>
        <p:blipFill rotWithShape="1">
          <a:blip r:embed="rId5">
            <a:alphaModFix/>
          </a:blip>
          <a:srcRect/>
          <a:stretch/>
        </p:blipFill>
        <p:spPr>
          <a:xfrm>
            <a:off x="222431" y="228198"/>
            <a:ext cx="11454693" cy="544625"/>
          </a:xfrm>
          <a:prstGeom prst="rect">
            <a:avLst/>
          </a:prstGeom>
          <a:noFill/>
          <a:ln>
            <a:noFill/>
          </a:ln>
        </p:spPr>
      </p:pic>
      <p:sp>
        <p:nvSpPr>
          <p:cNvPr id="44" name="Google Shape;58;p37">
            <a:extLst>
              <a:ext uri="{FF2B5EF4-FFF2-40B4-BE49-F238E27FC236}">
                <a16:creationId xmlns:a16="http://schemas.microsoft.com/office/drawing/2014/main" id="{DF38AEF4-6077-2C04-7BE5-9D19C21E6FDD}"/>
              </a:ext>
            </a:extLst>
          </p:cNvPr>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rtl="0">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extLst>
      <p:ext uri="{BB962C8B-B14F-4D97-AF65-F5344CB8AC3E}">
        <p14:creationId xmlns:p14="http://schemas.microsoft.com/office/powerpoint/2010/main" val="79402950"/>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9C3FD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6260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532871" y="1665073"/>
            <a:ext cx="5896233" cy="1325563"/>
          </a:xfrm>
        </p:spPr>
        <p:txBody>
          <a:bodyPr rtlCol="0" anchor="b"/>
          <a:lstStyle>
            <a:lvl1pPr>
              <a:defRPr>
                <a:solidFill>
                  <a:srgbClr val="FF826A"/>
                </a:solidFill>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hasCustomPrompt="1"/>
          </p:nvPr>
        </p:nvSpPr>
        <p:spPr>
          <a:xfrm>
            <a:off x="4532871" y="3064390"/>
            <a:ext cx="5389605" cy="2128537"/>
          </a:xfrm>
        </p:spPr>
        <p:txBody>
          <a:bodyPr rtlCol="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ga-ie"/>
              <a:t>Title/School</a:t>
            </a:r>
            <a:endParaRPr lang="en-US" dirty="0"/>
          </a:p>
        </p:txBody>
      </p:sp>
      <p:pic>
        <p:nvPicPr>
          <p:cNvPr id="5" name="Picture 4">
            <a:extLst>
              <a:ext uri="{FF2B5EF4-FFF2-40B4-BE49-F238E27FC236}">
                <a16:creationId xmlns:a16="http://schemas.microsoft.com/office/drawing/2014/main" id="{77CD5B8A-35A0-671D-6C46-A4B420E9C15B}"/>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0352216" y="5914768"/>
            <a:ext cx="892431" cy="79426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454D916-9DE2-DB5E-8378-F72C1F30921B}"/>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3187907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18071" y="540609"/>
            <a:ext cx="8244015" cy="1325563"/>
          </a:xfrm>
        </p:spPr>
        <p:txBody>
          <a:bodyPr rtlCol="0"/>
          <a:lstStyle>
            <a:lvl1pPr>
              <a:defRPr>
                <a:solidFill>
                  <a:srgbClr val="FF826A"/>
                </a:solidFill>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418071" y="2137634"/>
            <a:ext cx="8244015" cy="3076917"/>
          </a:xfrm>
        </p:spPr>
        <p:txBody>
          <a:bodyPr rtlCol="0"/>
          <a:lstStyle>
            <a:lvl1pPr>
              <a:defRPr>
                <a:solidFill>
                  <a:srgbClr val="01334E"/>
                </a:solidFill>
              </a:defRPr>
            </a:lvl1pPr>
            <a:lvl2pPr>
              <a:defRPr>
                <a:solidFill>
                  <a:srgbClr val="01334E"/>
                </a:solidFill>
              </a:defRPr>
            </a:lvl2pPr>
            <a:lvl3pPr>
              <a:defRPr>
                <a:solidFill>
                  <a:srgbClr val="01334E"/>
                </a:solidFill>
              </a:defRPr>
            </a:lvl3pPr>
            <a:lvl4pPr>
              <a:defRPr>
                <a:solidFill>
                  <a:srgbClr val="01334E"/>
                </a:solidFill>
              </a:defRPr>
            </a:lvl4pPr>
            <a:lvl5pPr>
              <a:defRPr>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
        <p:nvSpPr>
          <p:cNvPr id="6" name="Subtitle 2">
            <a:extLst>
              <a:ext uri="{FF2B5EF4-FFF2-40B4-BE49-F238E27FC236}">
                <a16:creationId xmlns:a16="http://schemas.microsoft.com/office/drawing/2014/main" id="{FBC639E9-3D7B-B733-D12E-3332632FA872}"/>
              </a:ext>
            </a:extLst>
          </p:cNvPr>
          <p:cNvSpPr txBox="1">
            <a:spLocks/>
          </p:cNvSpPr>
          <p:nvPr userDrawn="1"/>
        </p:nvSpPr>
        <p:spPr>
          <a:xfrm>
            <a:off x="418071" y="6051947"/>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r>
              <a:rPr lang="ga-ie" sz="1800" b="0">
                <a:solidFill>
                  <a:schemeClr val="bg1"/>
                </a:solidFill>
              </a:rPr>
              <a:t>Click to edit Master subtitle style</a:t>
            </a:r>
            <a:endParaRPr lang="en-US" sz="1800" b="0" dirty="0">
              <a:solidFill>
                <a:schemeClr val="bg1"/>
              </a:solidFill>
            </a:endParaRPr>
          </a:p>
        </p:txBody>
      </p:sp>
      <p:pic>
        <p:nvPicPr>
          <p:cNvPr id="8" name="Picture 7" descr="Logo, company name&#10;&#10;Description automatically generated">
            <a:extLst>
              <a:ext uri="{FF2B5EF4-FFF2-40B4-BE49-F238E27FC236}">
                <a16:creationId xmlns:a16="http://schemas.microsoft.com/office/drawing/2014/main" id="{BB67F458-ACF8-C47C-C4C5-BA6BF6824E7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0C9040B6-87FF-8DD7-62E9-A516D9A10985}"/>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80161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75E67-26FC-9F96-16DC-A9BCFC7D549D}"/>
              </a:ext>
            </a:extLst>
          </p:cNvPr>
          <p:cNvSpPr>
            <a:spLocks noGrp="1"/>
          </p:cNvSpPr>
          <p:nvPr>
            <p:ph type="dt" sz="half" idx="10"/>
          </p:nvPr>
        </p:nvSpPr>
        <p:spPr/>
        <p:txBody>
          <a:bodyPr rtlCol="0"/>
          <a:lstStyle/>
          <a:p>
            <a:pPr rtl="0"/>
            <a:fld id="{4A32817D-B2C5-FE42-AD20-3D309ABCC58A}" type="datetimeFigureOut">
              <a:rPr lang="en-US" smtClean="0"/>
              <a:t>8/31/2024</a:t>
            </a:fld>
            <a:endParaRPr lang="en-US" dirty="0"/>
          </a:p>
        </p:txBody>
      </p:sp>
      <p:sp>
        <p:nvSpPr>
          <p:cNvPr id="3" name="Footer Placeholder 2">
            <a:extLst>
              <a:ext uri="{FF2B5EF4-FFF2-40B4-BE49-F238E27FC236}">
                <a16:creationId xmlns:a16="http://schemas.microsoft.com/office/drawing/2014/main" id="{661656E8-7DFD-EB53-275D-76DE64AAB4E6}"/>
              </a:ext>
            </a:extLst>
          </p:cNvPr>
          <p:cNvSpPr>
            <a:spLocks noGrp="1"/>
          </p:cNvSpPr>
          <p:nvPr>
            <p:ph type="ftr" sz="quarter" idx="11"/>
          </p:nvPr>
        </p:nvSpPr>
        <p:spPr/>
        <p:txBody>
          <a:bodyPr rtlCol="0"/>
          <a:lstStyle/>
          <a:p>
            <a:pPr rtl="0"/>
            <a:endParaRPr lang="en-US" dirty="0"/>
          </a:p>
        </p:txBody>
      </p:sp>
      <p:sp>
        <p:nvSpPr>
          <p:cNvPr id="4" name="Slide Number Placeholder 3">
            <a:extLst>
              <a:ext uri="{FF2B5EF4-FFF2-40B4-BE49-F238E27FC236}">
                <a16:creationId xmlns:a16="http://schemas.microsoft.com/office/drawing/2014/main" id="{39031320-EF56-99C6-CBB7-C12301CF7F89}"/>
              </a:ext>
            </a:extLst>
          </p:cNvPr>
          <p:cNvSpPr>
            <a:spLocks noGrp="1"/>
          </p:cNvSpPr>
          <p:nvPr>
            <p:ph type="sldNum" sz="quarter" idx="12"/>
          </p:nvPr>
        </p:nvSpPr>
        <p:spPr/>
        <p:txBody>
          <a:bodyPr rtlCol="0"/>
          <a:lstStyle/>
          <a:p>
            <a:pPr rtl="0"/>
            <a:fld id="{7A96CF1D-C6AB-8D43-AA1A-2142132553A4}" type="slidenum">
              <a:rPr lang="en-US" smtClean="0"/>
              <a:t>‹#›</a:t>
            </a:fld>
            <a:endParaRPr lang="en-US" dirty="0"/>
          </a:p>
        </p:txBody>
      </p:sp>
    </p:spTree>
    <p:extLst>
      <p:ext uri="{BB962C8B-B14F-4D97-AF65-F5344CB8AC3E}">
        <p14:creationId xmlns:p14="http://schemas.microsoft.com/office/powerpoint/2010/main" val="158509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41" name="Google Shape;141;p48"/>
          <p:cNvSpPr txBox="1"/>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9734-6CCC-4186-63C3-F458F9B52793}"/>
              </a:ext>
            </a:extLst>
          </p:cNvPr>
          <p:cNvSpPr>
            <a:spLocks noGrp="1"/>
          </p:cNvSpPr>
          <p:nvPr>
            <p:ph type="ctrTitle"/>
          </p:nvPr>
        </p:nvSpPr>
        <p:spPr>
          <a:xfrm>
            <a:off x="547817" y="1122363"/>
            <a:ext cx="9144000" cy="2387600"/>
          </a:xfrm>
        </p:spPr>
        <p:txBody>
          <a:bodyPr rtlCol="0" anchor="b"/>
          <a:lstStyle>
            <a:lvl1pPr algn="l">
              <a:defRPr sz="6000">
                <a:solidFill>
                  <a:srgbClr val="FF826A"/>
                </a:solidFill>
              </a:defRPr>
            </a:lvl1pPr>
          </a:lstStyle>
          <a:p>
            <a:pPr rtl="0"/>
            <a:r>
              <a:rPr lang="ga-ie"/>
              <a:t>Click to edit Master title style</a:t>
            </a:r>
            <a:endParaRPr lang="en-US" dirty="0"/>
          </a:p>
        </p:txBody>
      </p:sp>
      <p:sp>
        <p:nvSpPr>
          <p:cNvPr id="3" name="Subtitle 2">
            <a:extLst>
              <a:ext uri="{FF2B5EF4-FFF2-40B4-BE49-F238E27FC236}">
                <a16:creationId xmlns:a16="http://schemas.microsoft.com/office/drawing/2014/main" id="{2505D949-2015-FCD8-475D-2C66A944C0D7}"/>
              </a:ext>
            </a:extLst>
          </p:cNvPr>
          <p:cNvSpPr>
            <a:spLocks noGrp="1"/>
          </p:cNvSpPr>
          <p:nvPr>
            <p:ph type="subTitle" idx="1"/>
          </p:nvPr>
        </p:nvSpPr>
        <p:spPr>
          <a:xfrm>
            <a:off x="547817" y="3602038"/>
            <a:ext cx="9144000" cy="1655762"/>
          </a:xfrm>
        </p:spPr>
        <p:txBody>
          <a:bodyPr rtlCol="0">
            <a:normAutofit/>
          </a:bodyPr>
          <a:lstStyle>
            <a:lvl1pPr marL="0" indent="0" algn="l">
              <a:buNone/>
              <a:defRPr sz="2800" b="1">
                <a:solidFill>
                  <a:srgbClr val="E1C6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ga-ie"/>
              <a:t>Click to edit Master subtitle style</a:t>
            </a:r>
            <a:endParaRPr lang="en-US" dirty="0"/>
          </a:p>
        </p:txBody>
      </p:sp>
      <p:pic>
        <p:nvPicPr>
          <p:cNvPr id="7" name="Picture 6" descr="Logo, company name&#10;&#10;Description automatically generated">
            <a:extLst>
              <a:ext uri="{FF2B5EF4-FFF2-40B4-BE49-F238E27FC236}">
                <a16:creationId xmlns:a16="http://schemas.microsoft.com/office/drawing/2014/main" id="{E75DB962-1BC4-B8CC-5E50-F4EBC9E7C2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FD79729-89E6-782A-99AA-8CE208FCF38C}"/>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9" name="Subtitle 2">
            <a:extLst>
              <a:ext uri="{FF2B5EF4-FFF2-40B4-BE49-F238E27FC236}">
                <a16:creationId xmlns:a16="http://schemas.microsoft.com/office/drawing/2014/main" id="{1CE56081-2806-6891-72EE-2B003CA90826}"/>
              </a:ext>
            </a:extLst>
          </p:cNvPr>
          <p:cNvSpPr txBox="1">
            <a:spLocks/>
          </p:cNvSpPr>
          <p:nvPr userDrawn="1"/>
        </p:nvSpPr>
        <p:spPr>
          <a:xfrm>
            <a:off x="547817" y="6311900"/>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r>
              <a:rPr lang="ga-ie" sz="1800">
                <a:solidFill>
                  <a:schemeClr val="bg1"/>
                </a:solidFill>
              </a:rPr>
              <a:t>Click to edit Master subtitle style</a:t>
            </a:r>
            <a:endParaRPr lang="en-US" sz="1800" dirty="0">
              <a:solidFill>
                <a:schemeClr val="bg1"/>
              </a:solidFill>
            </a:endParaRPr>
          </a:p>
        </p:txBody>
      </p:sp>
    </p:spTree>
    <p:extLst>
      <p:ext uri="{BB962C8B-B14F-4D97-AF65-F5344CB8AC3E}">
        <p14:creationId xmlns:p14="http://schemas.microsoft.com/office/powerpoint/2010/main" val="562626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17" name="Picture 16" descr="A picture containing text, silhouette&#10;&#10;Description automatically generated">
            <a:extLst>
              <a:ext uri="{FF2B5EF4-FFF2-40B4-BE49-F238E27FC236}">
                <a16:creationId xmlns:a16="http://schemas.microsoft.com/office/drawing/2014/main" id="{714C0C71-CA48-29AC-8224-43F526BD50A4}"/>
              </a:ext>
            </a:extLst>
          </p:cNvPr>
          <p:cNvPicPr>
            <a:picLocks noChangeAspect="1"/>
          </p:cNvPicPr>
          <p:nvPr userDrawn="1"/>
        </p:nvPicPr>
        <p:blipFill>
          <a:blip r:embed="rId2"/>
          <a:stretch>
            <a:fillRect/>
          </a:stretch>
        </p:blipFill>
        <p:spPr>
          <a:xfrm>
            <a:off x="9069860" y="815574"/>
            <a:ext cx="2892944" cy="1831420"/>
          </a:xfrm>
          <a:prstGeom prst="rect">
            <a:avLst/>
          </a:prstGeom>
        </p:spPr>
      </p:pic>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2" y="227825"/>
            <a:ext cx="8822724" cy="545372"/>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5DC973"/>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5"/>
            <a:ext cx="8441724" cy="1634267"/>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pic>
        <p:nvPicPr>
          <p:cNvPr id="9" name="Picture 8">
            <a:extLst>
              <a:ext uri="{FF2B5EF4-FFF2-40B4-BE49-F238E27FC236}">
                <a16:creationId xmlns:a16="http://schemas.microsoft.com/office/drawing/2014/main" id="{2FDA5616-2491-3F6A-278A-BBA8E1126B78}"/>
              </a:ext>
            </a:extLst>
          </p:cNvPr>
          <p:cNvPicPr>
            <a:picLocks noChangeAspect="1"/>
          </p:cNvPicPr>
          <p:nvPr userDrawn="1"/>
        </p:nvPicPr>
        <p:blipFill>
          <a:blip r:embed="rId4"/>
          <a:srcRect/>
          <a:stretch/>
        </p:blipFill>
        <p:spPr>
          <a:xfrm>
            <a:off x="349445" y="2763512"/>
            <a:ext cx="8441724" cy="3866663"/>
          </a:xfrm>
          <a:prstGeom prst="rect">
            <a:avLst/>
          </a:prstGeom>
        </p:spPr>
      </p:pic>
      <p:pic>
        <p:nvPicPr>
          <p:cNvPr id="13" name="Picture 12" descr="Shape, rectangle&#10;&#10;Description automatically generated">
            <a:extLst>
              <a:ext uri="{FF2B5EF4-FFF2-40B4-BE49-F238E27FC236}">
                <a16:creationId xmlns:a16="http://schemas.microsoft.com/office/drawing/2014/main" id="{EE9A7068-B841-A585-0710-40FBFAB94CD0}"/>
              </a:ext>
            </a:extLst>
          </p:cNvPr>
          <p:cNvPicPr>
            <a:picLocks noChangeAspect="1"/>
          </p:cNvPicPr>
          <p:nvPr userDrawn="1"/>
        </p:nvPicPr>
        <p:blipFill>
          <a:blip r:embed="rId5"/>
          <a:stretch>
            <a:fillRect/>
          </a:stretch>
        </p:blipFill>
        <p:spPr>
          <a:xfrm>
            <a:off x="9179011" y="217487"/>
            <a:ext cx="2801568" cy="545372"/>
          </a:xfrm>
          <a:prstGeom prst="rect">
            <a:avLst/>
          </a:prstGeom>
        </p:spPr>
      </p:pic>
      <p:sp>
        <p:nvSpPr>
          <p:cNvPr id="14" name="Title 1">
            <a:extLst>
              <a:ext uri="{FF2B5EF4-FFF2-40B4-BE49-F238E27FC236}">
                <a16:creationId xmlns:a16="http://schemas.microsoft.com/office/drawing/2014/main" id="{918360D9-4963-0CAB-67BD-1943D67B21AA}"/>
              </a:ext>
            </a:extLst>
          </p:cNvPr>
          <p:cNvSpPr txBox="1">
            <a:spLocks/>
          </p:cNvSpPr>
          <p:nvPr userDrawn="1"/>
        </p:nvSpPr>
        <p:spPr>
          <a:xfrm>
            <a:off x="9306698" y="324019"/>
            <a:ext cx="2529015" cy="3529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pPr rtl="0"/>
            <a:r>
              <a:rPr lang="ga-ie">
                <a:solidFill>
                  <a:schemeClr val="bg1"/>
                </a:solidFill>
              </a:rPr>
              <a:t>Duration:</a:t>
            </a:r>
            <a:endParaRPr lang="en-US" dirty="0">
              <a:solidFill>
                <a:schemeClr val="bg1"/>
              </a:solidFill>
            </a:endParaRPr>
          </a:p>
        </p:txBody>
      </p:sp>
      <p:sp>
        <p:nvSpPr>
          <p:cNvPr id="15" name="Title 1">
            <a:extLst>
              <a:ext uri="{FF2B5EF4-FFF2-40B4-BE49-F238E27FC236}">
                <a16:creationId xmlns:a16="http://schemas.microsoft.com/office/drawing/2014/main" id="{21227E10-8B8A-8210-F5E0-29FCC9C53AA0}"/>
              </a:ext>
            </a:extLst>
          </p:cNvPr>
          <p:cNvSpPr txBox="1">
            <a:spLocks/>
          </p:cNvSpPr>
          <p:nvPr userDrawn="1"/>
        </p:nvSpPr>
        <p:spPr>
          <a:xfrm>
            <a:off x="9179011" y="971098"/>
            <a:ext cx="1361303" cy="1413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pPr rtl="0"/>
            <a:r>
              <a:rPr lang="ga-ie">
                <a:solidFill>
                  <a:srgbClr val="01334E"/>
                </a:solidFill>
              </a:rPr>
              <a:t>Click to edit Master title style</a:t>
            </a:r>
            <a:endParaRPr lang="en-US" dirty="0">
              <a:solidFill>
                <a:srgbClr val="01334E"/>
              </a:solidFill>
            </a:endParaRPr>
          </a:p>
        </p:txBody>
      </p:sp>
      <p:pic>
        <p:nvPicPr>
          <p:cNvPr id="19" name="Picture 18" descr="Shape, square&#10;&#10;Description automatically generated">
            <a:extLst>
              <a:ext uri="{FF2B5EF4-FFF2-40B4-BE49-F238E27FC236}">
                <a16:creationId xmlns:a16="http://schemas.microsoft.com/office/drawing/2014/main" id="{A308DEAF-20A9-D0F7-FA80-8C86BDCAB057}"/>
              </a:ext>
            </a:extLst>
          </p:cNvPr>
          <p:cNvPicPr>
            <a:picLocks noChangeAspect="1"/>
          </p:cNvPicPr>
          <p:nvPr userDrawn="1"/>
        </p:nvPicPr>
        <p:blipFill>
          <a:blip r:embed="rId6"/>
          <a:stretch>
            <a:fillRect/>
          </a:stretch>
        </p:blipFill>
        <p:spPr>
          <a:xfrm>
            <a:off x="8990272" y="2699709"/>
            <a:ext cx="2990307" cy="4002650"/>
          </a:xfrm>
          <a:prstGeom prst="rect">
            <a:avLst/>
          </a:prstGeom>
        </p:spPr>
      </p:pic>
      <p:sp>
        <p:nvSpPr>
          <p:cNvPr id="20" name="Content Placeholder 2">
            <a:extLst>
              <a:ext uri="{FF2B5EF4-FFF2-40B4-BE49-F238E27FC236}">
                <a16:creationId xmlns:a16="http://schemas.microsoft.com/office/drawing/2014/main" id="{87BAD02D-B8AB-89B4-22D1-6F9A6FB63EF2}"/>
              </a:ext>
            </a:extLst>
          </p:cNvPr>
          <p:cNvSpPr>
            <a:spLocks noGrp="1"/>
          </p:cNvSpPr>
          <p:nvPr>
            <p:ph idx="10"/>
          </p:nvPr>
        </p:nvSpPr>
        <p:spPr>
          <a:xfrm>
            <a:off x="9179011" y="3140562"/>
            <a:ext cx="2485767" cy="2341605"/>
          </a:xfrm>
        </p:spPr>
        <p:txBody>
          <a:bodyPr rtlCol="0">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Tree>
    <p:extLst>
      <p:ext uri="{BB962C8B-B14F-4D97-AF65-F5344CB8AC3E}">
        <p14:creationId xmlns:p14="http://schemas.microsoft.com/office/powerpoint/2010/main" val="176592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1" y="228198"/>
            <a:ext cx="1145471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11914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theme" Target="../theme/theme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theme" Target="../theme/theme4.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marR="0" lvl="0" algn="l" rtl="0">
              <a:lnSpc>
                <a:spcPct val="90000"/>
              </a:lnSpc>
              <a:spcBef>
                <a:spcPts val="0"/>
              </a:spcBef>
              <a:spcAft>
                <a:spcPts val="0"/>
              </a:spcAft>
              <a:buClr>
                <a:schemeClr val="dk1"/>
              </a:buClr>
              <a:buSzPts val="4400"/>
              <a:buFont typeface="Arial Black"/>
              <a:buNone/>
              <a:defRPr sz="4400" b="1"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rtlCol="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rtl="0"/>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rtl="0"/>
            <a:endParaRPr dirty="0"/>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rtl="0"/>
            <a:endParaRPr dirty="0"/>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65" r:id="rId5"/>
    <p:sldLayoutId id="214748366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5E515-FF7B-AE43-F4B6-E541AAAB3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ga-ie"/>
              <a:t>Click to edit Master title style</a:t>
            </a:r>
            <a:endParaRPr lang="en-US"/>
          </a:p>
        </p:txBody>
      </p:sp>
      <p:sp>
        <p:nvSpPr>
          <p:cNvPr id="3" name="Text Placeholder 2">
            <a:extLst>
              <a:ext uri="{FF2B5EF4-FFF2-40B4-BE49-F238E27FC236}">
                <a16:creationId xmlns:a16="http://schemas.microsoft.com/office/drawing/2014/main" id="{336D91BD-7172-54BE-4831-D6A45F014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sp>
        <p:nvSpPr>
          <p:cNvPr id="4" name="Date Placeholder 3">
            <a:extLst>
              <a:ext uri="{FF2B5EF4-FFF2-40B4-BE49-F238E27FC236}">
                <a16:creationId xmlns:a16="http://schemas.microsoft.com/office/drawing/2014/main" id="{CF09EED8-1978-58CC-02FF-AC4B01A7E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4A32817D-B2C5-FE42-AD20-3D309ABCC58A}" type="datetimeFigureOut">
              <a:rPr lang="en-US" smtClean="0"/>
              <a:t>8/31/2024</a:t>
            </a:fld>
            <a:endParaRPr lang="en-US" dirty="0"/>
          </a:p>
        </p:txBody>
      </p:sp>
      <p:sp>
        <p:nvSpPr>
          <p:cNvPr id="5" name="Footer Placeholder 4">
            <a:extLst>
              <a:ext uri="{FF2B5EF4-FFF2-40B4-BE49-F238E27FC236}">
                <a16:creationId xmlns:a16="http://schemas.microsoft.com/office/drawing/2014/main" id="{47EE28B7-6CDA-EDEC-B5E0-4E7CB0C1A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p>
        </p:txBody>
      </p:sp>
      <p:sp>
        <p:nvSpPr>
          <p:cNvPr id="6" name="Slide Number Placeholder 5">
            <a:extLst>
              <a:ext uri="{FF2B5EF4-FFF2-40B4-BE49-F238E27FC236}">
                <a16:creationId xmlns:a16="http://schemas.microsoft.com/office/drawing/2014/main" id="{052D8C77-A345-2ECD-CBA5-9531EBA75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7A96CF1D-C6AB-8D43-AA1A-2142132553A4}" type="slidenum">
              <a:rPr lang="en-US" smtClean="0"/>
              <a:t>‹#›</a:t>
            </a:fld>
            <a:endParaRPr lang="en-US" dirty="0"/>
          </a:p>
        </p:txBody>
      </p:sp>
    </p:spTree>
    <p:extLst>
      <p:ext uri="{BB962C8B-B14F-4D97-AF65-F5344CB8AC3E}">
        <p14:creationId xmlns:p14="http://schemas.microsoft.com/office/powerpoint/2010/main" val="120879815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marR="0" lvl="0" algn="l" rtl="0">
              <a:lnSpc>
                <a:spcPct val="90000"/>
              </a:lnSpc>
              <a:spcBef>
                <a:spcPts val="0"/>
              </a:spcBef>
              <a:spcAft>
                <a:spcPts val="0"/>
              </a:spcAft>
              <a:buClr>
                <a:schemeClr val="dk1"/>
              </a:buClr>
              <a:buSzPts val="4400"/>
              <a:buFont typeface="Arial Black"/>
              <a:buNone/>
              <a:defRPr sz="4400" b="1"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rtlCol="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rtl="0"/>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rtl="0"/>
            <a:endParaRPr dirty="0"/>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rtl="0"/>
            <a:endParaRPr dirty="0"/>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777399417"/>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1" r:id="rId6"/>
    <p:sldLayoutId id="214748370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5E515-FF7B-AE43-F4B6-E541AAAB3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ga-ie"/>
              <a:t>Click to edit Master title style</a:t>
            </a:r>
            <a:endParaRPr lang="en-US"/>
          </a:p>
        </p:txBody>
      </p:sp>
      <p:sp>
        <p:nvSpPr>
          <p:cNvPr id="3" name="Text Placeholder 2">
            <a:extLst>
              <a:ext uri="{FF2B5EF4-FFF2-40B4-BE49-F238E27FC236}">
                <a16:creationId xmlns:a16="http://schemas.microsoft.com/office/drawing/2014/main" id="{336D91BD-7172-54BE-4831-D6A45F014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sp>
        <p:nvSpPr>
          <p:cNvPr id="4" name="Date Placeholder 3">
            <a:extLst>
              <a:ext uri="{FF2B5EF4-FFF2-40B4-BE49-F238E27FC236}">
                <a16:creationId xmlns:a16="http://schemas.microsoft.com/office/drawing/2014/main" id="{CF09EED8-1978-58CC-02FF-AC4B01A7E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4A32817D-B2C5-FE42-AD20-3D309ABCC58A}" type="datetimeFigureOut">
              <a:rPr lang="en-US" smtClean="0"/>
              <a:t>8/31/2024</a:t>
            </a:fld>
            <a:endParaRPr lang="en-US" dirty="0"/>
          </a:p>
        </p:txBody>
      </p:sp>
      <p:sp>
        <p:nvSpPr>
          <p:cNvPr id="5" name="Footer Placeholder 4">
            <a:extLst>
              <a:ext uri="{FF2B5EF4-FFF2-40B4-BE49-F238E27FC236}">
                <a16:creationId xmlns:a16="http://schemas.microsoft.com/office/drawing/2014/main" id="{47EE28B7-6CDA-EDEC-B5E0-4E7CB0C1A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p>
        </p:txBody>
      </p:sp>
      <p:sp>
        <p:nvSpPr>
          <p:cNvPr id="6" name="Slide Number Placeholder 5">
            <a:extLst>
              <a:ext uri="{FF2B5EF4-FFF2-40B4-BE49-F238E27FC236}">
                <a16:creationId xmlns:a16="http://schemas.microsoft.com/office/drawing/2014/main" id="{052D8C77-A345-2ECD-CBA5-9531EBA75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7A96CF1D-C6AB-8D43-AA1A-2142132553A4}" type="slidenum">
              <a:rPr lang="en-US" smtClean="0"/>
              <a:t>‹#›</a:t>
            </a:fld>
            <a:endParaRPr lang="en-US" dirty="0"/>
          </a:p>
        </p:txBody>
      </p:sp>
    </p:spTree>
    <p:extLst>
      <p:ext uri="{BB962C8B-B14F-4D97-AF65-F5344CB8AC3E}">
        <p14:creationId xmlns:p14="http://schemas.microsoft.com/office/powerpoint/2010/main" val="174722758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8.svg"/><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image" Target="../media/image47.png"/><Relationship Id="rId5" Type="http://schemas.openxmlformats.org/officeDocument/2006/relationships/image" Target="../media/image33.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2.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32.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notesSlide" Target="../notesSlides/notesSlide5.xml"/><Relationship Id="rId7" Type="http://schemas.openxmlformats.org/officeDocument/2006/relationships/image" Target="../media/image37.png"/><Relationship Id="rId2" Type="http://schemas.openxmlformats.org/officeDocument/2006/relationships/slideLayout" Target="../slideLayouts/slideLayout21.xml"/><Relationship Id="rId1" Type="http://schemas.openxmlformats.org/officeDocument/2006/relationships/video" Target="https://www.youtube.com/embed/covHhQgr5kU?start=33&amp;feature=oembed" TargetMode="Externa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2.png"/><Relationship Id="rId9" Type="http://schemas.openxmlformats.org/officeDocument/2006/relationships/hyperlink" Target="https://www.youtube.com/watch?v=covHhQgr5kU&amp;t=33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3.pn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40.png"/><Relationship Id="rId5"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46.sv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41.png"/><Relationship Id="rId5" Type="http://schemas.openxmlformats.org/officeDocument/2006/relationships/image" Target="../media/image32.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41.png"/><Relationship Id="rId5" Type="http://schemas.openxmlformats.org/officeDocument/2006/relationships/image" Target="../media/image32.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careersportal.ie/sectors/index.php?sector_id=10" TargetMode="External"/><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hyperlink" Target="https://www.publicjobs.ie/en/" TargetMode="External"/><Relationship Id="rId5" Type="http://schemas.openxmlformats.org/officeDocument/2006/relationships/hyperlink" Target="https://www.irishjobs.ie/" TargetMode="External"/><Relationship Id="rId4" Type="http://schemas.openxmlformats.org/officeDocument/2006/relationships/hyperlink" Target="https://jobsireland.ie/" TargetMode="External"/><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lvl="0" indent="0" algn="l" rtl="0">
              <a:lnSpc>
                <a:spcPct val="90000"/>
              </a:lnSpc>
              <a:spcBef>
                <a:spcPts val="0"/>
              </a:spcBef>
              <a:spcAft>
                <a:spcPts val="0"/>
              </a:spcAft>
              <a:buClr>
                <a:srgbClr val="FF826A"/>
              </a:buClr>
              <a:buSzPts val="6000"/>
              <a:buFont typeface="Arial Black"/>
              <a:buNone/>
            </a:pPr>
            <a:r>
              <a:rPr lang="ga-ie"/>
              <a:t>Conairí</a:t>
            </a:r>
            <a:endParaRPr dirty="0"/>
          </a:p>
        </p:txBody>
      </p:sp>
      <p:sp>
        <p:nvSpPr>
          <p:cNvPr id="159" name="Google Shape;159;p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rgbClr val="E1C6F3"/>
              </a:buClr>
              <a:buSzPts val="2800"/>
              <a:buNone/>
            </a:pPr>
            <a:r>
              <a:rPr lang="ga-ie" dirty="0"/>
              <a:t>An Tríú Bliain</a:t>
            </a:r>
          </a:p>
          <a:p>
            <a:pPr marL="0" lvl="0" indent="0" algn="l" rtl="0">
              <a:lnSpc>
                <a:spcPct val="90000"/>
              </a:lnSpc>
              <a:spcBef>
                <a:spcPts val="0"/>
              </a:spcBef>
              <a:spcAft>
                <a:spcPts val="0"/>
              </a:spcAft>
              <a:buClr>
                <a:srgbClr val="E1C6F3"/>
              </a:buClr>
              <a:buSzPts val="2800"/>
              <a:buNone/>
            </a:pPr>
            <a:r>
              <a:rPr lang="ga-ie" dirty="0"/>
              <a:t>Aonad 1: Mo shaol ar fad</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square&#10;&#10;Description automatically generated">
            <a:extLst>
              <a:ext uri="{FF2B5EF4-FFF2-40B4-BE49-F238E27FC236}">
                <a16:creationId xmlns:a16="http://schemas.microsoft.com/office/drawing/2014/main" id="{AA682896-C387-7035-501C-989FA2157063}"/>
              </a:ext>
            </a:extLst>
          </p:cNvPr>
          <p:cNvPicPr>
            <a:picLocks noChangeAspect="1"/>
          </p:cNvPicPr>
          <p:nvPr/>
        </p:nvPicPr>
        <p:blipFill>
          <a:blip r:embed="rId3"/>
          <a:stretch>
            <a:fillRect/>
          </a:stretch>
        </p:blipFill>
        <p:spPr>
          <a:xfrm>
            <a:off x="391088" y="894050"/>
            <a:ext cx="10993757" cy="5828100"/>
          </a:xfrm>
          <a:prstGeom prst="rect">
            <a:avLst/>
          </a:prstGeom>
        </p:spPr>
      </p:pic>
      <p:pic>
        <p:nvPicPr>
          <p:cNvPr id="8" name="Google Shape;425;p21" descr="Shape, square&#10;&#10;Description automatically generated">
            <a:extLst>
              <a:ext uri="{FF2B5EF4-FFF2-40B4-BE49-F238E27FC236}">
                <a16:creationId xmlns:a16="http://schemas.microsoft.com/office/drawing/2014/main" id="{37BD0952-48E3-3730-0C86-E38DDBB946A6}"/>
              </a:ext>
            </a:extLst>
          </p:cNvPr>
          <p:cNvPicPr preferRelativeResize="0"/>
          <p:nvPr/>
        </p:nvPicPr>
        <p:blipFill rotWithShape="1">
          <a:blip r:embed="rId3">
            <a:alphaModFix/>
          </a:blip>
          <a:srcRect/>
          <a:stretch/>
        </p:blipFill>
        <p:spPr>
          <a:xfrm rot="16200000">
            <a:off x="11111180" y="985999"/>
            <a:ext cx="1007241" cy="823346"/>
          </a:xfrm>
          <a:prstGeom prst="rect">
            <a:avLst/>
          </a:prstGeom>
          <a:noFill/>
          <a:ln>
            <a:noFill/>
          </a:ln>
        </p:spPr>
      </p:pic>
      <p:pic>
        <p:nvPicPr>
          <p:cNvPr id="5" name="Picture 4">
            <a:extLst>
              <a:ext uri="{FF2B5EF4-FFF2-40B4-BE49-F238E27FC236}">
                <a16:creationId xmlns:a16="http://schemas.microsoft.com/office/drawing/2014/main" id="{B5E97501-B5A5-B63A-799E-1C4D0CF6614B}"/>
              </a:ext>
            </a:extLst>
          </p:cNvPr>
          <p:cNvPicPr>
            <a:picLocks noChangeAspect="1"/>
          </p:cNvPicPr>
          <p:nvPr/>
        </p:nvPicPr>
        <p:blipFill>
          <a:blip r:embed="rId4"/>
          <a:stretch>
            <a:fillRect/>
          </a:stretch>
        </p:blipFill>
        <p:spPr>
          <a:xfrm>
            <a:off x="329000" y="264354"/>
            <a:ext cx="11117934" cy="516801"/>
          </a:xfrm>
          <a:prstGeom prst="rect">
            <a:avLst/>
          </a:prstGeom>
        </p:spPr>
      </p:pic>
      <p:sp>
        <p:nvSpPr>
          <p:cNvPr id="9" name="Google Shape;178;p4">
            <a:extLst>
              <a:ext uri="{FF2B5EF4-FFF2-40B4-BE49-F238E27FC236}">
                <a16:creationId xmlns:a16="http://schemas.microsoft.com/office/drawing/2014/main" id="{36BF243A-ECB8-B13D-280B-78C664DE981E}"/>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lang="ga-ie" sz="1800" b="1" i="0" u="none" strike="noStrike" kern="0" cap="none" spc="0" normalizeH="0" noProof="0">
                <a:ln>
                  <a:noFill/>
                </a:ln>
                <a:solidFill>
                  <a:prstClr val="white"/>
                </a:solidFill>
                <a:effectLst/>
                <a:uLnTx/>
                <a:uFillTx/>
                <a:latin typeface="Arial"/>
                <a:cs typeface="Arial"/>
                <a:sym typeface="Arial"/>
              </a:rPr>
              <a:t>Aonad 1, Gníomhaíocht 5</a:t>
            </a:r>
          </a:p>
        </p:txBody>
      </p:sp>
      <p:pic>
        <p:nvPicPr>
          <p:cNvPr id="13" name="Google Shape;331;p19" descr="Icon&#10;&#10;Description automatically generated">
            <a:extLst>
              <a:ext uri="{FF2B5EF4-FFF2-40B4-BE49-F238E27FC236}">
                <a16:creationId xmlns:a16="http://schemas.microsoft.com/office/drawing/2014/main" id="{04044DB6-A240-2D8B-F7CC-98F7299F3FA8}"/>
              </a:ext>
            </a:extLst>
          </p:cNvPr>
          <p:cNvPicPr preferRelativeResize="0"/>
          <p:nvPr/>
        </p:nvPicPr>
        <p:blipFill rotWithShape="1">
          <a:blip r:embed="rId5">
            <a:alphaModFix/>
          </a:blip>
          <a:srcRect/>
          <a:stretch/>
        </p:blipFill>
        <p:spPr>
          <a:xfrm>
            <a:off x="11111179" y="894051"/>
            <a:ext cx="1007241" cy="1007241"/>
          </a:xfrm>
          <a:prstGeom prst="rect">
            <a:avLst/>
          </a:prstGeom>
          <a:noFill/>
          <a:ln>
            <a:noFill/>
          </a:ln>
        </p:spPr>
      </p:pic>
      <p:sp>
        <p:nvSpPr>
          <p:cNvPr id="11" name="TextBox 10">
            <a:extLst>
              <a:ext uri="{FF2B5EF4-FFF2-40B4-BE49-F238E27FC236}">
                <a16:creationId xmlns:a16="http://schemas.microsoft.com/office/drawing/2014/main" id="{A1AE2C7C-5645-9FED-015B-215C10ADC824}"/>
              </a:ext>
            </a:extLst>
          </p:cNvPr>
          <p:cNvSpPr txBox="1"/>
          <p:nvPr/>
        </p:nvSpPr>
        <p:spPr>
          <a:xfrm>
            <a:off x="2835147" y="1498476"/>
            <a:ext cx="8112927" cy="3970318"/>
          </a:xfrm>
          <a:prstGeom prst="rect">
            <a:avLst/>
          </a:prstGeom>
          <a:noFill/>
        </p:spPr>
        <p:txBody>
          <a:bodyPr wrap="square" rtlCol="0">
            <a:spAutoFit/>
          </a:bodyPr>
          <a:lstStyle/>
          <a:p>
            <a:pPr rtl="0"/>
            <a:r>
              <a:rPr lang="ga-ie" sz="2800" dirty="0"/>
              <a:t>Scríobh an méid seo a leanas ar phíosa páipéir:</a:t>
            </a:r>
          </a:p>
          <a:p>
            <a:pPr rtl="0"/>
            <a:endParaRPr lang="en-GB" sz="2800" dirty="0"/>
          </a:p>
          <a:p>
            <a:pPr rtl="0"/>
            <a:r>
              <a:rPr lang="ga-ie" sz="2800" b="1" dirty="0">
                <a:solidFill>
                  <a:srgbClr val="5DC973"/>
                </a:solidFill>
              </a:rPr>
              <a:t>3</a:t>
            </a:r>
            <a:r>
              <a:rPr lang="ga-ie" sz="2800" dirty="0"/>
              <a:t> rud a d’fhoghlaim tú le linn an aonaid Conairí seo</a:t>
            </a:r>
          </a:p>
          <a:p>
            <a:pPr rtl="0"/>
            <a:endParaRPr lang="en-GB" sz="2800" dirty="0"/>
          </a:p>
          <a:p>
            <a:pPr rtl="0"/>
            <a:r>
              <a:rPr lang="ga-ie" sz="2800" b="1" dirty="0">
                <a:solidFill>
                  <a:srgbClr val="5DC973"/>
                </a:solidFill>
              </a:rPr>
              <a:t>2</a:t>
            </a:r>
            <a:r>
              <a:rPr lang="ga-ie" sz="2800" dirty="0"/>
              <a:t> cheist atá agat faoi ghairm/post a d’fhéadfá a dhéanamh amach anseo</a:t>
            </a:r>
          </a:p>
          <a:p>
            <a:pPr rtl="0"/>
            <a:endParaRPr lang="en-GB" sz="2800" b="1" dirty="0">
              <a:solidFill>
                <a:srgbClr val="5DC973"/>
              </a:solidFill>
            </a:endParaRPr>
          </a:p>
          <a:p>
            <a:pPr rtl="0"/>
            <a:r>
              <a:rPr lang="ga-ie" sz="2800" b="1" dirty="0">
                <a:solidFill>
                  <a:srgbClr val="5DC973"/>
                </a:solidFill>
              </a:rPr>
              <a:t>1</a:t>
            </a:r>
            <a:r>
              <a:rPr lang="ga-ie" sz="2800" dirty="0"/>
              <a:t> ghníomh is féidir leat a dhéanamh chun tuilleadh faisnéise a fháil faoin ngairm/bpost seo</a:t>
            </a:r>
          </a:p>
        </p:txBody>
      </p:sp>
      <p:pic>
        <p:nvPicPr>
          <p:cNvPr id="4" name="Graphic 3" descr="Reflection outline">
            <a:extLst>
              <a:ext uri="{FF2B5EF4-FFF2-40B4-BE49-F238E27FC236}">
                <a16:creationId xmlns:a16="http://schemas.microsoft.com/office/drawing/2014/main" id="{77B0891D-64B6-B2B8-FFC9-238C851634D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8998" y="2424880"/>
            <a:ext cx="2008239" cy="2008239"/>
          </a:xfrm>
          <a:prstGeom prst="rect">
            <a:avLst/>
          </a:prstGeom>
        </p:spPr>
      </p:pic>
    </p:spTree>
    <p:extLst>
      <p:ext uri="{BB962C8B-B14F-4D97-AF65-F5344CB8AC3E}">
        <p14:creationId xmlns:p14="http://schemas.microsoft.com/office/powerpoint/2010/main" val="3790881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 name="Google Shape;26;p32">
            <a:extLst>
              <a:ext uri="{FF2B5EF4-FFF2-40B4-BE49-F238E27FC236}">
                <a16:creationId xmlns:a16="http://schemas.microsoft.com/office/drawing/2014/main" id="{4E222817-56B2-BA7C-7603-1DAFA8F085A3}"/>
              </a:ext>
            </a:extLst>
          </p:cNvPr>
          <p:cNvPicPr preferRelativeResize="0"/>
          <p:nvPr/>
        </p:nvPicPr>
        <p:blipFill rotWithShape="1">
          <a:blip r:embed="rId3">
            <a:alphaModFix/>
          </a:blip>
          <a:srcRect/>
          <a:stretch/>
        </p:blipFill>
        <p:spPr>
          <a:xfrm rot="10800000">
            <a:off x="556567" y="2859791"/>
            <a:ext cx="8561973" cy="2942696"/>
          </a:xfrm>
          <a:prstGeom prst="rect">
            <a:avLst/>
          </a:prstGeom>
          <a:noFill/>
          <a:ln>
            <a:noFill/>
          </a:ln>
        </p:spPr>
      </p:pic>
      <p:sp>
        <p:nvSpPr>
          <p:cNvPr id="3" name="Google Shape;165;p2">
            <a:extLst>
              <a:ext uri="{FF2B5EF4-FFF2-40B4-BE49-F238E27FC236}">
                <a16:creationId xmlns:a16="http://schemas.microsoft.com/office/drawing/2014/main" id="{727C3613-8AAA-E994-66B5-E0FA3705EA73}"/>
              </a:ext>
            </a:extLst>
          </p:cNvPr>
          <p:cNvSpPr txBox="1">
            <a:spLocks/>
          </p:cNvSpPr>
          <p:nvPr/>
        </p:nvSpPr>
        <p:spPr>
          <a:xfrm>
            <a:off x="840526" y="3441537"/>
            <a:ext cx="8128000" cy="2078386"/>
          </a:xfrm>
          <a:prstGeom prst="rect">
            <a:avLst/>
          </a:prstGeom>
          <a:no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rtl="0">
              <a:spcBef>
                <a:spcPts val="0"/>
              </a:spcBef>
              <a:buClr>
                <a:srgbClr val="A958DD"/>
              </a:buClr>
              <a:buFont typeface="Courier New" panose="02070309020205020404" pitchFamily="49" charset="0"/>
              <a:buChar char="o"/>
            </a:pPr>
            <a:r>
              <a:rPr lang="ga-ie" sz="2000"/>
              <a:t>ár ‘saol ar fad’ a shamhlú le post/gairm inmhianaithe ar intinn agat</a:t>
            </a:r>
          </a:p>
          <a:p>
            <a:pPr marL="342900" indent="-342900" rtl="0">
              <a:spcBef>
                <a:spcPts val="0"/>
              </a:spcBef>
              <a:buClr>
                <a:srgbClr val="A958DD"/>
              </a:buClr>
              <a:buFont typeface="Courier New" panose="02070309020205020404" pitchFamily="49" charset="0"/>
              <a:buChar char="o"/>
            </a:pPr>
            <a:r>
              <a:rPr lang="ga-ie" sz="2000"/>
              <a:t>smaoineamh ar ról na luachanna maidir le sásamh as post agus cothromaíocht oibre/saoil</a:t>
            </a:r>
          </a:p>
          <a:p>
            <a:pPr marL="342900" indent="-342900" rtl="0">
              <a:spcBef>
                <a:spcPts val="0"/>
              </a:spcBef>
              <a:buClr>
                <a:srgbClr val="A958DD"/>
              </a:buClr>
              <a:buFont typeface="Courier New" panose="02070309020205020404" pitchFamily="49" charset="0"/>
              <a:buChar char="o"/>
            </a:pPr>
            <a:r>
              <a:rPr lang="ga-ie" sz="2000"/>
              <a:t>céimeanna a thógáil chun an post/gairm a d’oirfeadh dár ‘saol ar fad’ a aithint</a:t>
            </a:r>
          </a:p>
          <a:p>
            <a:pPr marL="342900" indent="-342900" rtl="0">
              <a:spcBef>
                <a:spcPts val="0"/>
              </a:spcBef>
              <a:buClr>
                <a:srgbClr val="A958DD"/>
              </a:buClr>
              <a:buFont typeface="Courier New" panose="02070309020205020404" pitchFamily="49" charset="0"/>
              <a:buChar char="o"/>
            </a:pPr>
            <a:r>
              <a:rPr lang="ga-ie" sz="2000"/>
              <a:t>an tábhacht a bhaineann le machnamh agus aiseolas a thabhairt/fháil san oideachas a phlé</a:t>
            </a:r>
          </a:p>
        </p:txBody>
      </p:sp>
      <p:sp>
        <p:nvSpPr>
          <p:cNvPr id="8" name="TextBox 7">
            <a:extLst>
              <a:ext uri="{FF2B5EF4-FFF2-40B4-BE49-F238E27FC236}">
                <a16:creationId xmlns:a16="http://schemas.microsoft.com/office/drawing/2014/main" id="{6FA8D656-259D-2E0D-B12F-215CAEB0F67C}"/>
              </a:ext>
            </a:extLst>
          </p:cNvPr>
          <p:cNvSpPr txBox="1"/>
          <p:nvPr/>
        </p:nvSpPr>
        <p:spPr>
          <a:xfrm>
            <a:off x="2422474" y="1380479"/>
            <a:ext cx="4136370" cy="1200329"/>
          </a:xfrm>
          <a:prstGeom prst="rect">
            <a:avLst/>
          </a:prstGeom>
          <a:noFill/>
        </p:spPr>
        <p:txBody>
          <a:bodyPr wrap="square" rtlCol="0">
            <a:spAutoFit/>
          </a:bodyPr>
          <a:lstStyle/>
          <a:p>
            <a:pPr marL="0" lvl="0" indent="0" algn="ctr" rtl="0">
              <a:lnSpc>
                <a:spcPct val="90000"/>
              </a:lnSpc>
              <a:spcBef>
                <a:spcPts val="0"/>
              </a:spcBef>
              <a:spcAft>
                <a:spcPts val="0"/>
              </a:spcAft>
              <a:buClr>
                <a:srgbClr val="01334E"/>
              </a:buClr>
              <a:buSzPts val="4000"/>
              <a:buNone/>
            </a:pPr>
            <a:r>
              <a:rPr lang="ga-ie" sz="2000" b="1"/>
              <a:t>Haigh arís! </a:t>
            </a:r>
          </a:p>
          <a:p>
            <a:pPr marL="0" lvl="0" indent="0" algn="ctr" rtl="0">
              <a:lnSpc>
                <a:spcPct val="90000"/>
              </a:lnSpc>
              <a:spcBef>
                <a:spcPts val="0"/>
              </a:spcBef>
              <a:spcAft>
                <a:spcPts val="0"/>
              </a:spcAft>
              <a:buClr>
                <a:srgbClr val="01334E"/>
              </a:buClr>
              <a:buSzPts val="4000"/>
              <a:buNone/>
            </a:pPr>
            <a:r>
              <a:rPr lang="ga-ie" sz="2000" b="1"/>
              <a:t>Conas mar a d’éirigh leat le hAonad 1?</a:t>
            </a:r>
          </a:p>
          <a:p>
            <a:pPr marL="0" lvl="0" indent="0" algn="ctr" rtl="0">
              <a:lnSpc>
                <a:spcPct val="90000"/>
              </a:lnSpc>
              <a:spcBef>
                <a:spcPts val="0"/>
              </a:spcBef>
              <a:spcAft>
                <a:spcPts val="0"/>
              </a:spcAft>
              <a:buClr>
                <a:srgbClr val="01334E"/>
              </a:buClr>
              <a:buSzPts val="4000"/>
              <a:buNone/>
            </a:pPr>
            <a:endParaRPr lang="en-IE" sz="2000" b="1" dirty="0"/>
          </a:p>
          <a:p>
            <a:pPr marL="0" lvl="0" indent="0" algn="ctr" rtl="0">
              <a:lnSpc>
                <a:spcPct val="90000"/>
              </a:lnSpc>
              <a:spcBef>
                <a:spcPts val="0"/>
              </a:spcBef>
              <a:spcAft>
                <a:spcPts val="0"/>
              </a:spcAft>
              <a:buClr>
                <a:srgbClr val="01334E"/>
              </a:buClr>
              <a:buSzPts val="4000"/>
              <a:buNone/>
            </a:pPr>
            <a:r>
              <a:rPr lang="ga-ie" sz="2000" b="1"/>
              <a:t>Ar fhoghlaim tú conas...?</a:t>
            </a:r>
          </a:p>
        </p:txBody>
      </p:sp>
      <p:sp>
        <p:nvSpPr>
          <p:cNvPr id="13" name="Google Shape;206;p8">
            <a:extLst>
              <a:ext uri="{FF2B5EF4-FFF2-40B4-BE49-F238E27FC236}">
                <a16:creationId xmlns:a16="http://schemas.microsoft.com/office/drawing/2014/main" id="{E95EEB99-BE14-AB31-172B-F1D4ADFED2D5}"/>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lnSpc>
                <a:spcPct val="90000"/>
              </a:lnSpc>
              <a:buClr>
                <a:srgbClr val="01334E"/>
              </a:buClr>
              <a:buSzPts val="1800"/>
            </a:pPr>
            <a:r>
              <a:rPr lang="ga-ie" sz="1800" b="1"/>
              <a:t>Aonad 1, Ag seiceáil isteach leis na cuspóirí foghlama</a:t>
            </a:r>
          </a:p>
        </p:txBody>
      </p:sp>
      <p:pic>
        <p:nvPicPr>
          <p:cNvPr id="5" name="Picture 4">
            <a:extLst>
              <a:ext uri="{FF2B5EF4-FFF2-40B4-BE49-F238E27FC236}">
                <a16:creationId xmlns:a16="http://schemas.microsoft.com/office/drawing/2014/main" id="{E4BBE087-D759-B940-359F-8DA62D79A55C}"/>
              </a:ext>
            </a:extLst>
          </p:cNvPr>
          <p:cNvPicPr>
            <a:picLocks noChangeAspect="1"/>
          </p:cNvPicPr>
          <p:nvPr/>
        </p:nvPicPr>
        <p:blipFill>
          <a:blip r:embed="rId4"/>
          <a:srcRect/>
          <a:stretch/>
        </p:blipFill>
        <p:spPr>
          <a:xfrm>
            <a:off x="683789" y="1380478"/>
            <a:ext cx="2049347" cy="2078387"/>
          </a:xfrm>
          <a:prstGeom prst="rect">
            <a:avLst/>
          </a:prstGeom>
        </p:spPr>
      </p:pic>
      <p:pic>
        <p:nvPicPr>
          <p:cNvPr id="2" name="Google Shape;429;p64" descr="Icon&#10;&#10;Description automatically generated with low confidence">
            <a:extLst>
              <a:ext uri="{FF2B5EF4-FFF2-40B4-BE49-F238E27FC236}">
                <a16:creationId xmlns:a16="http://schemas.microsoft.com/office/drawing/2014/main" id="{548770C0-A24D-0182-20E9-89D0F3272BDA}"/>
              </a:ext>
            </a:extLst>
          </p:cNvPr>
          <p:cNvPicPr preferRelativeResize="0"/>
          <p:nvPr/>
        </p:nvPicPr>
        <p:blipFill rotWithShape="1">
          <a:blip r:embed="rId5">
            <a:alphaModFix/>
          </a:blip>
          <a:srcRect/>
          <a:stretch/>
        </p:blipFill>
        <p:spPr>
          <a:xfrm>
            <a:off x="2344585" y="1163649"/>
            <a:ext cx="621324" cy="433659"/>
          </a:xfrm>
          <a:prstGeom prst="rect">
            <a:avLst/>
          </a:prstGeom>
          <a:noFill/>
          <a:ln>
            <a:noFill/>
          </a:ln>
        </p:spPr>
      </p:pic>
      <p:pic>
        <p:nvPicPr>
          <p:cNvPr id="6" name="Google Shape;430;p64" descr="Icon&#10;&#10;Description automatically generated with low confidence">
            <a:extLst>
              <a:ext uri="{FF2B5EF4-FFF2-40B4-BE49-F238E27FC236}">
                <a16:creationId xmlns:a16="http://schemas.microsoft.com/office/drawing/2014/main" id="{4D926AB0-5B5F-12E7-129B-DA5DE1E02449}"/>
              </a:ext>
            </a:extLst>
          </p:cNvPr>
          <p:cNvPicPr preferRelativeResize="0"/>
          <p:nvPr/>
        </p:nvPicPr>
        <p:blipFill rotWithShape="1">
          <a:blip r:embed="rId5">
            <a:alphaModFix/>
          </a:blip>
          <a:srcRect/>
          <a:stretch/>
        </p:blipFill>
        <p:spPr>
          <a:xfrm rot="10800000">
            <a:off x="6248182" y="2363978"/>
            <a:ext cx="621324" cy="433659"/>
          </a:xfrm>
          <a:prstGeom prst="rect">
            <a:avLst/>
          </a:prstGeom>
          <a:noFill/>
          <a:ln>
            <a:noFill/>
          </a:ln>
        </p:spPr>
      </p:pic>
    </p:spTree>
    <p:extLst>
      <p:ext uri="{BB962C8B-B14F-4D97-AF65-F5344CB8AC3E}">
        <p14:creationId xmlns:p14="http://schemas.microsoft.com/office/powerpoint/2010/main" val="259697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rgbClr val="01334E"/>
              </a:buClr>
              <a:buSzPts val="1800"/>
              <a:buFont typeface="Arial"/>
              <a:buNone/>
            </a:pPr>
            <a:r>
              <a:rPr lang="ga-ie"/>
              <a:t>Aonad 1, Gníomhaíocht le cois</a:t>
            </a:r>
            <a:endParaRPr dirty="0"/>
          </a:p>
        </p:txBody>
      </p:sp>
      <p:sp>
        <p:nvSpPr>
          <p:cNvPr id="207" name="Google Shape;207;p8"/>
          <p:cNvSpPr txBox="1">
            <a:spLocks noGrp="1"/>
          </p:cNvSpPr>
          <p:nvPr>
            <p:ph type="body" idx="1"/>
          </p:nvPr>
        </p:nvSpPr>
        <p:spPr>
          <a:xfrm>
            <a:off x="1637502" y="1173591"/>
            <a:ext cx="3986057" cy="4504538"/>
          </a:xfrm>
          <a:prstGeom prst="rect">
            <a:avLst/>
          </a:prstGeom>
          <a:noFill/>
          <a:ln>
            <a:noFill/>
          </a:ln>
        </p:spPr>
        <p:txBody>
          <a:bodyPr spcFirstLastPara="1" wrap="square" lIns="91425" tIns="45700" rIns="91425" bIns="45700" rtlCol="0" anchor="t" anchorCtr="0">
            <a:noAutofit/>
          </a:bodyPr>
          <a:lstStyle/>
          <a:p>
            <a:pPr marL="0" marR="0" lvl="0" indent="0" algn="ctr" defTabSz="914400" rtl="0" eaLnBrk="1" fontAlgn="auto" latinLnBrk="0" hangingPunct="1">
              <a:lnSpc>
                <a:spcPct val="90000"/>
              </a:lnSpc>
              <a:spcBef>
                <a:spcPts val="0"/>
              </a:spcBef>
              <a:spcAft>
                <a:spcPts val="0"/>
              </a:spcAft>
              <a:buClr>
                <a:srgbClr val="01334E"/>
              </a:buClr>
              <a:buSzPts val="4000"/>
              <a:buFont typeface="Arial"/>
              <a:buNone/>
              <a:tabLst/>
              <a:defRPr/>
            </a:pPr>
            <a:r>
              <a:rPr lang="ga-ie" sz="2000" b="1" i="0" u="none" strike="noStrike" kern="0" cap="none" spc="0" normalizeH="0" noProof="0" dirty="0">
                <a:ln>
                  <a:noFill/>
                </a:ln>
                <a:solidFill>
                  <a:srgbClr val="01334E"/>
                </a:solidFill>
                <a:effectLst/>
                <a:uLnTx/>
                <a:uFillTx/>
                <a:latin typeface="Arial"/>
                <a:cs typeface="Arial"/>
                <a:sym typeface="Arial"/>
              </a:rPr>
              <a:t>Seo smaoineamh duit.</a:t>
            </a:r>
          </a:p>
          <a:p>
            <a:pPr marL="0" marR="0" lvl="0" indent="0" algn="ctr" defTabSz="914400" rtl="0" eaLnBrk="1" fontAlgn="auto" latinLnBrk="0" hangingPunct="1">
              <a:lnSpc>
                <a:spcPct val="90000"/>
              </a:lnSpc>
              <a:spcBef>
                <a:spcPts val="0"/>
              </a:spcBef>
              <a:spcAft>
                <a:spcPts val="0"/>
              </a:spcAft>
              <a:buClr>
                <a:srgbClr val="01334E"/>
              </a:buClr>
              <a:buSzPts val="4000"/>
              <a:buFont typeface="Arial"/>
              <a:buNone/>
              <a:tabLst/>
              <a:defRPr/>
            </a:pPr>
            <a:endParaRPr kumimoji="0" lang="en-IE" sz="2000" b="1" i="0" u="none" strike="noStrike" kern="0" cap="none" spc="0" normalizeH="0" baseline="0" noProof="0" dirty="0">
              <a:ln>
                <a:noFill/>
              </a:ln>
              <a:solidFill>
                <a:srgbClr val="01334E"/>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1334E"/>
              </a:buClr>
              <a:buSzPts val="4000"/>
              <a:buFont typeface="Arial"/>
              <a:buNone/>
              <a:tabLst/>
              <a:defRPr/>
            </a:pPr>
            <a:r>
              <a:rPr lang="ga-ie" sz="2000" b="1" i="0" u="none" strike="noStrike" kern="0" cap="none" spc="0" normalizeH="0" noProof="0" dirty="0">
                <a:ln>
                  <a:noFill/>
                </a:ln>
                <a:solidFill>
                  <a:srgbClr val="01334E"/>
                </a:solidFill>
                <a:effectLst/>
                <a:uLnTx/>
                <a:uFillTx/>
                <a:latin typeface="Arial"/>
                <a:cs typeface="Arial"/>
                <a:sym typeface="Arial"/>
              </a:rPr>
              <a:t>Cruthaigh fógra fostaíochta do phost/ghairm inmhianaithe amach anseo bunaithe ar do chuid foghlama san aonad seo. </a:t>
            </a:r>
          </a:p>
          <a:p>
            <a:pPr marL="0" marR="0" lvl="0" indent="0" algn="ctr" defTabSz="914400" rtl="0" eaLnBrk="1" fontAlgn="auto" latinLnBrk="0" hangingPunct="1">
              <a:lnSpc>
                <a:spcPct val="90000"/>
              </a:lnSpc>
              <a:spcBef>
                <a:spcPts val="0"/>
              </a:spcBef>
              <a:spcAft>
                <a:spcPts val="0"/>
              </a:spcAft>
              <a:buClr>
                <a:srgbClr val="01334E"/>
              </a:buClr>
              <a:buSzPts val="4000"/>
              <a:buFont typeface="Arial"/>
              <a:buNone/>
              <a:tabLst/>
              <a:defRPr/>
            </a:pPr>
            <a:r>
              <a:rPr lang="ga-ie" sz="2000" b="1" i="0" u="none" strike="noStrike" kern="0" cap="none" spc="0" normalizeH="0" noProof="0" dirty="0">
                <a:ln>
                  <a:noFill/>
                </a:ln>
                <a:solidFill>
                  <a:srgbClr val="01334E"/>
                </a:solidFill>
                <a:effectLst/>
                <a:uLnTx/>
                <a:uFillTx/>
                <a:latin typeface="Arial"/>
                <a:cs typeface="Arial"/>
                <a:sym typeface="Arial"/>
              </a:rPr>
              <a:t>Cuir </a:t>
            </a:r>
            <a:r>
              <a:rPr lang="ga-ie" sz="2000" dirty="0"/>
              <a:t>tagairtí do shásamh as post, cothromaíocht oibre/saoil agus luachanna i gcur síos an róil.</a:t>
            </a:r>
            <a:endParaRPr lang="en-GB" sz="2000" b="0" dirty="0"/>
          </a:p>
          <a:p>
            <a:pPr marL="0" marR="0" lvl="0" indent="0" algn="ctr" defTabSz="914400" rtl="0" eaLnBrk="1" fontAlgn="auto" latinLnBrk="0" hangingPunct="1">
              <a:lnSpc>
                <a:spcPct val="90000"/>
              </a:lnSpc>
              <a:spcBef>
                <a:spcPts val="0"/>
              </a:spcBef>
              <a:spcAft>
                <a:spcPts val="0"/>
              </a:spcAft>
              <a:buClr>
                <a:srgbClr val="01334E"/>
              </a:buClr>
              <a:buSzPts val="4000"/>
              <a:buFont typeface="Arial"/>
              <a:buNone/>
              <a:tabLst/>
              <a:defRPr/>
            </a:pPr>
            <a:endParaRPr kumimoji="0" lang="en-GB" sz="2000" b="0" i="0" u="none" strike="noStrike" kern="0" cap="none" spc="0" normalizeH="0" baseline="0" noProof="0" dirty="0">
              <a:ln>
                <a:noFill/>
              </a:ln>
              <a:solidFill>
                <a:srgbClr val="01334E"/>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1334E"/>
              </a:buClr>
              <a:buSzPts val="4000"/>
              <a:buFont typeface="Arial"/>
              <a:buNone/>
              <a:tabLst/>
              <a:defRPr/>
            </a:pPr>
            <a:r>
              <a:rPr lang="ga-ie" sz="2000" b="0" dirty="0"/>
              <a:t>Más féidir, taispeáin d’fhógra fostaíochta críochnaithe do dhuine éigin a oibríonn san earnáil chéanna faoi láthair. </a:t>
            </a:r>
          </a:p>
          <a:p>
            <a:pPr marL="0" marR="0" lvl="0" indent="0" algn="ctr" defTabSz="914400" rtl="0" eaLnBrk="1" fontAlgn="auto" latinLnBrk="0" hangingPunct="1">
              <a:lnSpc>
                <a:spcPct val="90000"/>
              </a:lnSpc>
              <a:spcBef>
                <a:spcPts val="0"/>
              </a:spcBef>
              <a:spcAft>
                <a:spcPts val="0"/>
              </a:spcAft>
              <a:buClr>
                <a:srgbClr val="01334E"/>
              </a:buClr>
              <a:buSzPts val="4000"/>
              <a:buFont typeface="Arial"/>
              <a:buNone/>
              <a:tabLst/>
              <a:defRPr/>
            </a:pPr>
            <a:r>
              <a:rPr lang="ga-ie" sz="2000" b="0" dirty="0"/>
              <a:t>Leasaigh d’fhógra bunaithe ar a gcuid aiseolais. </a:t>
            </a:r>
            <a:endParaRPr kumimoji="0" lang="en-IE" sz="2000" b="1" i="0" u="none" strike="noStrike" kern="0" cap="none" spc="0" normalizeH="0" baseline="0" noProof="0" dirty="0">
              <a:ln>
                <a:noFill/>
              </a:ln>
              <a:solidFill>
                <a:srgbClr val="01334E"/>
              </a:solidFill>
              <a:effectLst/>
              <a:uLnTx/>
              <a:uFillTx/>
              <a:latin typeface="Arial"/>
              <a:cs typeface="Arial"/>
              <a:sym typeface="Arial"/>
            </a:endParaRPr>
          </a:p>
          <a:p>
            <a:pPr marL="0" lvl="0" indent="0" algn="ctr" rtl="0">
              <a:lnSpc>
                <a:spcPct val="90000"/>
              </a:lnSpc>
              <a:spcBef>
                <a:spcPts val="0"/>
              </a:spcBef>
              <a:spcAft>
                <a:spcPts val="0"/>
              </a:spcAft>
              <a:buClr>
                <a:srgbClr val="01334E"/>
              </a:buClr>
              <a:buSzPts val="4000"/>
              <a:buNone/>
            </a:pPr>
            <a:endParaRPr lang="en-GB" sz="2800" dirty="0"/>
          </a:p>
        </p:txBody>
      </p:sp>
      <p:pic>
        <p:nvPicPr>
          <p:cNvPr id="13" name="Google Shape;425;p21" descr="Shape, square&#10;&#10;Description automatically generated">
            <a:extLst>
              <a:ext uri="{FF2B5EF4-FFF2-40B4-BE49-F238E27FC236}">
                <a16:creationId xmlns:a16="http://schemas.microsoft.com/office/drawing/2014/main" id="{58859D48-28C8-0A6B-375C-067CB2866EA8}"/>
              </a:ext>
            </a:extLst>
          </p:cNvPr>
          <p:cNvPicPr preferRelativeResize="0"/>
          <p:nvPr/>
        </p:nvPicPr>
        <p:blipFill rotWithShape="1">
          <a:blip r:embed="rId3">
            <a:alphaModFix/>
          </a:blip>
          <a:srcRect/>
          <a:stretch/>
        </p:blipFill>
        <p:spPr>
          <a:xfrm rot="16200000">
            <a:off x="11066125" y="974496"/>
            <a:ext cx="1007241" cy="823346"/>
          </a:xfrm>
          <a:prstGeom prst="rect">
            <a:avLst/>
          </a:prstGeom>
          <a:noFill/>
          <a:ln>
            <a:noFill/>
          </a:ln>
        </p:spPr>
      </p:pic>
      <p:pic>
        <p:nvPicPr>
          <p:cNvPr id="2" name="Google Shape;329;p19" descr="A picture containing icon&#10;&#10;Description automatically generated">
            <a:extLst>
              <a:ext uri="{FF2B5EF4-FFF2-40B4-BE49-F238E27FC236}">
                <a16:creationId xmlns:a16="http://schemas.microsoft.com/office/drawing/2014/main" id="{AB344466-F25C-489E-E9A0-C6D64054B8C8}"/>
              </a:ext>
            </a:extLst>
          </p:cNvPr>
          <p:cNvPicPr preferRelativeResize="0"/>
          <p:nvPr/>
        </p:nvPicPr>
        <p:blipFill rotWithShape="1">
          <a:blip r:embed="rId4">
            <a:alphaModFix/>
          </a:blip>
          <a:srcRect/>
          <a:stretch/>
        </p:blipFill>
        <p:spPr>
          <a:xfrm>
            <a:off x="11066124" y="847441"/>
            <a:ext cx="1007241" cy="1007241"/>
          </a:xfrm>
          <a:prstGeom prst="rect">
            <a:avLst/>
          </a:prstGeom>
          <a:noFill/>
          <a:ln>
            <a:noFill/>
          </a:ln>
        </p:spPr>
      </p:pic>
      <p:pic>
        <p:nvPicPr>
          <p:cNvPr id="5" name="Picture 4">
            <a:extLst>
              <a:ext uri="{FF2B5EF4-FFF2-40B4-BE49-F238E27FC236}">
                <a16:creationId xmlns:a16="http://schemas.microsoft.com/office/drawing/2014/main" id="{D254E48B-0EAC-3735-36BA-B4207665441D}"/>
              </a:ext>
            </a:extLst>
          </p:cNvPr>
          <p:cNvPicPr>
            <a:picLocks noChangeAspect="1"/>
          </p:cNvPicPr>
          <p:nvPr/>
        </p:nvPicPr>
        <p:blipFill>
          <a:blip r:embed="rId5"/>
          <a:srcRect/>
          <a:stretch/>
        </p:blipFill>
        <p:spPr>
          <a:xfrm>
            <a:off x="6325392" y="930888"/>
            <a:ext cx="4760029" cy="4827480"/>
          </a:xfrm>
          <a:prstGeom prst="rect">
            <a:avLst/>
          </a:prstGeom>
        </p:spPr>
      </p:pic>
      <p:pic>
        <p:nvPicPr>
          <p:cNvPr id="3" name="Google Shape;439;p65" descr="Icon&#10;&#10;Description automatically generated with low confidence">
            <a:extLst>
              <a:ext uri="{FF2B5EF4-FFF2-40B4-BE49-F238E27FC236}">
                <a16:creationId xmlns:a16="http://schemas.microsoft.com/office/drawing/2014/main" id="{61FAC104-DCE9-112A-E14B-7C9AE24370E4}"/>
              </a:ext>
            </a:extLst>
          </p:cNvPr>
          <p:cNvPicPr preferRelativeResize="0"/>
          <p:nvPr/>
        </p:nvPicPr>
        <p:blipFill rotWithShape="1">
          <a:blip r:embed="rId6">
            <a:alphaModFix/>
          </a:blip>
          <a:srcRect/>
          <a:stretch/>
        </p:blipFill>
        <p:spPr>
          <a:xfrm>
            <a:off x="1258654" y="1057548"/>
            <a:ext cx="621324" cy="433659"/>
          </a:xfrm>
          <a:prstGeom prst="rect">
            <a:avLst/>
          </a:prstGeom>
          <a:noFill/>
          <a:ln>
            <a:noFill/>
          </a:ln>
        </p:spPr>
      </p:pic>
      <p:pic>
        <p:nvPicPr>
          <p:cNvPr id="4" name="Google Shape;440;p65" descr="Icon&#10;&#10;Description automatically generated with low confidence">
            <a:extLst>
              <a:ext uri="{FF2B5EF4-FFF2-40B4-BE49-F238E27FC236}">
                <a16:creationId xmlns:a16="http://schemas.microsoft.com/office/drawing/2014/main" id="{01FB07A6-97B2-5D7B-A9B7-84367FE9837D}"/>
              </a:ext>
            </a:extLst>
          </p:cNvPr>
          <p:cNvPicPr preferRelativeResize="0"/>
          <p:nvPr/>
        </p:nvPicPr>
        <p:blipFill rotWithShape="1">
          <a:blip r:embed="rId6">
            <a:alphaModFix/>
          </a:blip>
          <a:srcRect/>
          <a:stretch/>
        </p:blipFill>
        <p:spPr>
          <a:xfrm rot="10800000">
            <a:off x="5340595" y="6073993"/>
            <a:ext cx="621324" cy="433659"/>
          </a:xfrm>
          <a:prstGeom prst="rect">
            <a:avLst/>
          </a:prstGeom>
          <a:noFill/>
          <a:ln>
            <a:noFill/>
          </a:ln>
        </p:spPr>
      </p:pic>
    </p:spTree>
    <p:extLst>
      <p:ext uri="{BB962C8B-B14F-4D97-AF65-F5344CB8AC3E}">
        <p14:creationId xmlns:p14="http://schemas.microsoft.com/office/powerpoint/2010/main" val="1173480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5" name="Google Shape;425;p21" descr="Shape, square&#10;&#10;Description automatically generated">
            <a:extLst>
              <a:ext uri="{FF2B5EF4-FFF2-40B4-BE49-F238E27FC236}">
                <a16:creationId xmlns:a16="http://schemas.microsoft.com/office/drawing/2014/main" id="{6A02C70B-7254-EE40-2823-A5B6975053BA}"/>
              </a:ext>
            </a:extLst>
          </p:cNvPr>
          <p:cNvPicPr preferRelativeResize="0"/>
          <p:nvPr/>
        </p:nvPicPr>
        <p:blipFill rotWithShape="1">
          <a:blip r:embed="rId3">
            <a:alphaModFix/>
          </a:blip>
          <a:srcRect/>
          <a:stretch/>
        </p:blipFill>
        <p:spPr>
          <a:xfrm>
            <a:off x="618230" y="1990725"/>
            <a:ext cx="2455455" cy="2076450"/>
          </a:xfrm>
          <a:prstGeom prst="rect">
            <a:avLst/>
          </a:prstGeom>
          <a:noFill/>
          <a:ln>
            <a:noFill/>
          </a:ln>
        </p:spPr>
      </p:pic>
      <p:sp>
        <p:nvSpPr>
          <p:cNvPr id="3" name="Google Shape;450;p66">
            <a:extLst>
              <a:ext uri="{FF2B5EF4-FFF2-40B4-BE49-F238E27FC236}">
                <a16:creationId xmlns:a16="http://schemas.microsoft.com/office/drawing/2014/main" id="{C1CAA9FD-8914-458B-2110-B59B010CAC0D}"/>
              </a:ext>
            </a:extLst>
          </p:cNvPr>
          <p:cNvSpPr txBox="1"/>
          <p:nvPr/>
        </p:nvSpPr>
        <p:spPr>
          <a:xfrm>
            <a:off x="718052" y="2321084"/>
            <a:ext cx="2355633" cy="1415732"/>
          </a:xfrm>
          <a:prstGeom prst="rect">
            <a:avLst/>
          </a:prstGeom>
          <a:noFill/>
          <a:ln>
            <a:noFill/>
          </a:ln>
        </p:spPr>
        <p:txBody>
          <a:bodyPr spcFirstLastPara="1" wrap="square" lIns="91425" tIns="45700" rIns="91425" bIns="45700" rtlCol="0" anchor="t" anchorCtr="0">
            <a:spAutoFit/>
          </a:bodyPr>
          <a:lstStyle/>
          <a:p>
            <a:pPr marL="0" marR="0" lvl="0" indent="0" algn="l" rtl="0">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Tionscadal Conaire</a:t>
            </a:r>
            <a:endParaRPr sz="1800" dirty="0"/>
          </a:p>
          <a:p>
            <a:pPr marL="0" marR="0" lvl="0" indent="0" algn="l" rtl="0">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Institiúid Oideachais</a:t>
            </a:r>
            <a:endParaRPr sz="1800" dirty="0"/>
          </a:p>
          <a:p>
            <a:pPr marL="0" marR="0" lvl="0" indent="0" algn="l" rtl="0">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Ollscoil Chathair Bhaile Átha Cliath</a:t>
            </a:r>
            <a:endParaRPr sz="1800" dirty="0"/>
          </a:p>
          <a:p>
            <a:pPr marL="0" marR="0" lvl="0" indent="0" algn="l" rtl="0">
              <a:lnSpc>
                <a:spcPct val="100000"/>
              </a:lnSpc>
              <a:spcBef>
                <a:spcPts val="0"/>
              </a:spcBef>
              <a:spcAft>
                <a:spcPts val="0"/>
              </a:spcAft>
              <a:buNone/>
            </a:pPr>
            <a:r>
              <a:rPr lang="ga-ie" sz="1400" b="0" i="0" u="none" strike="noStrike" cap="none" dirty="0">
                <a:solidFill>
                  <a:srgbClr val="000000"/>
                </a:solidFill>
                <a:latin typeface="Arial"/>
                <a:ea typeface="Arial"/>
                <a:cs typeface="Arial"/>
                <a:sym typeface="Arial"/>
              </a:rPr>
              <a:t> </a:t>
            </a:r>
            <a:endParaRPr dirty="0"/>
          </a:p>
        </p:txBody>
      </p:sp>
    </p:spTree>
    <p:extLst>
      <p:ext uri="{BB962C8B-B14F-4D97-AF65-F5344CB8AC3E}">
        <p14:creationId xmlns:p14="http://schemas.microsoft.com/office/powerpoint/2010/main" val="170112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rgbClr val="5DC973"/>
              </a:buClr>
              <a:buSzPts val="1800"/>
              <a:buFont typeface="Arial"/>
              <a:buNone/>
            </a:pPr>
            <a:r>
              <a:rPr lang="ga-ie" dirty="0"/>
              <a:t>Aonad 1: Mo shaol ar fad</a:t>
            </a:r>
            <a:endParaRPr dirty="0"/>
          </a:p>
        </p:txBody>
      </p:sp>
      <p:sp>
        <p:nvSpPr>
          <p:cNvPr id="165" name="Google Shape;165;p2"/>
          <p:cNvSpPr txBox="1">
            <a:spLocks noGrp="1"/>
          </p:cNvSpPr>
          <p:nvPr>
            <p:ph type="body" idx="1"/>
          </p:nvPr>
        </p:nvSpPr>
        <p:spPr>
          <a:xfrm>
            <a:off x="513149" y="934155"/>
            <a:ext cx="8128000" cy="2343602"/>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1334E"/>
              </a:buClr>
              <a:buSzPts val="2400"/>
              <a:buNone/>
            </a:pPr>
            <a:r>
              <a:rPr lang="ga-ie" sz="1800" b="1" dirty="0"/>
              <a:t>Cuspóirí foghlama molta</a:t>
            </a:r>
          </a:p>
          <a:p>
            <a:pPr marL="0" lvl="0" indent="0" algn="l" rtl="0">
              <a:lnSpc>
                <a:spcPct val="90000"/>
              </a:lnSpc>
              <a:spcBef>
                <a:spcPts val="0"/>
              </a:spcBef>
              <a:spcAft>
                <a:spcPts val="0"/>
              </a:spcAft>
              <a:buClr>
                <a:srgbClr val="01334E"/>
              </a:buClr>
              <a:buSzPts val="2400"/>
              <a:buNone/>
            </a:pPr>
            <a:endParaRPr lang="en-IE" sz="1400" dirty="0"/>
          </a:p>
          <a:p>
            <a:pPr marL="0" lvl="0" indent="0" algn="l" rtl="0">
              <a:lnSpc>
                <a:spcPct val="90000"/>
              </a:lnSpc>
              <a:spcBef>
                <a:spcPts val="0"/>
              </a:spcBef>
              <a:spcAft>
                <a:spcPts val="0"/>
              </a:spcAft>
              <a:buClr>
                <a:srgbClr val="01334E"/>
              </a:buClr>
              <a:buSzPts val="2400"/>
              <a:buNone/>
            </a:pPr>
            <a:r>
              <a:rPr lang="ga-ie" sz="1600" dirty="0"/>
              <a:t>Táimid ag foghlaim conas...</a:t>
            </a:r>
          </a:p>
          <a:p>
            <a:pPr marL="342900" indent="-342900" rtl="0">
              <a:spcBef>
                <a:spcPts val="0"/>
              </a:spcBef>
              <a:buClr>
                <a:srgbClr val="A958DD"/>
              </a:buClr>
              <a:buFont typeface="Courier New" panose="02070309020205020404" pitchFamily="49" charset="0"/>
              <a:buChar char="o"/>
            </a:pPr>
            <a:r>
              <a:rPr lang="ga-ie" sz="1600" dirty="0"/>
              <a:t>ár ‘saol ar fad’ a shamhlú le post/gairm inmhianaithe ar intinn agat</a:t>
            </a:r>
          </a:p>
          <a:p>
            <a:pPr marL="342900" indent="-342900" rtl="0">
              <a:spcBef>
                <a:spcPts val="0"/>
              </a:spcBef>
              <a:buClr>
                <a:srgbClr val="A958DD"/>
              </a:buClr>
              <a:buFont typeface="Courier New" panose="02070309020205020404" pitchFamily="49" charset="0"/>
              <a:buChar char="o"/>
            </a:pPr>
            <a:r>
              <a:rPr lang="ga-ie" sz="1600" dirty="0"/>
              <a:t>smaoineamh ar ról na luachanna maidir le sásamh as post agus cothromaíocht oibre/saoil</a:t>
            </a:r>
          </a:p>
          <a:p>
            <a:pPr marL="342900" indent="-342900" rtl="0">
              <a:spcBef>
                <a:spcPts val="0"/>
              </a:spcBef>
              <a:buClr>
                <a:srgbClr val="A958DD"/>
              </a:buClr>
              <a:buFont typeface="Courier New" panose="02070309020205020404" pitchFamily="49" charset="0"/>
              <a:buChar char="o"/>
            </a:pPr>
            <a:r>
              <a:rPr lang="ga-ie" sz="1600" dirty="0"/>
              <a:t>céimeanna a thógáil chun an post/gairm a d’oirfeadh dár ‘saol ar fad’ a aithint</a:t>
            </a:r>
          </a:p>
          <a:p>
            <a:pPr marL="342900" indent="-342900" rtl="0">
              <a:spcBef>
                <a:spcPts val="0"/>
              </a:spcBef>
              <a:buClr>
                <a:srgbClr val="A958DD"/>
              </a:buClr>
              <a:buFont typeface="Courier New" panose="02070309020205020404" pitchFamily="49" charset="0"/>
              <a:buChar char="o"/>
            </a:pPr>
            <a:r>
              <a:rPr lang="ga-ie" sz="1600" dirty="0"/>
              <a:t>an tábhacht a bhaineann le machnamh agus aiseolas a thabhairt/fháil san oideachas a phlé</a:t>
            </a:r>
          </a:p>
          <a:p>
            <a:pPr marL="342900" indent="-342900" rtl="0">
              <a:spcBef>
                <a:spcPts val="0"/>
              </a:spcBef>
              <a:buClr>
                <a:srgbClr val="A958DD"/>
              </a:buClr>
              <a:buFont typeface="Courier New" panose="02070309020205020404" pitchFamily="49" charset="0"/>
              <a:buChar char="o"/>
            </a:pPr>
            <a:endParaRPr lang="en-IE" sz="1600" dirty="0"/>
          </a:p>
          <a:p>
            <a:pPr marL="228600" lvl="0" indent="-76200" algn="l" rtl="0">
              <a:lnSpc>
                <a:spcPct val="90000"/>
              </a:lnSpc>
              <a:spcBef>
                <a:spcPts val="0"/>
              </a:spcBef>
              <a:spcAft>
                <a:spcPts val="0"/>
              </a:spcAft>
              <a:buClr>
                <a:srgbClr val="01334E"/>
              </a:buClr>
              <a:buSzPts val="2400"/>
              <a:buNone/>
            </a:pPr>
            <a:endParaRPr lang="en-IE" sz="1600" dirty="0"/>
          </a:p>
        </p:txBody>
      </p:sp>
      <p:sp>
        <p:nvSpPr>
          <p:cNvPr id="166" name="Google Shape;166;p2"/>
          <p:cNvSpPr txBox="1">
            <a:spLocks noGrp="1"/>
          </p:cNvSpPr>
          <p:nvPr>
            <p:ph type="body" idx="2"/>
          </p:nvPr>
        </p:nvSpPr>
        <p:spPr>
          <a:xfrm>
            <a:off x="9072558" y="3006264"/>
            <a:ext cx="2909455" cy="3634519"/>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1334E"/>
              </a:buClr>
              <a:buSzPts val="2000"/>
              <a:buNone/>
            </a:pPr>
            <a:r>
              <a:rPr lang="ga-ie" b="1"/>
              <a:t>Eochairscileanna</a:t>
            </a:r>
          </a:p>
          <a:p>
            <a:pPr marL="263525" indent="-263525" rtl="0">
              <a:spcBef>
                <a:spcPts val="0"/>
              </a:spcBef>
            </a:pPr>
            <a:r>
              <a:rPr lang="ga-ie"/>
              <a:t>Léamh agus scríobh a bheith agat</a:t>
            </a:r>
          </a:p>
          <a:p>
            <a:pPr marL="263525" indent="-263525" rtl="0">
              <a:spcBef>
                <a:spcPts val="0"/>
              </a:spcBef>
            </a:pPr>
            <a:r>
              <a:rPr lang="ga-ie"/>
              <a:t>Mé féin a bhainistiú</a:t>
            </a:r>
          </a:p>
          <a:p>
            <a:pPr marL="263525" indent="-263525" rtl="0">
              <a:spcBef>
                <a:spcPts val="0"/>
              </a:spcBef>
            </a:pPr>
            <a:r>
              <a:rPr lang="ga-ie"/>
              <a:t>Ag fanacht ar fónamh</a:t>
            </a:r>
          </a:p>
          <a:p>
            <a:pPr marL="263525" indent="-263525" rtl="0">
              <a:spcBef>
                <a:spcPts val="0"/>
              </a:spcBef>
            </a:pPr>
            <a:r>
              <a:rPr lang="ga-ie"/>
              <a:t>Ag bainistiú eolais agus ag smaoineamh</a:t>
            </a:r>
          </a:p>
          <a:p>
            <a:pPr marL="263525" indent="-263525" rtl="0">
              <a:spcBef>
                <a:spcPts val="0"/>
              </a:spcBef>
            </a:pPr>
            <a:r>
              <a:rPr lang="ga-ie"/>
              <a:t>A bheith cruthaitheach</a:t>
            </a:r>
          </a:p>
          <a:p>
            <a:pPr marL="263525" indent="-263525" rtl="0">
              <a:spcBef>
                <a:spcPts val="0"/>
              </a:spcBef>
            </a:pPr>
            <a:r>
              <a:rPr lang="ga-ie"/>
              <a:t>Ag obair le daoine eile</a:t>
            </a:r>
          </a:p>
          <a:p>
            <a:pPr marL="263525" indent="-263525" rtl="0">
              <a:spcBef>
                <a:spcPts val="0"/>
              </a:spcBef>
            </a:pPr>
            <a:r>
              <a:rPr lang="ga-ie"/>
              <a:t>Cumarsáid</a:t>
            </a:r>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p:txBody>
      </p:sp>
      <p:graphicFrame>
        <p:nvGraphicFramePr>
          <p:cNvPr id="167" name="Google Shape;167;p2"/>
          <p:cNvGraphicFramePr/>
          <p:nvPr>
            <p:extLst>
              <p:ext uri="{D42A27DB-BD31-4B8C-83A1-F6EECF244321}">
                <p14:modId xmlns:p14="http://schemas.microsoft.com/office/powerpoint/2010/main" val="3549193014"/>
              </p:ext>
            </p:extLst>
          </p:nvPr>
        </p:nvGraphicFramePr>
        <p:xfrm>
          <a:off x="356287" y="3006264"/>
          <a:ext cx="8284861" cy="3749777"/>
        </p:xfrm>
        <a:graphic>
          <a:graphicData uri="http://schemas.openxmlformats.org/drawingml/2006/table">
            <a:tbl>
              <a:tblPr firstRow="1" bandRow="1">
                <a:noFill/>
                <a:tableStyleId>{D0C22D7A-A71E-4F7F-B25F-03412A6EF1EF}</a:tableStyleId>
              </a:tblPr>
              <a:tblGrid>
                <a:gridCol w="1066910">
                  <a:extLst>
                    <a:ext uri="{9D8B030D-6E8A-4147-A177-3AD203B41FA5}">
                      <a16:colId xmlns:a16="http://schemas.microsoft.com/office/drawing/2014/main" val="20000"/>
                    </a:ext>
                  </a:extLst>
                </a:gridCol>
                <a:gridCol w="1292333">
                  <a:extLst>
                    <a:ext uri="{9D8B030D-6E8A-4147-A177-3AD203B41FA5}">
                      <a16:colId xmlns:a16="http://schemas.microsoft.com/office/drawing/2014/main" val="20001"/>
                    </a:ext>
                  </a:extLst>
                </a:gridCol>
                <a:gridCol w="5925618">
                  <a:extLst>
                    <a:ext uri="{9D8B030D-6E8A-4147-A177-3AD203B41FA5}">
                      <a16:colId xmlns:a16="http://schemas.microsoft.com/office/drawing/2014/main" val="20003"/>
                    </a:ext>
                  </a:extLst>
                </a:gridCol>
              </a:tblGrid>
              <a:tr h="286709">
                <a:tc>
                  <a:txBody>
                    <a:bodyPr/>
                    <a:lstStyle/>
                    <a:p>
                      <a:pPr marL="0" marR="0" lvl="0" indent="0" algn="l" rtl="0">
                        <a:lnSpc>
                          <a:spcPct val="100000"/>
                        </a:lnSpc>
                        <a:spcBef>
                          <a:spcPts val="0"/>
                        </a:spcBef>
                        <a:spcAft>
                          <a:spcPts val="0"/>
                        </a:spcAft>
                        <a:buClr>
                          <a:srgbClr val="000000"/>
                        </a:buClr>
                        <a:buSzPts val="1600"/>
                        <a:buFont typeface="Arial"/>
                        <a:buNone/>
                      </a:pPr>
                      <a:r>
                        <a:rPr lang="ga-IE" sz="1200" b="1" i="0" u="none" strike="noStrike" cap="none" dirty="0">
                          <a:solidFill>
                            <a:srgbClr val="9C3FD8"/>
                          </a:solidFill>
                          <a:latin typeface="Arial"/>
                          <a:ea typeface="Arial"/>
                          <a:cs typeface="Arial"/>
                          <a:sym typeface="Arial"/>
                        </a:rPr>
                        <a:t>Sleamhnáin</a:t>
                      </a:r>
                      <a:endParaRPr lang="ga-IE" sz="1200" b="1" i="0" u="none" strike="noStrike" cap="none" dirty="0">
                        <a:latin typeface="Arial"/>
                        <a:ea typeface="Arial"/>
                        <a:cs typeface="Arial"/>
                        <a:sym typeface="Arial"/>
                      </a:endParaRPr>
                    </a:p>
                  </a:txBody>
                  <a:tcPr marL="91450" marR="91450" marT="45725" marB="45725">
                    <a:solidFill>
                      <a:schemeClr val="bg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b="1" i="0" u="none" strike="noStrike" cap="none" dirty="0" err="1">
                          <a:solidFill>
                            <a:srgbClr val="9C3FD8"/>
                          </a:solidFill>
                          <a:latin typeface="Arial"/>
                          <a:ea typeface="Arial"/>
                          <a:cs typeface="Arial"/>
                          <a:sym typeface="Arial"/>
                        </a:rPr>
                        <a:t>Gníomhaíocht</a:t>
                      </a:r>
                      <a:endParaRPr lang="en-GB" sz="1200" u="none" strike="noStrike" cap="none" dirty="0"/>
                    </a:p>
                  </a:txBody>
                  <a:tcPr marL="91450" marR="91450" marT="45725" marB="45725">
                    <a:solidFill>
                      <a:schemeClr val="bg1"/>
                    </a:solidFill>
                  </a:tcPr>
                </a:tc>
                <a:tc>
                  <a:txBody>
                    <a:bodyPr/>
                    <a:lstStyle/>
                    <a:p>
                      <a:pPr marL="0" marR="0" lvl="0" indent="0" algn="l" rtl="0">
                        <a:spcBef>
                          <a:spcPts val="0"/>
                        </a:spcBef>
                        <a:spcAft>
                          <a:spcPts val="0"/>
                        </a:spcAft>
                        <a:buNone/>
                      </a:pPr>
                      <a:r>
                        <a:rPr lang="ga-ie" sz="1200" b="1" i="0" dirty="0">
                          <a:solidFill>
                            <a:srgbClr val="9C3FD8"/>
                          </a:solidFill>
                          <a:latin typeface="Arial"/>
                          <a:ea typeface="Arial"/>
                          <a:cs typeface="Arial"/>
                          <a:sym typeface="Arial"/>
                        </a:rPr>
                        <a:t>Cad a bheidh ar bun againn?</a:t>
                      </a:r>
                      <a:endParaRPr sz="1200" dirty="0"/>
                    </a:p>
                  </a:txBody>
                  <a:tcPr marL="91450" marR="91450" marT="45725" marB="45725">
                    <a:solidFill>
                      <a:schemeClr val="bg1"/>
                    </a:solidFill>
                  </a:tcPr>
                </a:tc>
                <a:extLst>
                  <a:ext uri="{0D108BD9-81ED-4DB2-BD59-A6C34878D82A}">
                    <a16:rowId xmlns:a16="http://schemas.microsoft.com/office/drawing/2014/main" val="10000"/>
                  </a:ext>
                </a:extLst>
              </a:tr>
              <a:tr h="317117">
                <a:tc>
                  <a:txBody>
                    <a:bodyPr/>
                    <a:lstStyle/>
                    <a:p>
                      <a:pPr marL="0" marR="0" lvl="0" indent="0" algn="l" rtl="0">
                        <a:spcBef>
                          <a:spcPts val="0"/>
                        </a:spcBef>
                        <a:spcAft>
                          <a:spcPts val="0"/>
                        </a:spcAft>
                        <a:buNone/>
                      </a:pPr>
                      <a:r>
                        <a:rPr lang="ga-ie" sz="1200" b="0" i="0" dirty="0">
                          <a:latin typeface="Arial"/>
                          <a:ea typeface="Arial"/>
                          <a:cs typeface="Arial"/>
                          <a:sym typeface="Arial"/>
                        </a:rPr>
                        <a:t>3</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200" b="0" i="0" dirty="0">
                          <a:latin typeface="Arial"/>
                          <a:ea typeface="Arial"/>
                          <a:cs typeface="Arial"/>
                          <a:sym typeface="Arial"/>
                        </a:rPr>
                        <a:t>Réamheolas ar na deilbhíní</a:t>
                      </a:r>
                    </a:p>
                  </a:txBody>
                  <a:tcPr marL="91450" marR="91450" marT="45725" marB="45725">
                    <a:solidFill>
                      <a:schemeClr val="bg1"/>
                    </a:solidFill>
                  </a:tcPr>
                </a:tc>
                <a:extLst>
                  <a:ext uri="{0D108BD9-81ED-4DB2-BD59-A6C34878D82A}">
                    <a16:rowId xmlns:a16="http://schemas.microsoft.com/office/drawing/2014/main" val="2373047786"/>
                  </a:ext>
                </a:extLst>
              </a:tr>
              <a:tr h="317117">
                <a:tc>
                  <a:txBody>
                    <a:bodyPr/>
                    <a:lstStyle/>
                    <a:p>
                      <a:pPr marL="0" marR="0" lvl="0" indent="0" algn="l" rtl="0">
                        <a:spcBef>
                          <a:spcPts val="0"/>
                        </a:spcBef>
                        <a:spcAft>
                          <a:spcPts val="0"/>
                        </a:spcAft>
                        <a:buNone/>
                      </a:pPr>
                      <a:r>
                        <a:rPr lang="ga-ie" sz="1200" b="0" i="0">
                          <a:latin typeface="Arial"/>
                          <a:ea typeface="Arial"/>
                          <a:cs typeface="Arial"/>
                          <a:sym typeface="Arial"/>
                        </a:rPr>
                        <a:t>4-6</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1</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dirty="0">
                          <a:latin typeface="Arial"/>
                          <a:ea typeface="Arial"/>
                          <a:cs typeface="Arial"/>
                          <a:sym typeface="Arial"/>
                        </a:rPr>
                        <a:t>Comhairle a thabhairt bunaithe ar shampla de dhuine nach bhfuil sásta lena bpost/ngairm | Sásamh as post agus cothromaíocht oibre/saoil reatha a mheas le post/gairm ar leith ar intinn agat  </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1"/>
                  </a:ext>
                </a:extLst>
              </a:tr>
              <a:tr h="317117">
                <a:tc>
                  <a:txBody>
                    <a:bodyPr/>
                    <a:lstStyle/>
                    <a:p>
                      <a:pPr marL="0" marR="0" lvl="0" indent="0" algn="l" rtl="0">
                        <a:spcBef>
                          <a:spcPts val="0"/>
                        </a:spcBef>
                        <a:spcAft>
                          <a:spcPts val="0"/>
                        </a:spcAft>
                        <a:buNone/>
                      </a:pPr>
                      <a:r>
                        <a:rPr lang="ga-ie" sz="1200" b="0" i="0">
                          <a:latin typeface="Arial"/>
                          <a:ea typeface="Arial"/>
                          <a:cs typeface="Arial"/>
                          <a:sym typeface="Arial"/>
                        </a:rPr>
                        <a:t>7</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2</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dirty="0">
                          <a:latin typeface="Arial"/>
                          <a:ea typeface="Arial"/>
                          <a:cs typeface="Arial"/>
                          <a:sym typeface="Arial"/>
                        </a:rPr>
                        <a:t>Plé a dhéanamh ar na céimeanna is féidir a thógáil chun oiriúnacht poist/gairme inmhianaithe a aithint agus smaoineamh ar na scileanna riachtanacha chun na céimeanna seo a thógáil</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2"/>
                  </a:ext>
                </a:extLst>
              </a:tr>
              <a:tr h="317117">
                <a:tc>
                  <a:txBody>
                    <a:bodyPr/>
                    <a:lstStyle/>
                    <a:p>
                      <a:pPr marL="0" marR="0" lvl="0" indent="0" algn="l" rtl="0">
                        <a:spcBef>
                          <a:spcPts val="0"/>
                        </a:spcBef>
                        <a:spcAft>
                          <a:spcPts val="0"/>
                        </a:spcAft>
                        <a:buNone/>
                      </a:pPr>
                      <a:r>
                        <a:rPr lang="ga-ie" sz="1200" b="0" i="0">
                          <a:latin typeface="Arial"/>
                          <a:ea typeface="Arial"/>
                          <a:cs typeface="Arial"/>
                          <a:sym typeface="Arial"/>
                        </a:rPr>
                        <a:t>8</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3</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dirty="0">
                          <a:latin typeface="Arial"/>
                          <a:ea typeface="Arial"/>
                          <a:cs typeface="Arial"/>
                          <a:sym typeface="Arial"/>
                        </a:rPr>
                        <a:t>An chaoi is féidir le luachanna eolas a dhéanamh do chinnteoireacht maidir le poist/gairmeacha a phlé</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3"/>
                  </a:ext>
                </a:extLst>
              </a:tr>
              <a:tr h="317117">
                <a:tc>
                  <a:txBody>
                    <a:bodyPr/>
                    <a:lstStyle/>
                    <a:p>
                      <a:pPr marL="0" marR="0" lvl="0" indent="0" algn="l" rtl="0">
                        <a:spcBef>
                          <a:spcPts val="0"/>
                        </a:spcBef>
                        <a:spcAft>
                          <a:spcPts val="0"/>
                        </a:spcAft>
                        <a:buNone/>
                      </a:pPr>
                      <a:r>
                        <a:rPr lang="ga-ie" sz="1200" b="0" i="0">
                          <a:latin typeface="Arial"/>
                          <a:ea typeface="Arial"/>
                          <a:cs typeface="Arial"/>
                          <a:sym typeface="Arial"/>
                        </a:rPr>
                        <a:t>9</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4</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dirty="0">
                          <a:latin typeface="Arial"/>
                          <a:ea typeface="Arial"/>
                          <a:cs typeface="Arial"/>
                          <a:sym typeface="Arial"/>
                        </a:rPr>
                        <a:t>Suíomhanna gréasáin fostaíochta a chuardach chun muid féin a chur ar an eolas maidir le poist/gairmeacha féideartha amach anseo</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4"/>
                  </a:ext>
                </a:extLst>
              </a:tr>
              <a:tr h="317117">
                <a:tc>
                  <a:txBody>
                    <a:bodyPr/>
                    <a:lstStyle/>
                    <a:p>
                      <a:pPr marL="0" marR="0" lvl="0" indent="0" algn="l" rtl="0">
                        <a:spcBef>
                          <a:spcPts val="0"/>
                        </a:spcBef>
                        <a:spcAft>
                          <a:spcPts val="0"/>
                        </a:spcAft>
                        <a:buNone/>
                      </a:pPr>
                      <a:r>
                        <a:rPr lang="ga-ie" sz="1200" b="0" i="0">
                          <a:latin typeface="Arial"/>
                          <a:ea typeface="Arial"/>
                          <a:cs typeface="Arial"/>
                          <a:sym typeface="Arial"/>
                        </a:rPr>
                        <a:t>10</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5</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dirty="0">
                          <a:latin typeface="Arial"/>
                          <a:ea typeface="Arial"/>
                          <a:cs typeface="Arial"/>
                          <a:sym typeface="Arial"/>
                        </a:rPr>
                        <a:t>Smaoineamh ar an tábhacht a bhaineann le machnamh agus aiseolas san oideachas</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3526138960"/>
                  </a:ext>
                </a:extLst>
              </a:tr>
              <a:tr h="317117">
                <a:tc>
                  <a:txBody>
                    <a:bodyPr/>
                    <a:lstStyle/>
                    <a:p>
                      <a:pPr marL="0" marR="0" lvl="0" indent="0" algn="l" rtl="0">
                        <a:spcBef>
                          <a:spcPts val="0"/>
                        </a:spcBef>
                        <a:spcAft>
                          <a:spcPts val="0"/>
                        </a:spcAft>
                        <a:buNone/>
                      </a:pPr>
                      <a:r>
                        <a:rPr lang="ga-ie" sz="1200"/>
                        <a:t>11</a:t>
                      </a:r>
                      <a:endParaRPr sz="1200" dirty="0"/>
                    </a:p>
                  </a:txBody>
                  <a:tcPr marL="91450" marR="91450" marT="45725" marB="45725" anchor="ctr">
                    <a:solidFill>
                      <a:schemeClr val="bg1"/>
                    </a:solidFill>
                  </a:tcPr>
                </a:tc>
                <a:tc>
                  <a:txBody>
                    <a:bodyPr/>
                    <a:lstStyle/>
                    <a:p>
                      <a:pPr marL="0" marR="0" lvl="0" indent="0" algn="l" rtl="0">
                        <a:spcBef>
                          <a:spcPts val="0"/>
                        </a:spcBef>
                        <a:spcAft>
                          <a:spcPts val="0"/>
                        </a:spcAft>
                        <a:buNone/>
                      </a:pP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200" b="0" i="0" dirty="0">
                          <a:latin typeface="Arial"/>
                          <a:ea typeface="Arial"/>
                          <a:cs typeface="Arial"/>
                          <a:sym typeface="Arial"/>
                        </a:rPr>
                        <a:t>Ag seiceáil isteach leis na cuspóirí foghlama</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706553923"/>
                  </a:ext>
                </a:extLst>
              </a:tr>
              <a:tr h="317117">
                <a:tc>
                  <a:txBody>
                    <a:bodyPr/>
                    <a:lstStyle/>
                    <a:p>
                      <a:pPr marL="0" marR="0" lvl="0" indent="0" algn="l" rtl="0">
                        <a:spcBef>
                          <a:spcPts val="0"/>
                        </a:spcBef>
                        <a:spcAft>
                          <a:spcPts val="0"/>
                        </a:spcAft>
                        <a:buNone/>
                      </a:pPr>
                      <a:r>
                        <a:rPr lang="ga-ie" sz="1200"/>
                        <a:t>12</a:t>
                      </a:r>
                      <a:endParaRPr sz="12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Ceacht le cois</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200" b="0" i="0" dirty="0">
                          <a:latin typeface="Arial"/>
                          <a:ea typeface="Arial"/>
                          <a:cs typeface="Arial"/>
                          <a:sym typeface="Arial"/>
                        </a:rPr>
                        <a:t>Cruthaigh fógra fostaíochta do phost/ghairm inmhianaithe amach anseo</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52755288"/>
                  </a:ext>
                </a:extLst>
              </a:tr>
            </a:tbl>
          </a:graphicData>
        </a:graphic>
      </p:graphicFrame>
      <p:sp>
        <p:nvSpPr>
          <p:cNvPr id="2" name="Google Shape;28;p32">
            <a:extLst>
              <a:ext uri="{FF2B5EF4-FFF2-40B4-BE49-F238E27FC236}">
                <a16:creationId xmlns:a16="http://schemas.microsoft.com/office/drawing/2014/main" id="{683439F6-3050-228C-DE16-858292F9CF69}"/>
              </a:ext>
            </a:extLst>
          </p:cNvPr>
          <p:cNvSpPr txBox="1"/>
          <p:nvPr/>
        </p:nvSpPr>
        <p:spPr>
          <a:xfrm>
            <a:off x="9072558" y="328053"/>
            <a:ext cx="2909457" cy="352983"/>
          </a:xfrm>
          <a:prstGeom prst="rect">
            <a:avLst/>
          </a:prstGeom>
          <a:noFill/>
          <a:ln>
            <a:noFill/>
          </a:ln>
        </p:spPr>
        <p:txBody>
          <a:bodyPr spcFirstLastPara="1" wrap="square" lIns="91425" tIns="45700" rIns="91425" bIns="45700" rtlCol="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ga-ie" sz="1800" b="1" i="0" u="none" strike="noStrike" cap="none" dirty="0">
                <a:solidFill>
                  <a:schemeClr val="lt1"/>
                </a:solidFill>
                <a:latin typeface="Arial"/>
                <a:ea typeface="Arial"/>
                <a:cs typeface="Arial"/>
                <a:sym typeface="Arial"/>
              </a:rPr>
              <a:t>Fad: </a:t>
            </a:r>
            <a:r>
              <a:rPr lang="ga-ie" sz="1600" i="0" u="none" strike="noStrike" cap="none" dirty="0">
                <a:solidFill>
                  <a:schemeClr val="lt1"/>
                </a:solidFill>
                <a:latin typeface="Arial"/>
                <a:ea typeface="Arial"/>
                <a:cs typeface="Arial"/>
                <a:sym typeface="Arial"/>
              </a:rPr>
              <a:t>Thart ar 2 uair a chloig</a:t>
            </a:r>
          </a:p>
        </p:txBody>
      </p:sp>
      <p:sp>
        <p:nvSpPr>
          <p:cNvPr id="3" name="Google Shape;29;p32">
            <a:extLst>
              <a:ext uri="{FF2B5EF4-FFF2-40B4-BE49-F238E27FC236}">
                <a16:creationId xmlns:a16="http://schemas.microsoft.com/office/drawing/2014/main" id="{A9E45EA8-2C67-963C-3F95-B2D2BE804907}"/>
              </a:ext>
            </a:extLst>
          </p:cNvPr>
          <p:cNvSpPr txBox="1"/>
          <p:nvPr/>
        </p:nvSpPr>
        <p:spPr>
          <a:xfrm>
            <a:off x="9072559" y="971098"/>
            <a:ext cx="2909455" cy="1634267"/>
          </a:xfrm>
          <a:prstGeom prst="rect">
            <a:avLst/>
          </a:prstGeom>
          <a:noFill/>
          <a:ln>
            <a:noFill/>
          </a:ln>
        </p:spPr>
        <p:txBody>
          <a:bodyPr spcFirstLastPara="1" wrap="square" lIns="91425" tIns="45700" rIns="91425" bIns="45700" rtlCol="0" anchor="ctr" anchorCtr="0">
            <a:noAutofit/>
          </a:bodyPr>
          <a:lstStyle/>
          <a:p>
            <a:pPr lvl="2" rtl="0">
              <a:lnSpc>
                <a:spcPct val="90000"/>
              </a:lnSpc>
              <a:buClr>
                <a:srgbClr val="01334E"/>
              </a:buClr>
              <a:buSzPts val="1800"/>
            </a:pPr>
            <a:r>
              <a:rPr lang="ga-ie" sz="2000" b="1" i="0" u="none" strike="noStrike" cap="none">
                <a:solidFill>
                  <a:srgbClr val="01334E"/>
                </a:solidFill>
                <a:latin typeface="Arial"/>
                <a:ea typeface="Arial"/>
                <a:cs typeface="Arial"/>
                <a:sym typeface="Arial"/>
              </a:rPr>
              <a:t>Táscairí Folláine</a:t>
            </a:r>
          </a:p>
          <a:p>
            <a:pPr marL="285750" lvl="2" indent="-285750" rtl="0">
              <a:lnSpc>
                <a:spcPct val="90000"/>
              </a:lnSpc>
              <a:buClr>
                <a:srgbClr val="01334E"/>
              </a:buClr>
              <a:buSzPts val="1800"/>
              <a:buFont typeface="Arial" panose="020B0604020202020204" pitchFamily="34" charset="0"/>
              <a:buChar char="•"/>
            </a:pPr>
            <a:r>
              <a:rPr lang="ga-ie" sz="2000" i="0" u="none" strike="noStrike" cap="none">
                <a:solidFill>
                  <a:srgbClr val="01334E"/>
                </a:solidFill>
                <a:latin typeface="Arial"/>
                <a:ea typeface="Arial"/>
                <a:cs typeface="Arial"/>
                <a:sym typeface="Arial"/>
              </a:rPr>
              <a:t>Athléimneach</a:t>
            </a:r>
          </a:p>
          <a:p>
            <a:pPr marL="285750" lvl="2" indent="-285750" rtl="0">
              <a:lnSpc>
                <a:spcPct val="90000"/>
              </a:lnSpc>
              <a:buClr>
                <a:srgbClr val="01334E"/>
              </a:buClr>
              <a:buSzPts val="1800"/>
              <a:buFont typeface="Arial" panose="020B0604020202020204" pitchFamily="34" charset="0"/>
              <a:buChar char="•"/>
            </a:pPr>
            <a:r>
              <a:rPr lang="ga-ie" sz="2000">
                <a:solidFill>
                  <a:srgbClr val="01334E"/>
                </a:solidFill>
              </a:rPr>
              <a:t>Nasctha</a:t>
            </a:r>
            <a:endParaRPr lang="en-IE" sz="2000" i="0" u="none" strike="noStrike" cap="none" dirty="0">
              <a:solidFill>
                <a:srgbClr val="01334E"/>
              </a:solidFill>
              <a:latin typeface="Arial"/>
              <a:ea typeface="Arial"/>
              <a:cs typeface="Arial"/>
              <a:sym typeface="Arial"/>
            </a:endParaRPr>
          </a:p>
          <a:p>
            <a:pPr marL="285750" lvl="2" indent="-285750" rtl="0">
              <a:lnSpc>
                <a:spcPct val="90000"/>
              </a:lnSpc>
              <a:buClr>
                <a:srgbClr val="01334E"/>
              </a:buClr>
              <a:buSzPts val="1800"/>
              <a:buFont typeface="Arial" panose="020B0604020202020204" pitchFamily="34" charset="0"/>
              <a:buChar char="•"/>
            </a:pPr>
            <a:r>
              <a:rPr lang="ga-ie" sz="2000">
                <a:solidFill>
                  <a:srgbClr val="01334E"/>
                </a:solidFill>
              </a:rPr>
              <a:t>Ardmheas</a:t>
            </a:r>
          </a:p>
          <a:p>
            <a:pPr marL="285750" lvl="2" indent="-285750" rtl="0">
              <a:lnSpc>
                <a:spcPct val="90000"/>
              </a:lnSpc>
              <a:buClr>
                <a:srgbClr val="01334E"/>
              </a:buClr>
              <a:buSzPts val="1800"/>
              <a:buFont typeface="Arial" panose="020B0604020202020204" pitchFamily="34" charset="0"/>
              <a:buChar char="•"/>
            </a:pPr>
            <a:r>
              <a:rPr lang="ga-ie" sz="2000">
                <a:solidFill>
                  <a:srgbClr val="01334E"/>
                </a:solidFill>
              </a:rPr>
              <a:t>Feasach</a:t>
            </a:r>
            <a:endParaRPr sz="2000" i="0" u="none" strike="noStrike" cap="none" dirty="0">
              <a:solidFill>
                <a:srgbClr val="01334E"/>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rgbClr val="01334E"/>
              </a:buClr>
              <a:buSzPts val="1800"/>
              <a:buFont typeface="Arial"/>
              <a:buNone/>
            </a:pPr>
            <a:r>
              <a:rPr lang="ga-ie"/>
              <a:t>Aonad 1, Réamheolas</a:t>
            </a:r>
            <a:endParaRPr dirty="0"/>
          </a:p>
        </p:txBody>
      </p:sp>
      <p:sp>
        <p:nvSpPr>
          <p:cNvPr id="207" name="Google Shape;207;p8"/>
          <p:cNvSpPr txBox="1">
            <a:spLocks noGrp="1"/>
          </p:cNvSpPr>
          <p:nvPr>
            <p:ph type="body" idx="1"/>
          </p:nvPr>
        </p:nvSpPr>
        <p:spPr>
          <a:xfrm>
            <a:off x="692499" y="937339"/>
            <a:ext cx="4969554" cy="2227263"/>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1334E"/>
              </a:buClr>
              <a:buSzPts val="4000"/>
              <a:buNone/>
            </a:pPr>
            <a:r>
              <a:rPr lang="ga-ie" sz="2000" dirty="0"/>
              <a:t>Haigh, is mise Liam. </a:t>
            </a:r>
          </a:p>
          <a:p>
            <a:pPr marL="0" lvl="0" indent="0" algn="ctr" rtl="0">
              <a:lnSpc>
                <a:spcPct val="90000"/>
              </a:lnSpc>
              <a:spcBef>
                <a:spcPts val="0"/>
              </a:spcBef>
              <a:spcAft>
                <a:spcPts val="0"/>
              </a:spcAft>
              <a:buClr>
                <a:srgbClr val="01334E"/>
              </a:buClr>
              <a:buSzPts val="4000"/>
              <a:buNone/>
            </a:pPr>
            <a:r>
              <a:rPr lang="ga-ie" sz="2000" dirty="0"/>
              <a:t>Deas buaileadh leat! </a:t>
            </a:r>
          </a:p>
          <a:p>
            <a:pPr marL="0" lvl="0" indent="0" algn="ctr" rtl="0">
              <a:lnSpc>
                <a:spcPct val="90000"/>
              </a:lnSpc>
              <a:spcBef>
                <a:spcPts val="0"/>
              </a:spcBef>
              <a:spcAft>
                <a:spcPts val="0"/>
              </a:spcAft>
              <a:buClr>
                <a:srgbClr val="01334E"/>
              </a:buClr>
              <a:buSzPts val="4000"/>
              <a:buNone/>
            </a:pPr>
            <a:r>
              <a:rPr lang="ga-ie" sz="2000" dirty="0"/>
              <a:t>Tá mé anseo le hinsint duit go mbainimid úsáid as deilbhíní (na pictiúir bheaga thíos) san aonad seo. Cuideoidh siad sin leat an méid a bheidh á dhéanamh agat le linn na ngníomhaíochtaí éagsúla a thuiscint. </a:t>
            </a:r>
          </a:p>
          <a:p>
            <a:pPr marL="0" lvl="0" indent="0" algn="ctr" rtl="0">
              <a:lnSpc>
                <a:spcPct val="90000"/>
              </a:lnSpc>
              <a:spcBef>
                <a:spcPts val="0"/>
              </a:spcBef>
              <a:spcAft>
                <a:spcPts val="0"/>
              </a:spcAft>
              <a:buClr>
                <a:srgbClr val="01334E"/>
              </a:buClr>
              <a:buSzPts val="4000"/>
              <a:buNone/>
            </a:pPr>
            <a:r>
              <a:rPr lang="ga-ie" sz="2000" dirty="0"/>
              <a:t>Bain sult as (agus bí ag foghlaim)!</a:t>
            </a:r>
          </a:p>
          <a:p>
            <a:pPr marL="0" lvl="0" indent="0" algn="ctr" rtl="0">
              <a:lnSpc>
                <a:spcPct val="90000"/>
              </a:lnSpc>
              <a:spcBef>
                <a:spcPts val="0"/>
              </a:spcBef>
              <a:spcAft>
                <a:spcPts val="0"/>
              </a:spcAft>
              <a:buClr>
                <a:srgbClr val="01334E"/>
              </a:buClr>
              <a:buSzPts val="4000"/>
              <a:buNone/>
            </a:pPr>
            <a:r>
              <a:rPr lang="ga-ie" sz="2800" dirty="0"/>
              <a:t> </a:t>
            </a:r>
            <a:endParaRPr sz="2800" dirty="0"/>
          </a:p>
        </p:txBody>
      </p:sp>
      <p:grpSp>
        <p:nvGrpSpPr>
          <p:cNvPr id="24" name="Group 23">
            <a:extLst>
              <a:ext uri="{FF2B5EF4-FFF2-40B4-BE49-F238E27FC236}">
                <a16:creationId xmlns:a16="http://schemas.microsoft.com/office/drawing/2014/main" id="{8D48200C-8A8A-37A9-DDAC-C718129C5FE4}"/>
              </a:ext>
            </a:extLst>
          </p:cNvPr>
          <p:cNvGrpSpPr/>
          <p:nvPr/>
        </p:nvGrpSpPr>
        <p:grpSpPr>
          <a:xfrm>
            <a:off x="601066" y="3550517"/>
            <a:ext cx="5352283" cy="3201535"/>
            <a:chOff x="601066" y="3609509"/>
            <a:chExt cx="5352283" cy="3201535"/>
          </a:xfrm>
        </p:grpSpPr>
        <p:pic>
          <p:nvPicPr>
            <p:cNvPr id="11" name="Google Shape;425;p21" descr="Shape, square&#10;&#10;Description automatically generated">
              <a:extLst>
                <a:ext uri="{FF2B5EF4-FFF2-40B4-BE49-F238E27FC236}">
                  <a16:creationId xmlns:a16="http://schemas.microsoft.com/office/drawing/2014/main" id="{6F4A2433-C0D7-E050-42A5-81E150095675}"/>
                </a:ext>
              </a:extLst>
            </p:cNvPr>
            <p:cNvPicPr preferRelativeResize="0"/>
            <p:nvPr/>
          </p:nvPicPr>
          <p:blipFill rotWithShape="1">
            <a:blip r:embed="rId3">
              <a:alphaModFix/>
            </a:blip>
            <a:srcRect/>
            <a:stretch/>
          </p:blipFill>
          <p:spPr>
            <a:xfrm>
              <a:off x="610565" y="3649212"/>
              <a:ext cx="5181190" cy="3161832"/>
            </a:xfrm>
            <a:prstGeom prst="rect">
              <a:avLst/>
            </a:prstGeom>
            <a:noFill/>
            <a:ln>
              <a:noFill/>
            </a:ln>
          </p:spPr>
        </p:pic>
        <p:pic>
          <p:nvPicPr>
            <p:cNvPr id="4" name="Google Shape;337;p19" descr="Icon&#10;&#10;Description automatically generated">
              <a:extLst>
                <a:ext uri="{FF2B5EF4-FFF2-40B4-BE49-F238E27FC236}">
                  <a16:creationId xmlns:a16="http://schemas.microsoft.com/office/drawing/2014/main" id="{6EA73DF0-05DB-C79E-F489-0F78612F4F66}"/>
                </a:ext>
              </a:extLst>
            </p:cNvPr>
            <p:cNvPicPr preferRelativeResize="0"/>
            <p:nvPr/>
          </p:nvPicPr>
          <p:blipFill rotWithShape="1">
            <a:blip r:embed="rId4">
              <a:alphaModFix/>
            </a:blip>
            <a:srcRect/>
            <a:stretch/>
          </p:blipFill>
          <p:spPr>
            <a:xfrm>
              <a:off x="612111" y="4341410"/>
              <a:ext cx="1007241" cy="1007241"/>
            </a:xfrm>
            <a:prstGeom prst="rect">
              <a:avLst/>
            </a:prstGeom>
            <a:noFill/>
            <a:ln>
              <a:noFill/>
            </a:ln>
          </p:spPr>
        </p:pic>
        <p:pic>
          <p:nvPicPr>
            <p:cNvPr id="5" name="Google Shape;331;p19" descr="Icon&#10;&#10;Description automatically generated">
              <a:extLst>
                <a:ext uri="{FF2B5EF4-FFF2-40B4-BE49-F238E27FC236}">
                  <a16:creationId xmlns:a16="http://schemas.microsoft.com/office/drawing/2014/main" id="{3D86F3FF-16E5-0AC8-801D-82DD1743D988}"/>
                </a:ext>
              </a:extLst>
            </p:cNvPr>
            <p:cNvPicPr preferRelativeResize="0"/>
            <p:nvPr/>
          </p:nvPicPr>
          <p:blipFill rotWithShape="1">
            <a:blip r:embed="rId5">
              <a:alphaModFix/>
            </a:blip>
            <a:srcRect/>
            <a:stretch/>
          </p:blipFill>
          <p:spPr>
            <a:xfrm>
              <a:off x="612111" y="3609509"/>
              <a:ext cx="1007241" cy="1007241"/>
            </a:xfrm>
            <a:prstGeom prst="rect">
              <a:avLst/>
            </a:prstGeom>
            <a:noFill/>
            <a:ln>
              <a:noFill/>
            </a:ln>
          </p:spPr>
        </p:pic>
        <p:pic>
          <p:nvPicPr>
            <p:cNvPr id="6" name="Google Shape;346;p19" descr="Icon&#10;&#10;Description automatically generated">
              <a:extLst>
                <a:ext uri="{FF2B5EF4-FFF2-40B4-BE49-F238E27FC236}">
                  <a16:creationId xmlns:a16="http://schemas.microsoft.com/office/drawing/2014/main" id="{859EC7AB-BCA5-FFA4-2ED7-88BBE2DE2FDB}"/>
                </a:ext>
              </a:extLst>
            </p:cNvPr>
            <p:cNvPicPr preferRelativeResize="0"/>
            <p:nvPr/>
          </p:nvPicPr>
          <p:blipFill rotWithShape="1">
            <a:blip r:embed="rId6">
              <a:alphaModFix/>
            </a:blip>
            <a:srcRect/>
            <a:stretch/>
          </p:blipFill>
          <p:spPr>
            <a:xfrm>
              <a:off x="3177276" y="4724348"/>
              <a:ext cx="1007241" cy="1007241"/>
            </a:xfrm>
            <a:prstGeom prst="rect">
              <a:avLst/>
            </a:prstGeom>
            <a:noFill/>
            <a:ln>
              <a:noFill/>
            </a:ln>
          </p:spPr>
        </p:pic>
        <p:sp>
          <p:nvSpPr>
            <p:cNvPr id="7" name="TextBox 6">
              <a:extLst>
                <a:ext uri="{FF2B5EF4-FFF2-40B4-BE49-F238E27FC236}">
                  <a16:creationId xmlns:a16="http://schemas.microsoft.com/office/drawing/2014/main" id="{AC0D6F49-76D5-690B-8740-9E7182279A8F}"/>
                </a:ext>
              </a:extLst>
            </p:cNvPr>
            <p:cNvSpPr txBox="1"/>
            <p:nvPr/>
          </p:nvSpPr>
          <p:spPr>
            <a:xfrm>
              <a:off x="1510195" y="3934380"/>
              <a:ext cx="1840832" cy="369332"/>
            </a:xfrm>
            <a:prstGeom prst="rect">
              <a:avLst/>
            </a:prstGeom>
            <a:noFill/>
          </p:spPr>
          <p:txBody>
            <a:bodyPr wrap="square" rtlCol="0">
              <a:spAutoFit/>
            </a:bodyPr>
            <a:lstStyle/>
            <a:p>
              <a:r>
                <a:rPr lang="ga-ie" sz="1800"/>
                <a:t>Obair aonair</a:t>
              </a:r>
            </a:p>
          </p:txBody>
        </p:sp>
        <p:sp>
          <p:nvSpPr>
            <p:cNvPr id="8" name="TextBox 7">
              <a:extLst>
                <a:ext uri="{FF2B5EF4-FFF2-40B4-BE49-F238E27FC236}">
                  <a16:creationId xmlns:a16="http://schemas.microsoft.com/office/drawing/2014/main" id="{E159AB85-EB10-C6AE-1E9C-956F8E690A42}"/>
                </a:ext>
              </a:extLst>
            </p:cNvPr>
            <p:cNvSpPr txBox="1"/>
            <p:nvPr/>
          </p:nvSpPr>
          <p:spPr>
            <a:xfrm>
              <a:off x="1517798" y="4634815"/>
              <a:ext cx="1840832" cy="369332"/>
            </a:xfrm>
            <a:prstGeom prst="rect">
              <a:avLst/>
            </a:prstGeom>
            <a:noFill/>
          </p:spPr>
          <p:txBody>
            <a:bodyPr wrap="square" rtlCol="0">
              <a:spAutoFit/>
            </a:bodyPr>
            <a:lstStyle/>
            <a:p>
              <a:r>
                <a:rPr lang="ga-ie" sz="1800" dirty="0"/>
                <a:t>Obair i bpéirí</a:t>
              </a:r>
            </a:p>
          </p:txBody>
        </p:sp>
        <p:sp>
          <p:nvSpPr>
            <p:cNvPr id="9" name="TextBox 8">
              <a:extLst>
                <a:ext uri="{FF2B5EF4-FFF2-40B4-BE49-F238E27FC236}">
                  <a16:creationId xmlns:a16="http://schemas.microsoft.com/office/drawing/2014/main" id="{2E236B09-07C1-E514-BF31-9CD3255F0B82}"/>
                </a:ext>
              </a:extLst>
            </p:cNvPr>
            <p:cNvSpPr txBox="1"/>
            <p:nvPr/>
          </p:nvSpPr>
          <p:spPr>
            <a:xfrm>
              <a:off x="4053409" y="4855743"/>
              <a:ext cx="1840832" cy="646331"/>
            </a:xfrm>
            <a:prstGeom prst="rect">
              <a:avLst/>
            </a:prstGeom>
            <a:noFill/>
          </p:spPr>
          <p:txBody>
            <a:bodyPr wrap="square" rtlCol="0">
              <a:spAutoFit/>
            </a:bodyPr>
            <a:lstStyle/>
            <a:p>
              <a:r>
                <a:rPr lang="ga-ie" sz="1800" dirty="0"/>
                <a:t>Láithreoireacht a dhéanamh</a:t>
              </a:r>
            </a:p>
          </p:txBody>
        </p:sp>
        <p:pic>
          <p:nvPicPr>
            <p:cNvPr id="13" name="Google Shape;330;p19" descr="A picture containing text&#10;&#10;Description automatically generated">
              <a:extLst>
                <a:ext uri="{FF2B5EF4-FFF2-40B4-BE49-F238E27FC236}">
                  <a16:creationId xmlns:a16="http://schemas.microsoft.com/office/drawing/2014/main" id="{CE1BFD98-AC04-4F57-7FE6-09C909D514DC}"/>
                </a:ext>
              </a:extLst>
            </p:cNvPr>
            <p:cNvPicPr preferRelativeResize="0"/>
            <p:nvPr/>
          </p:nvPicPr>
          <p:blipFill rotWithShape="1">
            <a:blip r:embed="rId7">
              <a:alphaModFix/>
            </a:blip>
            <a:srcRect/>
            <a:stretch/>
          </p:blipFill>
          <p:spPr>
            <a:xfrm>
              <a:off x="601066" y="5060449"/>
              <a:ext cx="1007241" cy="1007241"/>
            </a:xfrm>
            <a:prstGeom prst="rect">
              <a:avLst/>
            </a:prstGeom>
            <a:noFill/>
            <a:ln>
              <a:noFill/>
            </a:ln>
          </p:spPr>
        </p:pic>
        <p:sp>
          <p:nvSpPr>
            <p:cNvPr id="14" name="TextBox 13">
              <a:extLst>
                <a:ext uri="{FF2B5EF4-FFF2-40B4-BE49-F238E27FC236}">
                  <a16:creationId xmlns:a16="http://schemas.microsoft.com/office/drawing/2014/main" id="{75751AFA-902A-0D60-9913-180FBBBF634B}"/>
                </a:ext>
              </a:extLst>
            </p:cNvPr>
            <p:cNvSpPr txBox="1"/>
            <p:nvPr/>
          </p:nvSpPr>
          <p:spPr>
            <a:xfrm>
              <a:off x="1507706" y="5352166"/>
              <a:ext cx="1840832" cy="369332"/>
            </a:xfrm>
            <a:prstGeom prst="rect">
              <a:avLst/>
            </a:prstGeom>
            <a:noFill/>
          </p:spPr>
          <p:txBody>
            <a:bodyPr wrap="square" rtlCol="0">
              <a:spAutoFit/>
            </a:bodyPr>
            <a:lstStyle/>
            <a:p>
              <a:r>
                <a:rPr lang="ga-ie" sz="1800"/>
                <a:t>Obair ghrúpa</a:t>
              </a:r>
            </a:p>
          </p:txBody>
        </p:sp>
        <p:pic>
          <p:nvPicPr>
            <p:cNvPr id="15" name="Google Shape;329;p19" descr="A picture containing icon&#10;&#10;Description automatically generated">
              <a:extLst>
                <a:ext uri="{FF2B5EF4-FFF2-40B4-BE49-F238E27FC236}">
                  <a16:creationId xmlns:a16="http://schemas.microsoft.com/office/drawing/2014/main" id="{D1734177-9900-3C1C-9DA4-63B15AACF03C}"/>
                </a:ext>
              </a:extLst>
            </p:cNvPr>
            <p:cNvPicPr preferRelativeResize="0"/>
            <p:nvPr/>
          </p:nvPicPr>
          <p:blipFill rotWithShape="1">
            <a:blip r:embed="rId8">
              <a:alphaModFix/>
            </a:blip>
            <a:srcRect/>
            <a:stretch/>
          </p:blipFill>
          <p:spPr>
            <a:xfrm>
              <a:off x="3236892" y="5642056"/>
              <a:ext cx="1007241" cy="1007241"/>
            </a:xfrm>
            <a:prstGeom prst="rect">
              <a:avLst/>
            </a:prstGeom>
            <a:noFill/>
            <a:ln>
              <a:noFill/>
            </a:ln>
          </p:spPr>
        </p:pic>
        <p:sp>
          <p:nvSpPr>
            <p:cNvPr id="16" name="TextBox 15">
              <a:extLst>
                <a:ext uri="{FF2B5EF4-FFF2-40B4-BE49-F238E27FC236}">
                  <a16:creationId xmlns:a16="http://schemas.microsoft.com/office/drawing/2014/main" id="{13B5AC21-A190-42B2-528D-38B971E7870D}"/>
                </a:ext>
              </a:extLst>
            </p:cNvPr>
            <p:cNvSpPr txBox="1"/>
            <p:nvPr/>
          </p:nvSpPr>
          <p:spPr>
            <a:xfrm>
              <a:off x="4112517" y="5867277"/>
              <a:ext cx="1840832" cy="646331"/>
            </a:xfrm>
            <a:prstGeom prst="rect">
              <a:avLst/>
            </a:prstGeom>
            <a:noFill/>
          </p:spPr>
          <p:txBody>
            <a:bodyPr wrap="square" rtlCol="0">
              <a:spAutoFit/>
            </a:bodyPr>
            <a:lstStyle/>
            <a:p>
              <a:r>
                <a:rPr lang="ga-ie" sz="1800" dirty="0"/>
                <a:t>Gníomhaíocht fhairsingthe</a:t>
              </a:r>
            </a:p>
          </p:txBody>
        </p:sp>
        <p:sp>
          <p:nvSpPr>
            <p:cNvPr id="20" name="TextBox 19">
              <a:extLst>
                <a:ext uri="{FF2B5EF4-FFF2-40B4-BE49-F238E27FC236}">
                  <a16:creationId xmlns:a16="http://schemas.microsoft.com/office/drawing/2014/main" id="{C1A2DD22-42BE-8E50-166C-986045F7ABE1}"/>
                </a:ext>
              </a:extLst>
            </p:cNvPr>
            <p:cNvSpPr txBox="1"/>
            <p:nvPr/>
          </p:nvSpPr>
          <p:spPr>
            <a:xfrm>
              <a:off x="1510195" y="6096358"/>
              <a:ext cx="2212701" cy="369332"/>
            </a:xfrm>
            <a:prstGeom prst="rect">
              <a:avLst/>
            </a:prstGeom>
            <a:noFill/>
          </p:spPr>
          <p:txBody>
            <a:bodyPr wrap="square" rtlCol="0">
              <a:spAutoFit/>
            </a:bodyPr>
            <a:lstStyle/>
            <a:p>
              <a:r>
                <a:rPr lang="ga-ie" sz="1800"/>
                <a:t>Plé ranga</a:t>
              </a:r>
            </a:p>
          </p:txBody>
        </p:sp>
        <p:pic>
          <p:nvPicPr>
            <p:cNvPr id="21" name="Picture 20" descr="Icon&#10;&#10;Description automatically generated">
              <a:extLst>
                <a:ext uri="{FF2B5EF4-FFF2-40B4-BE49-F238E27FC236}">
                  <a16:creationId xmlns:a16="http://schemas.microsoft.com/office/drawing/2014/main" id="{9FE732C1-9D33-20A4-2D03-CA83C8162F7C}"/>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38574" y="5766933"/>
              <a:ext cx="1007241" cy="1007241"/>
            </a:xfrm>
            <a:prstGeom prst="rect">
              <a:avLst/>
            </a:prstGeom>
          </p:spPr>
        </p:pic>
        <p:pic>
          <p:nvPicPr>
            <p:cNvPr id="22" name="Picture 21" descr="Icon&#10;&#10;Description automatically generated">
              <a:extLst>
                <a:ext uri="{FF2B5EF4-FFF2-40B4-BE49-F238E27FC236}">
                  <a16:creationId xmlns:a16="http://schemas.microsoft.com/office/drawing/2014/main" id="{3E8364A1-99A2-0ED1-7CA2-5C455C64F657}"/>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177276" y="3832071"/>
              <a:ext cx="1007241" cy="1007241"/>
            </a:xfrm>
            <a:prstGeom prst="rect">
              <a:avLst/>
            </a:prstGeom>
          </p:spPr>
        </p:pic>
        <p:sp>
          <p:nvSpPr>
            <p:cNvPr id="23" name="TextBox 22">
              <a:extLst>
                <a:ext uri="{FF2B5EF4-FFF2-40B4-BE49-F238E27FC236}">
                  <a16:creationId xmlns:a16="http://schemas.microsoft.com/office/drawing/2014/main" id="{147328BB-6884-5B20-EA70-10CB8C99FD75}"/>
                </a:ext>
              </a:extLst>
            </p:cNvPr>
            <p:cNvSpPr txBox="1"/>
            <p:nvPr/>
          </p:nvSpPr>
          <p:spPr>
            <a:xfrm>
              <a:off x="4112517" y="4130700"/>
              <a:ext cx="1840832" cy="369332"/>
            </a:xfrm>
            <a:prstGeom prst="rect">
              <a:avLst/>
            </a:prstGeom>
            <a:noFill/>
          </p:spPr>
          <p:txBody>
            <a:bodyPr wrap="square" rtlCol="0">
              <a:spAutoFit/>
            </a:bodyPr>
            <a:lstStyle/>
            <a:p>
              <a:r>
                <a:rPr lang="ga-ie" sz="1800" dirty="0"/>
                <a:t>Léamh</a:t>
              </a:r>
            </a:p>
          </p:txBody>
        </p:sp>
      </p:grpSp>
      <p:pic>
        <p:nvPicPr>
          <p:cNvPr id="10" name="Picture 9">
            <a:extLst>
              <a:ext uri="{FF2B5EF4-FFF2-40B4-BE49-F238E27FC236}">
                <a16:creationId xmlns:a16="http://schemas.microsoft.com/office/drawing/2014/main" id="{26A18086-5F8F-A1A8-F298-06EB74E14973}"/>
              </a:ext>
            </a:extLst>
          </p:cNvPr>
          <p:cNvPicPr>
            <a:picLocks noChangeAspect="1"/>
          </p:cNvPicPr>
          <p:nvPr/>
        </p:nvPicPr>
        <p:blipFill>
          <a:blip r:embed="rId11"/>
          <a:srcRect/>
          <a:stretch/>
        </p:blipFill>
        <p:spPr>
          <a:xfrm>
            <a:off x="6325392" y="930888"/>
            <a:ext cx="4760029" cy="4827480"/>
          </a:xfrm>
          <a:prstGeom prst="rect">
            <a:avLst/>
          </a:prstGeom>
        </p:spPr>
      </p:pic>
      <p:pic>
        <p:nvPicPr>
          <p:cNvPr id="2" name="Google Shape;247;p53" descr="Icon&#10;&#10;Description automatically generated with low confidence">
            <a:extLst>
              <a:ext uri="{FF2B5EF4-FFF2-40B4-BE49-F238E27FC236}">
                <a16:creationId xmlns:a16="http://schemas.microsoft.com/office/drawing/2014/main" id="{9D197AB2-AED7-9FD1-CD74-6A629212C7EE}"/>
              </a:ext>
            </a:extLst>
          </p:cNvPr>
          <p:cNvPicPr preferRelativeResize="0"/>
          <p:nvPr/>
        </p:nvPicPr>
        <p:blipFill rotWithShape="1">
          <a:blip r:embed="rId12">
            <a:alphaModFix/>
          </a:blip>
          <a:srcRect/>
          <a:stretch/>
        </p:blipFill>
        <p:spPr>
          <a:xfrm>
            <a:off x="731887" y="904833"/>
            <a:ext cx="685903" cy="433659"/>
          </a:xfrm>
          <a:prstGeom prst="rect">
            <a:avLst/>
          </a:prstGeom>
          <a:noFill/>
          <a:ln>
            <a:noFill/>
          </a:ln>
        </p:spPr>
      </p:pic>
      <p:pic>
        <p:nvPicPr>
          <p:cNvPr id="3" name="Google Shape;248;p53" descr="Icon&#10;&#10;Description automatically generated with low confidence">
            <a:extLst>
              <a:ext uri="{FF2B5EF4-FFF2-40B4-BE49-F238E27FC236}">
                <a16:creationId xmlns:a16="http://schemas.microsoft.com/office/drawing/2014/main" id="{88AEDBA8-ACFD-62A6-0C32-464DB00B0243}"/>
              </a:ext>
            </a:extLst>
          </p:cNvPr>
          <p:cNvPicPr preferRelativeResize="0"/>
          <p:nvPr/>
        </p:nvPicPr>
        <p:blipFill rotWithShape="1">
          <a:blip r:embed="rId12">
            <a:alphaModFix/>
          </a:blip>
          <a:srcRect/>
          <a:stretch/>
        </p:blipFill>
        <p:spPr>
          <a:xfrm rot="10800000">
            <a:off x="5382598" y="3240948"/>
            <a:ext cx="685903" cy="433659"/>
          </a:xfrm>
          <a:prstGeom prst="rect">
            <a:avLst/>
          </a:prstGeom>
          <a:noFill/>
          <a:ln>
            <a:noFill/>
          </a:ln>
        </p:spPr>
      </p:pic>
    </p:spTree>
    <p:extLst>
      <p:ext uri="{BB962C8B-B14F-4D97-AF65-F5344CB8AC3E}">
        <p14:creationId xmlns:p14="http://schemas.microsoft.com/office/powerpoint/2010/main" val="425285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1, Gníomhaíocht 1</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1866902"/>
            <a:ext cx="11302313" cy="4548489"/>
          </a:xfrm>
          <a:custGeom>
            <a:avLst/>
            <a:gdLst>
              <a:gd name="connsiteX0" fmla="*/ 0 w 11302313"/>
              <a:gd name="connsiteY0" fmla="*/ 0 h 4548489"/>
              <a:gd name="connsiteX1" fmla="*/ 438796 w 11302313"/>
              <a:gd name="connsiteY1" fmla="*/ 0 h 4548489"/>
              <a:gd name="connsiteX2" fmla="*/ 764568 w 11302313"/>
              <a:gd name="connsiteY2" fmla="*/ 0 h 4548489"/>
              <a:gd name="connsiteX3" fmla="*/ 1542433 w 11302313"/>
              <a:gd name="connsiteY3" fmla="*/ 0 h 4548489"/>
              <a:gd name="connsiteX4" fmla="*/ 2094252 w 11302313"/>
              <a:gd name="connsiteY4" fmla="*/ 0 h 4548489"/>
              <a:gd name="connsiteX5" fmla="*/ 2533048 w 11302313"/>
              <a:gd name="connsiteY5" fmla="*/ 0 h 4548489"/>
              <a:gd name="connsiteX6" fmla="*/ 3423936 w 11302313"/>
              <a:gd name="connsiteY6" fmla="*/ 0 h 4548489"/>
              <a:gd name="connsiteX7" fmla="*/ 4314824 w 11302313"/>
              <a:gd name="connsiteY7" fmla="*/ 0 h 4548489"/>
              <a:gd name="connsiteX8" fmla="*/ 4753620 w 11302313"/>
              <a:gd name="connsiteY8" fmla="*/ 0 h 4548489"/>
              <a:gd name="connsiteX9" fmla="*/ 5418462 w 11302313"/>
              <a:gd name="connsiteY9" fmla="*/ 0 h 4548489"/>
              <a:gd name="connsiteX10" fmla="*/ 5970281 w 11302313"/>
              <a:gd name="connsiteY10" fmla="*/ 0 h 4548489"/>
              <a:gd name="connsiteX11" fmla="*/ 6635123 w 11302313"/>
              <a:gd name="connsiteY11" fmla="*/ 0 h 4548489"/>
              <a:gd name="connsiteX12" fmla="*/ 7186941 w 11302313"/>
              <a:gd name="connsiteY12" fmla="*/ 0 h 4548489"/>
              <a:gd name="connsiteX13" fmla="*/ 8077830 w 11302313"/>
              <a:gd name="connsiteY13" fmla="*/ 0 h 4548489"/>
              <a:gd name="connsiteX14" fmla="*/ 8968718 w 11302313"/>
              <a:gd name="connsiteY14" fmla="*/ 0 h 4548489"/>
              <a:gd name="connsiteX15" fmla="*/ 9746583 w 11302313"/>
              <a:gd name="connsiteY15" fmla="*/ 0 h 4548489"/>
              <a:gd name="connsiteX16" fmla="*/ 10298402 w 11302313"/>
              <a:gd name="connsiteY16" fmla="*/ 0 h 4548489"/>
              <a:gd name="connsiteX17" fmla="*/ 11302313 w 11302313"/>
              <a:gd name="connsiteY17" fmla="*/ 0 h 4548489"/>
              <a:gd name="connsiteX18" fmla="*/ 11302313 w 11302313"/>
              <a:gd name="connsiteY18" fmla="*/ 513329 h 4548489"/>
              <a:gd name="connsiteX19" fmla="*/ 11302313 w 11302313"/>
              <a:gd name="connsiteY19" fmla="*/ 1072144 h 4548489"/>
              <a:gd name="connsiteX20" fmla="*/ 11302313 w 11302313"/>
              <a:gd name="connsiteY20" fmla="*/ 1585473 h 4548489"/>
              <a:gd name="connsiteX21" fmla="*/ 11302313 w 11302313"/>
              <a:gd name="connsiteY21" fmla="*/ 2280742 h 4548489"/>
              <a:gd name="connsiteX22" fmla="*/ 11302313 w 11302313"/>
              <a:gd name="connsiteY22" fmla="*/ 2839557 h 4548489"/>
              <a:gd name="connsiteX23" fmla="*/ 11302313 w 11302313"/>
              <a:gd name="connsiteY23" fmla="*/ 3534826 h 4548489"/>
              <a:gd name="connsiteX24" fmla="*/ 11302313 w 11302313"/>
              <a:gd name="connsiteY24" fmla="*/ 4548489 h 4548489"/>
              <a:gd name="connsiteX25" fmla="*/ 10637471 w 11302313"/>
              <a:gd name="connsiteY25" fmla="*/ 4548489 h 4548489"/>
              <a:gd name="connsiteX26" fmla="*/ 9859606 w 11302313"/>
              <a:gd name="connsiteY26" fmla="*/ 4548489 h 4548489"/>
              <a:gd name="connsiteX27" fmla="*/ 9533833 w 11302313"/>
              <a:gd name="connsiteY27" fmla="*/ 4548489 h 4548489"/>
              <a:gd name="connsiteX28" fmla="*/ 8868991 w 11302313"/>
              <a:gd name="connsiteY28" fmla="*/ 4548489 h 4548489"/>
              <a:gd name="connsiteX29" fmla="*/ 8543219 w 11302313"/>
              <a:gd name="connsiteY29" fmla="*/ 4548489 h 4548489"/>
              <a:gd name="connsiteX30" fmla="*/ 7878377 w 11302313"/>
              <a:gd name="connsiteY30" fmla="*/ 4548489 h 4548489"/>
              <a:gd name="connsiteX31" fmla="*/ 7326558 w 11302313"/>
              <a:gd name="connsiteY31" fmla="*/ 4548489 h 4548489"/>
              <a:gd name="connsiteX32" fmla="*/ 6435670 w 11302313"/>
              <a:gd name="connsiteY32" fmla="*/ 4548489 h 4548489"/>
              <a:gd name="connsiteX33" fmla="*/ 6109897 w 11302313"/>
              <a:gd name="connsiteY33" fmla="*/ 4548489 h 4548489"/>
              <a:gd name="connsiteX34" fmla="*/ 5445055 w 11302313"/>
              <a:gd name="connsiteY34" fmla="*/ 4548489 h 4548489"/>
              <a:gd name="connsiteX35" fmla="*/ 5006260 w 11302313"/>
              <a:gd name="connsiteY35" fmla="*/ 4548489 h 4548489"/>
              <a:gd name="connsiteX36" fmla="*/ 4567464 w 11302313"/>
              <a:gd name="connsiteY36" fmla="*/ 4548489 h 4548489"/>
              <a:gd name="connsiteX37" fmla="*/ 3789599 w 11302313"/>
              <a:gd name="connsiteY37" fmla="*/ 4548489 h 4548489"/>
              <a:gd name="connsiteX38" fmla="*/ 3463827 w 11302313"/>
              <a:gd name="connsiteY38" fmla="*/ 4548489 h 4548489"/>
              <a:gd name="connsiteX39" fmla="*/ 2572938 w 11302313"/>
              <a:gd name="connsiteY39" fmla="*/ 4548489 h 4548489"/>
              <a:gd name="connsiteX40" fmla="*/ 1682050 w 11302313"/>
              <a:gd name="connsiteY40" fmla="*/ 4548489 h 4548489"/>
              <a:gd name="connsiteX41" fmla="*/ 1017208 w 11302313"/>
              <a:gd name="connsiteY41" fmla="*/ 4548489 h 4548489"/>
              <a:gd name="connsiteX42" fmla="*/ 0 w 11302313"/>
              <a:gd name="connsiteY42" fmla="*/ 4548489 h 4548489"/>
              <a:gd name="connsiteX43" fmla="*/ 0 w 11302313"/>
              <a:gd name="connsiteY43" fmla="*/ 3853220 h 4548489"/>
              <a:gd name="connsiteX44" fmla="*/ 0 w 11302313"/>
              <a:gd name="connsiteY44" fmla="*/ 3203436 h 4548489"/>
              <a:gd name="connsiteX45" fmla="*/ 0 w 11302313"/>
              <a:gd name="connsiteY45" fmla="*/ 2599137 h 4548489"/>
              <a:gd name="connsiteX46" fmla="*/ 0 w 11302313"/>
              <a:gd name="connsiteY46" fmla="*/ 2085807 h 4548489"/>
              <a:gd name="connsiteX47" fmla="*/ 0 w 11302313"/>
              <a:gd name="connsiteY47" fmla="*/ 1526993 h 4548489"/>
              <a:gd name="connsiteX48" fmla="*/ 0 w 11302313"/>
              <a:gd name="connsiteY48" fmla="*/ 831724 h 4548489"/>
              <a:gd name="connsiteX49" fmla="*/ 0 w 11302313"/>
              <a:gd name="connsiteY49" fmla="*/ 0 h 454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302313" h="4548489"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301791" y="181642"/>
                  <a:pt x="11300632" y="299631"/>
                  <a:pt x="11302313" y="513329"/>
                </a:cubicBezTo>
                <a:cubicBezTo>
                  <a:pt x="11303994" y="727027"/>
                  <a:pt x="11306377" y="904805"/>
                  <a:pt x="11302313" y="1072144"/>
                </a:cubicBezTo>
                <a:cubicBezTo>
                  <a:pt x="11298249" y="1239484"/>
                  <a:pt x="11313619" y="1407174"/>
                  <a:pt x="11302313" y="1585473"/>
                </a:cubicBezTo>
                <a:cubicBezTo>
                  <a:pt x="11291007" y="1763772"/>
                  <a:pt x="11329302" y="2044176"/>
                  <a:pt x="11302313" y="2280742"/>
                </a:cubicBezTo>
                <a:cubicBezTo>
                  <a:pt x="11275324" y="2517308"/>
                  <a:pt x="11307615" y="2715749"/>
                  <a:pt x="11302313" y="2839557"/>
                </a:cubicBezTo>
                <a:cubicBezTo>
                  <a:pt x="11297011" y="2963366"/>
                  <a:pt x="11293345" y="3232498"/>
                  <a:pt x="11302313" y="3534826"/>
                </a:cubicBezTo>
                <a:cubicBezTo>
                  <a:pt x="11311281" y="3837154"/>
                  <a:pt x="11348282" y="4233368"/>
                  <a:pt x="11302313" y="4548489"/>
                </a:cubicBezTo>
                <a:cubicBezTo>
                  <a:pt x="11078846" y="4536494"/>
                  <a:pt x="10828668" y="4565449"/>
                  <a:pt x="10637471" y="4548489"/>
                </a:cubicBezTo>
                <a:cubicBezTo>
                  <a:pt x="10446274" y="4531529"/>
                  <a:pt x="10228825" y="4560662"/>
                  <a:pt x="9859606" y="4548489"/>
                </a:cubicBezTo>
                <a:cubicBezTo>
                  <a:pt x="9490388" y="4536316"/>
                  <a:pt x="9684475" y="4539505"/>
                  <a:pt x="9533833" y="4548489"/>
                </a:cubicBezTo>
                <a:cubicBezTo>
                  <a:pt x="9383191" y="4557473"/>
                  <a:pt x="9050488" y="4565064"/>
                  <a:pt x="8868991" y="4548489"/>
                </a:cubicBezTo>
                <a:cubicBezTo>
                  <a:pt x="8687494" y="4531914"/>
                  <a:pt x="8640882" y="4549022"/>
                  <a:pt x="8543219" y="4548489"/>
                </a:cubicBezTo>
                <a:cubicBezTo>
                  <a:pt x="8445556" y="4547956"/>
                  <a:pt x="8059827" y="4551102"/>
                  <a:pt x="7878377" y="4548489"/>
                </a:cubicBezTo>
                <a:cubicBezTo>
                  <a:pt x="7696927" y="4545876"/>
                  <a:pt x="7506149" y="4528956"/>
                  <a:pt x="7326558" y="4548489"/>
                </a:cubicBezTo>
                <a:cubicBezTo>
                  <a:pt x="7146967" y="4568022"/>
                  <a:pt x="6746934" y="4553872"/>
                  <a:pt x="6435670" y="4548489"/>
                </a:cubicBezTo>
                <a:cubicBezTo>
                  <a:pt x="6124406" y="4543106"/>
                  <a:pt x="6270629" y="4560973"/>
                  <a:pt x="6109897" y="4548489"/>
                </a:cubicBezTo>
                <a:cubicBezTo>
                  <a:pt x="5949165" y="4536005"/>
                  <a:pt x="5714134" y="4574350"/>
                  <a:pt x="5445055" y="4548489"/>
                </a:cubicBezTo>
                <a:cubicBezTo>
                  <a:pt x="5175976" y="4522628"/>
                  <a:pt x="5140731" y="4539044"/>
                  <a:pt x="5006260" y="4548489"/>
                </a:cubicBezTo>
                <a:cubicBezTo>
                  <a:pt x="4871790" y="4557934"/>
                  <a:pt x="4694981" y="4565089"/>
                  <a:pt x="4567464" y="4548489"/>
                </a:cubicBezTo>
                <a:cubicBezTo>
                  <a:pt x="4439947" y="4531889"/>
                  <a:pt x="3992411" y="4555216"/>
                  <a:pt x="3789599" y="4548489"/>
                </a:cubicBezTo>
                <a:cubicBezTo>
                  <a:pt x="3586788" y="4541762"/>
                  <a:pt x="3557189" y="4547779"/>
                  <a:pt x="3463827" y="4548489"/>
                </a:cubicBezTo>
                <a:cubicBezTo>
                  <a:pt x="3370465" y="4549199"/>
                  <a:pt x="2978854" y="4574078"/>
                  <a:pt x="2572938" y="4548489"/>
                </a:cubicBezTo>
                <a:cubicBezTo>
                  <a:pt x="2167022" y="4522900"/>
                  <a:pt x="1938316" y="4515380"/>
                  <a:pt x="1682050" y="4548489"/>
                </a:cubicBezTo>
                <a:cubicBezTo>
                  <a:pt x="1425784" y="4581598"/>
                  <a:pt x="1225825" y="4541767"/>
                  <a:pt x="1017208" y="4548489"/>
                </a:cubicBezTo>
                <a:cubicBezTo>
                  <a:pt x="808591" y="4555211"/>
                  <a:pt x="209072" y="4574563"/>
                  <a:pt x="0" y="4548489"/>
                </a:cubicBezTo>
                <a:cubicBezTo>
                  <a:pt x="24198" y="4202210"/>
                  <a:pt x="-23514" y="4032960"/>
                  <a:pt x="0" y="3853220"/>
                </a:cubicBezTo>
                <a:cubicBezTo>
                  <a:pt x="23514" y="3673480"/>
                  <a:pt x="-13618" y="3410094"/>
                  <a:pt x="0" y="3203436"/>
                </a:cubicBezTo>
                <a:cubicBezTo>
                  <a:pt x="13618" y="2996778"/>
                  <a:pt x="-2887" y="2836409"/>
                  <a:pt x="0" y="2599137"/>
                </a:cubicBezTo>
                <a:cubicBezTo>
                  <a:pt x="2887" y="2361865"/>
                  <a:pt x="1585" y="2277914"/>
                  <a:pt x="0" y="2085807"/>
                </a:cubicBezTo>
                <a:cubicBezTo>
                  <a:pt x="-1585" y="1893700"/>
                  <a:pt x="-7949" y="1784839"/>
                  <a:pt x="0" y="1526993"/>
                </a:cubicBezTo>
                <a:cubicBezTo>
                  <a:pt x="7949" y="1269147"/>
                  <a:pt x="1978" y="1118639"/>
                  <a:pt x="0" y="831724"/>
                </a:cubicBezTo>
                <a:cubicBezTo>
                  <a:pt x="-1978" y="544809"/>
                  <a:pt x="38360" y="247020"/>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a:lnSpc>
                <a:spcPct val="107000"/>
              </a:lnSpc>
              <a:spcAft>
                <a:spcPts val="800"/>
              </a:spcAft>
            </a:pPr>
            <a:r>
              <a:rPr lang="ga-ie" sz="1900" kern="100" dirty="0">
                <a:effectLst/>
                <a:latin typeface="+mn-lt"/>
                <a:ea typeface="Aptos" panose="020B0004020202020204" pitchFamily="34" charset="0"/>
                <a:cs typeface="Arial" panose="020B0604020202020204" pitchFamily="34" charset="0"/>
              </a:rPr>
              <a:t>	     </a:t>
            </a:r>
            <a:r>
              <a:rPr lang="ga-ie" sz="1850" kern="100" dirty="0">
                <a:effectLst/>
                <a:latin typeface="+mn-lt"/>
                <a:ea typeface="Aptos" panose="020B0004020202020204" pitchFamily="34" charset="0"/>
                <a:cs typeface="Arial" panose="020B0604020202020204" pitchFamily="34" charset="0"/>
              </a:rPr>
              <a:t>Nuair a d’oibrigh mé i gcomhlacht dlíodóirí mór, níor tháinig an bealach a bhí fonn orm mo </a:t>
            </a:r>
            <a:r>
              <a:rPr lang="en-GB" sz="1850" kern="100" dirty="0">
                <a:effectLst/>
                <a:latin typeface="+mn-lt"/>
                <a:ea typeface="Aptos" panose="020B0004020202020204" pitchFamily="34" charset="0"/>
                <a:cs typeface="Arial" panose="020B0604020202020204" pitchFamily="34" charset="0"/>
              </a:rPr>
              <a:t>	</a:t>
            </a:r>
            <a:r>
              <a:rPr lang="ga-ie" sz="1850" kern="100" dirty="0">
                <a:effectLst/>
                <a:latin typeface="+mn-lt"/>
                <a:ea typeface="Aptos" panose="020B0004020202020204" pitchFamily="34" charset="0"/>
                <a:cs typeface="Arial" panose="020B0604020202020204" pitchFamily="34" charset="0"/>
              </a:rPr>
              <a:t>shaol a</a:t>
            </a:r>
            <a:r>
              <a:rPr lang="en-GB" sz="1850" kern="100" dirty="0">
                <a:effectLst/>
                <a:latin typeface="+mn-lt"/>
                <a:ea typeface="Aptos" panose="020B0004020202020204" pitchFamily="34" charset="0"/>
                <a:cs typeface="Arial" panose="020B0604020202020204" pitchFamily="34" charset="0"/>
              </a:rPr>
              <a:t> </a:t>
            </a:r>
            <a:r>
              <a:rPr lang="ga-ie" sz="1850" kern="100" dirty="0">
                <a:effectLst/>
                <a:latin typeface="+mn-lt"/>
                <a:ea typeface="Aptos" panose="020B0004020202020204" pitchFamily="34" charset="0"/>
                <a:cs typeface="Arial" panose="020B0604020202020204" pitchFamily="34" charset="0"/>
              </a:rPr>
              <a:t>chaitheamh leis an méid a bhí </a:t>
            </a:r>
            <a:r>
              <a:rPr lang="en-GB" sz="1850" kern="100" dirty="0">
                <a:effectLst/>
                <a:latin typeface="+mn-lt"/>
                <a:ea typeface="Aptos" panose="020B0004020202020204" pitchFamily="34" charset="0"/>
                <a:cs typeface="Arial" panose="020B0604020202020204" pitchFamily="34" charset="0"/>
              </a:rPr>
              <a:t>a</a:t>
            </a:r>
            <a:r>
              <a:rPr lang="ga-ie" sz="1850" kern="100" dirty="0">
                <a:effectLst/>
                <a:latin typeface="+mn-lt"/>
                <a:ea typeface="Aptos" panose="020B0004020202020204" pitchFamily="34" charset="0"/>
                <a:cs typeface="Arial" panose="020B0604020202020204" pitchFamily="34" charset="0"/>
              </a:rPr>
              <a:t>g teastáil don phost. Mar shampla, dá mbeadh margadh ag tarlú san iarnóin</a:t>
            </a:r>
            <a:r>
              <a:rPr lang="ga-ie" sz="1850" kern="100" dirty="0">
                <a:latin typeface="+mn-lt"/>
                <a:ea typeface="Aptos" panose="020B0004020202020204" pitchFamily="34" charset="0"/>
                <a:cs typeface="Arial" panose="020B0604020202020204" pitchFamily="34" charset="0"/>
              </a:rPr>
              <a:t> </a:t>
            </a:r>
            <a:r>
              <a:rPr lang="ga-ie" sz="1850" kern="100" dirty="0">
                <a:effectLst/>
                <a:latin typeface="+mn-lt"/>
                <a:ea typeface="Aptos" panose="020B0004020202020204" pitchFamily="34" charset="0"/>
                <a:cs typeface="Arial" panose="020B0604020202020204" pitchFamily="34" charset="0"/>
              </a:rPr>
              <a:t>seans go dtiocfadh an páirtí isteach agus, ‘OK, beimid anseo ar feadh na hoíche ar fad, an bhfuil aon duine ag iarraidh píotsa?’ a rá. Bheadh gach duine ar bís agus bheinn féin ag smaoineamh ‘Ó, nílim ag iarraidh ach dul abhaile agus féachaint ar an teilifís.’ Níor tháinig sé le chéile. </a:t>
            </a:r>
          </a:p>
          <a:p>
            <a:pPr rtl="0">
              <a:lnSpc>
                <a:spcPct val="107000"/>
              </a:lnSpc>
              <a:spcAft>
                <a:spcPts val="800"/>
              </a:spcAft>
            </a:pPr>
            <a:r>
              <a:rPr lang="ga-ie" sz="1850" kern="100" dirty="0">
                <a:effectLst/>
                <a:latin typeface="+mn-lt"/>
                <a:ea typeface="Aptos" panose="020B0004020202020204" pitchFamily="34" charset="0"/>
                <a:cs typeface="Arial" panose="020B0604020202020204" pitchFamily="34" charset="0"/>
              </a:rPr>
              <a:t>Níor cheart go ndéanfá rud díreach toisc gur féidir leat é a dhéanamh go hacadúil. Is cineál pósta atá i gceist - phós mé an post mícheart. D’fhéadfainn é a fháil, ach is cosúil nár oir sé dom. I bpoist áirithe, ní mór go mbeadh an cumas agat éirí as gan bheith buartha. Chun bheith i do dhlíodóir, ní mór duit a bheith in ann an post a fhágáil i do dhiaidh nuair a théann tú abhaile. Ní mór duit a bheith in ann roinnt a dhéanamh agus ní raibh mé in ann déanamh amhlaidh. Níorbh fhéidir liom taitneamh a bhaint as an saol nuair a bhí mé buartha faoin obair. Bhí an cumas acadúil agam chun an post a dhéanamh, ach bhí sé ag milleadh mo chuid ama saor. </a:t>
            </a:r>
          </a:p>
          <a:p>
            <a:pPr rtl="0">
              <a:lnSpc>
                <a:spcPct val="107000"/>
              </a:lnSpc>
              <a:spcAft>
                <a:spcPts val="800"/>
              </a:spcAft>
            </a:pPr>
            <a:r>
              <a:rPr lang="ga-ie" sz="1850" kern="100" dirty="0">
                <a:effectLst/>
                <a:latin typeface="+mn-lt"/>
                <a:ea typeface="Aptos" panose="020B0004020202020204" pitchFamily="34" charset="0"/>
                <a:cs typeface="Arial" panose="020B0604020202020204" pitchFamily="34" charset="0"/>
              </a:rPr>
              <a:t>Is duine lách mé agus bhí mé ag bualadh le cliaint an t-am ar fad. Ní bheadh a fhios ag aon duine, ach ní raibh mé sásta. Ní raibh mé faoi bhláth.</a:t>
            </a:r>
          </a:p>
        </p:txBody>
      </p:sp>
      <p:sp>
        <p:nvSpPr>
          <p:cNvPr id="5" name="TextBox 4">
            <a:extLst>
              <a:ext uri="{FF2B5EF4-FFF2-40B4-BE49-F238E27FC236}">
                <a16:creationId xmlns:a16="http://schemas.microsoft.com/office/drawing/2014/main" id="{DB614F13-A2AE-A243-020E-BAF90A96D3FC}"/>
              </a:ext>
            </a:extLst>
          </p:cNvPr>
          <p:cNvSpPr txBox="1"/>
          <p:nvPr/>
        </p:nvSpPr>
        <p:spPr>
          <a:xfrm>
            <a:off x="1563114" y="1326967"/>
            <a:ext cx="1656336" cy="523220"/>
          </a:xfrm>
          <a:custGeom>
            <a:avLst/>
            <a:gdLst>
              <a:gd name="connsiteX0" fmla="*/ 0 w 1656336"/>
              <a:gd name="connsiteY0" fmla="*/ 0 h 523220"/>
              <a:gd name="connsiteX1" fmla="*/ 568675 w 1656336"/>
              <a:gd name="connsiteY1" fmla="*/ 0 h 523220"/>
              <a:gd name="connsiteX2" fmla="*/ 1087661 w 1656336"/>
              <a:gd name="connsiteY2" fmla="*/ 0 h 523220"/>
              <a:gd name="connsiteX3" fmla="*/ 1656336 w 1656336"/>
              <a:gd name="connsiteY3" fmla="*/ 0 h 523220"/>
              <a:gd name="connsiteX4" fmla="*/ 1656336 w 1656336"/>
              <a:gd name="connsiteY4" fmla="*/ 523220 h 523220"/>
              <a:gd name="connsiteX5" fmla="*/ 1071097 w 1656336"/>
              <a:gd name="connsiteY5" fmla="*/ 523220 h 523220"/>
              <a:gd name="connsiteX6" fmla="*/ 568675 w 1656336"/>
              <a:gd name="connsiteY6" fmla="*/ 523220 h 523220"/>
              <a:gd name="connsiteX7" fmla="*/ 0 w 1656336"/>
              <a:gd name="connsiteY7" fmla="*/ 523220 h 523220"/>
              <a:gd name="connsiteX8" fmla="*/ 0 w 1656336"/>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6336" h="523220" fill="none" extrusionOk="0">
                <a:moveTo>
                  <a:pt x="0" y="0"/>
                </a:moveTo>
                <a:cubicBezTo>
                  <a:pt x="153648" y="-62193"/>
                  <a:pt x="433108" y="21247"/>
                  <a:pt x="568675" y="0"/>
                </a:cubicBezTo>
                <a:cubicBezTo>
                  <a:pt x="704243" y="-21247"/>
                  <a:pt x="957827" y="43078"/>
                  <a:pt x="1087661" y="0"/>
                </a:cubicBezTo>
                <a:cubicBezTo>
                  <a:pt x="1217495" y="-43078"/>
                  <a:pt x="1509607" y="21703"/>
                  <a:pt x="1656336" y="0"/>
                </a:cubicBezTo>
                <a:cubicBezTo>
                  <a:pt x="1690445" y="164428"/>
                  <a:pt x="1643951" y="288843"/>
                  <a:pt x="1656336" y="523220"/>
                </a:cubicBezTo>
                <a:cubicBezTo>
                  <a:pt x="1366701" y="563077"/>
                  <a:pt x="1224187" y="511591"/>
                  <a:pt x="1071097" y="523220"/>
                </a:cubicBezTo>
                <a:cubicBezTo>
                  <a:pt x="918007" y="534849"/>
                  <a:pt x="745073" y="522546"/>
                  <a:pt x="568675" y="523220"/>
                </a:cubicBezTo>
                <a:cubicBezTo>
                  <a:pt x="392277" y="523894"/>
                  <a:pt x="222537" y="470925"/>
                  <a:pt x="0" y="523220"/>
                </a:cubicBezTo>
                <a:cubicBezTo>
                  <a:pt x="-508" y="272717"/>
                  <a:pt x="7592" y="245492"/>
                  <a:pt x="0" y="0"/>
                </a:cubicBezTo>
                <a:close/>
              </a:path>
              <a:path w="1656336" h="523220" stroke="0" extrusionOk="0">
                <a:moveTo>
                  <a:pt x="0" y="0"/>
                </a:moveTo>
                <a:cubicBezTo>
                  <a:pt x="143315" y="-56834"/>
                  <a:pt x="434648" y="64044"/>
                  <a:pt x="552112" y="0"/>
                </a:cubicBezTo>
                <a:cubicBezTo>
                  <a:pt x="669576" y="-64044"/>
                  <a:pt x="924602" y="60330"/>
                  <a:pt x="1071097" y="0"/>
                </a:cubicBezTo>
                <a:cubicBezTo>
                  <a:pt x="1217593" y="-60330"/>
                  <a:pt x="1451813" y="28565"/>
                  <a:pt x="1656336" y="0"/>
                </a:cubicBezTo>
                <a:cubicBezTo>
                  <a:pt x="1700475" y="215203"/>
                  <a:pt x="1614712" y="326025"/>
                  <a:pt x="1656336" y="523220"/>
                </a:cubicBezTo>
                <a:cubicBezTo>
                  <a:pt x="1538289" y="535694"/>
                  <a:pt x="1279561" y="500968"/>
                  <a:pt x="1071097" y="523220"/>
                </a:cubicBezTo>
                <a:cubicBezTo>
                  <a:pt x="862633" y="545472"/>
                  <a:pt x="701327" y="474603"/>
                  <a:pt x="518985" y="523220"/>
                </a:cubicBezTo>
                <a:cubicBezTo>
                  <a:pt x="336643" y="571837"/>
                  <a:pt x="179263" y="522868"/>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ga-ie" sz="2800" b="1" i="0" u="none" strike="noStrike" kern="0" cap="none" spc="0" normalizeH="0" noProof="0">
                <a:ln>
                  <a:noFill/>
                </a:ln>
                <a:solidFill>
                  <a:srgbClr val="FFFFFF"/>
                </a:solidFill>
                <a:effectLst/>
                <a:uLnTx/>
                <a:uFillTx/>
                <a:latin typeface="Arial"/>
                <a:cs typeface="Arial"/>
                <a:sym typeface="Arial"/>
              </a:rPr>
              <a:t>Larissa</a:t>
            </a:r>
          </a:p>
        </p:txBody>
      </p:sp>
      <p:grpSp>
        <p:nvGrpSpPr>
          <p:cNvPr id="11" name="Group 10">
            <a:extLst>
              <a:ext uri="{FF2B5EF4-FFF2-40B4-BE49-F238E27FC236}">
                <a16:creationId xmlns:a16="http://schemas.microsoft.com/office/drawing/2014/main" id="{6B889DF3-8308-236E-4215-FB13522CFD20}"/>
              </a:ext>
            </a:extLst>
          </p:cNvPr>
          <p:cNvGrpSpPr/>
          <p:nvPr/>
        </p:nvGrpSpPr>
        <p:grpSpPr>
          <a:xfrm>
            <a:off x="9113625" y="808448"/>
            <a:ext cx="2544975" cy="1007243"/>
            <a:chOff x="8826586" y="808448"/>
            <a:chExt cx="2544975" cy="1007243"/>
          </a:xfrm>
        </p:grpSpPr>
        <p:pic>
          <p:nvPicPr>
            <p:cNvPr id="7" name="Google Shape;331;p19" descr="Icon&#10;&#10;Description automatically generated">
              <a:extLst>
                <a:ext uri="{FF2B5EF4-FFF2-40B4-BE49-F238E27FC236}">
                  <a16:creationId xmlns:a16="http://schemas.microsoft.com/office/drawing/2014/main" id="{F8E5A6BB-284F-8D1D-9C4A-FA2D8B98CD1B}"/>
                </a:ext>
              </a:extLst>
            </p:cNvPr>
            <p:cNvPicPr preferRelativeResize="0"/>
            <p:nvPr/>
          </p:nvPicPr>
          <p:blipFill rotWithShape="1">
            <a:blip r:embed="rId3">
              <a:alphaModFix/>
            </a:blip>
            <a:srcRect/>
            <a:stretch/>
          </p:blipFill>
          <p:spPr>
            <a:xfrm>
              <a:off x="8826586" y="808449"/>
              <a:ext cx="1007241" cy="1007241"/>
            </a:xfrm>
            <a:prstGeom prst="rect">
              <a:avLst/>
            </a:prstGeom>
            <a:noFill/>
            <a:ln>
              <a:noFill/>
            </a:ln>
          </p:spPr>
        </p:pic>
        <p:pic>
          <p:nvPicPr>
            <p:cNvPr id="8" name="Picture 7" descr="Icon&#10;&#10;Description automatically generated">
              <a:extLst>
                <a:ext uri="{FF2B5EF4-FFF2-40B4-BE49-F238E27FC236}">
                  <a16:creationId xmlns:a16="http://schemas.microsoft.com/office/drawing/2014/main" id="{138553FA-E128-9F0E-1FE8-240D558A3ED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595453" y="808450"/>
              <a:ext cx="1007241" cy="1007241"/>
            </a:xfrm>
            <a:prstGeom prst="rect">
              <a:avLst/>
            </a:prstGeom>
            <a:ln>
              <a:noFill/>
            </a:ln>
          </p:spPr>
        </p:pic>
        <p:pic>
          <p:nvPicPr>
            <p:cNvPr id="10" name="Picture 9" descr="Icon&#10;&#10;Description automatically generated">
              <a:extLst>
                <a:ext uri="{FF2B5EF4-FFF2-40B4-BE49-F238E27FC236}">
                  <a16:creationId xmlns:a16="http://schemas.microsoft.com/office/drawing/2014/main" id="{28A79193-278E-345D-CAF4-2DDB6274891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364320" y="808448"/>
              <a:ext cx="1007241" cy="1007241"/>
            </a:xfrm>
            <a:prstGeom prst="rect">
              <a:avLst/>
            </a:prstGeom>
          </p:spPr>
        </p:pic>
      </p:grpSp>
      <p:pic>
        <p:nvPicPr>
          <p:cNvPr id="9" name="Picture 8">
            <a:extLst>
              <a:ext uri="{FF2B5EF4-FFF2-40B4-BE49-F238E27FC236}">
                <a16:creationId xmlns:a16="http://schemas.microsoft.com/office/drawing/2014/main" id="{9823C8AD-4FD9-7546-FB40-AD148AA8BDAC}"/>
              </a:ext>
            </a:extLst>
          </p:cNvPr>
          <p:cNvPicPr>
            <a:picLocks noChangeAspect="1"/>
          </p:cNvPicPr>
          <p:nvPr/>
        </p:nvPicPr>
        <p:blipFill>
          <a:blip r:embed="rId6"/>
          <a:srcRect/>
          <a:stretch/>
        </p:blipFill>
        <p:spPr>
          <a:xfrm>
            <a:off x="194362" y="937844"/>
            <a:ext cx="1444406" cy="1464873"/>
          </a:xfrm>
          <a:prstGeom prst="rect">
            <a:avLst/>
          </a:prstGeom>
        </p:spPr>
      </p:pic>
      <p:sp>
        <p:nvSpPr>
          <p:cNvPr id="12" name="TextBox 11">
            <a:extLst>
              <a:ext uri="{FF2B5EF4-FFF2-40B4-BE49-F238E27FC236}">
                <a16:creationId xmlns:a16="http://schemas.microsoft.com/office/drawing/2014/main" id="{A678AEDA-C430-8784-C880-FD52750AA4C7}"/>
              </a:ext>
            </a:extLst>
          </p:cNvPr>
          <p:cNvSpPr txBox="1"/>
          <p:nvPr/>
        </p:nvSpPr>
        <p:spPr>
          <a:xfrm>
            <a:off x="3219450" y="1326967"/>
            <a:ext cx="2570737" cy="523220"/>
          </a:xfrm>
          <a:custGeom>
            <a:avLst/>
            <a:gdLst>
              <a:gd name="connsiteX0" fmla="*/ 0 w 2570737"/>
              <a:gd name="connsiteY0" fmla="*/ 0 h 523220"/>
              <a:gd name="connsiteX1" fmla="*/ 514147 w 2570737"/>
              <a:gd name="connsiteY1" fmla="*/ 0 h 523220"/>
              <a:gd name="connsiteX2" fmla="*/ 1054002 w 2570737"/>
              <a:gd name="connsiteY2" fmla="*/ 0 h 523220"/>
              <a:gd name="connsiteX3" fmla="*/ 1542442 w 2570737"/>
              <a:gd name="connsiteY3" fmla="*/ 0 h 523220"/>
              <a:gd name="connsiteX4" fmla="*/ 1979467 w 2570737"/>
              <a:gd name="connsiteY4" fmla="*/ 0 h 523220"/>
              <a:gd name="connsiteX5" fmla="*/ 2570737 w 2570737"/>
              <a:gd name="connsiteY5" fmla="*/ 0 h 523220"/>
              <a:gd name="connsiteX6" fmla="*/ 2570737 w 2570737"/>
              <a:gd name="connsiteY6" fmla="*/ 523220 h 523220"/>
              <a:gd name="connsiteX7" fmla="*/ 2133712 w 2570737"/>
              <a:gd name="connsiteY7" fmla="*/ 523220 h 523220"/>
              <a:gd name="connsiteX8" fmla="*/ 1645272 w 2570737"/>
              <a:gd name="connsiteY8" fmla="*/ 523220 h 523220"/>
              <a:gd name="connsiteX9" fmla="*/ 1105417 w 2570737"/>
              <a:gd name="connsiteY9" fmla="*/ 523220 h 523220"/>
              <a:gd name="connsiteX10" fmla="*/ 668392 w 2570737"/>
              <a:gd name="connsiteY10" fmla="*/ 523220 h 523220"/>
              <a:gd name="connsiteX11" fmla="*/ 0 w 2570737"/>
              <a:gd name="connsiteY11" fmla="*/ 523220 h 523220"/>
              <a:gd name="connsiteX12" fmla="*/ 0 w 2570737"/>
              <a:gd name="connsiteY1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0737" h="523220" fill="none" extrusionOk="0">
                <a:moveTo>
                  <a:pt x="0" y="0"/>
                </a:moveTo>
                <a:cubicBezTo>
                  <a:pt x="219231" y="-7285"/>
                  <a:pt x="272760" y="58565"/>
                  <a:pt x="514147" y="0"/>
                </a:cubicBezTo>
                <a:cubicBezTo>
                  <a:pt x="755534" y="-58565"/>
                  <a:pt x="894931" y="52048"/>
                  <a:pt x="1054002" y="0"/>
                </a:cubicBezTo>
                <a:cubicBezTo>
                  <a:pt x="1213074" y="-52048"/>
                  <a:pt x="1365767" y="48481"/>
                  <a:pt x="1542442" y="0"/>
                </a:cubicBezTo>
                <a:cubicBezTo>
                  <a:pt x="1719117" y="-48481"/>
                  <a:pt x="1843679" y="37586"/>
                  <a:pt x="1979467" y="0"/>
                </a:cubicBezTo>
                <a:cubicBezTo>
                  <a:pt x="2115255" y="-37586"/>
                  <a:pt x="2311699" y="44896"/>
                  <a:pt x="2570737" y="0"/>
                </a:cubicBezTo>
                <a:cubicBezTo>
                  <a:pt x="2625931" y="120762"/>
                  <a:pt x="2543785" y="404401"/>
                  <a:pt x="2570737" y="523220"/>
                </a:cubicBezTo>
                <a:cubicBezTo>
                  <a:pt x="2441294" y="550449"/>
                  <a:pt x="2288630" y="488011"/>
                  <a:pt x="2133712" y="523220"/>
                </a:cubicBezTo>
                <a:cubicBezTo>
                  <a:pt x="1978794" y="558429"/>
                  <a:pt x="1747291" y="514468"/>
                  <a:pt x="1645272" y="523220"/>
                </a:cubicBezTo>
                <a:cubicBezTo>
                  <a:pt x="1543253" y="531972"/>
                  <a:pt x="1254858" y="500735"/>
                  <a:pt x="1105417" y="523220"/>
                </a:cubicBezTo>
                <a:cubicBezTo>
                  <a:pt x="955976" y="545705"/>
                  <a:pt x="761184" y="519408"/>
                  <a:pt x="668392" y="523220"/>
                </a:cubicBezTo>
                <a:cubicBezTo>
                  <a:pt x="575600" y="527032"/>
                  <a:pt x="200569" y="495581"/>
                  <a:pt x="0" y="523220"/>
                </a:cubicBezTo>
                <a:cubicBezTo>
                  <a:pt x="-12092" y="265756"/>
                  <a:pt x="11807" y="150866"/>
                  <a:pt x="0" y="0"/>
                </a:cubicBezTo>
                <a:close/>
              </a:path>
              <a:path w="2570737" h="523220" stroke="0" extrusionOk="0">
                <a:moveTo>
                  <a:pt x="0" y="0"/>
                </a:moveTo>
                <a:cubicBezTo>
                  <a:pt x="186683" y="-31171"/>
                  <a:pt x="370936" y="6845"/>
                  <a:pt x="514147" y="0"/>
                </a:cubicBezTo>
                <a:cubicBezTo>
                  <a:pt x="657358" y="-6845"/>
                  <a:pt x="763776" y="34096"/>
                  <a:pt x="976880" y="0"/>
                </a:cubicBezTo>
                <a:cubicBezTo>
                  <a:pt x="1189984" y="-34096"/>
                  <a:pt x="1394327" y="49224"/>
                  <a:pt x="1542442" y="0"/>
                </a:cubicBezTo>
                <a:cubicBezTo>
                  <a:pt x="1690557" y="-49224"/>
                  <a:pt x="1830340" y="44870"/>
                  <a:pt x="2005175" y="0"/>
                </a:cubicBezTo>
                <a:cubicBezTo>
                  <a:pt x="2180010" y="-44870"/>
                  <a:pt x="2336992" y="53959"/>
                  <a:pt x="2570737" y="0"/>
                </a:cubicBezTo>
                <a:cubicBezTo>
                  <a:pt x="2611825" y="122297"/>
                  <a:pt x="2548684" y="416596"/>
                  <a:pt x="2570737" y="523220"/>
                </a:cubicBezTo>
                <a:cubicBezTo>
                  <a:pt x="2469601" y="528296"/>
                  <a:pt x="2246107" y="483315"/>
                  <a:pt x="2082297" y="523220"/>
                </a:cubicBezTo>
                <a:cubicBezTo>
                  <a:pt x="1918487" y="563125"/>
                  <a:pt x="1732856" y="517024"/>
                  <a:pt x="1593857" y="523220"/>
                </a:cubicBezTo>
                <a:cubicBezTo>
                  <a:pt x="1454858" y="529416"/>
                  <a:pt x="1210898" y="475359"/>
                  <a:pt x="1105417" y="523220"/>
                </a:cubicBezTo>
                <a:cubicBezTo>
                  <a:pt x="999936" y="571081"/>
                  <a:pt x="750091" y="489462"/>
                  <a:pt x="642684" y="523220"/>
                </a:cubicBezTo>
                <a:cubicBezTo>
                  <a:pt x="535277" y="556978"/>
                  <a:pt x="319154" y="460000"/>
                  <a:pt x="0" y="523220"/>
                </a:cubicBezTo>
                <a:cubicBezTo>
                  <a:pt x="-47621" y="347859"/>
                  <a:pt x="51056" y="229117"/>
                  <a:pt x="0" y="0"/>
                </a:cubicBezTo>
                <a:close/>
              </a:path>
            </a:pathLst>
          </a:custGeom>
          <a:solidFill>
            <a:schemeClr val="bg1"/>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ga-ie" sz="2800" b="1" i="0" u="none" strike="noStrike" kern="0" cap="none" spc="0" normalizeH="0" noProof="0">
                <a:ln>
                  <a:noFill/>
                </a:ln>
                <a:solidFill>
                  <a:srgbClr val="A958DD"/>
                </a:solidFill>
                <a:effectLst/>
                <a:uLnTx/>
                <a:uFillTx/>
                <a:latin typeface="Arial"/>
                <a:cs typeface="Arial"/>
                <a:sym typeface="Arial"/>
              </a:rPr>
              <a:t>Cuid 1</a:t>
            </a:r>
          </a:p>
        </p:txBody>
      </p:sp>
    </p:spTree>
    <p:extLst>
      <p:ext uri="{BB962C8B-B14F-4D97-AF65-F5344CB8AC3E}">
        <p14:creationId xmlns:p14="http://schemas.microsoft.com/office/powerpoint/2010/main" val="106695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hape, square&#10;&#10;Description automatically generated">
            <a:extLst>
              <a:ext uri="{FF2B5EF4-FFF2-40B4-BE49-F238E27FC236}">
                <a16:creationId xmlns:a16="http://schemas.microsoft.com/office/drawing/2014/main" id="{9D796880-5115-4C68-F14C-65448E7EEBA4}"/>
              </a:ext>
            </a:extLst>
          </p:cNvPr>
          <p:cNvPicPr>
            <a:picLocks noChangeAspect="1"/>
          </p:cNvPicPr>
          <p:nvPr/>
        </p:nvPicPr>
        <p:blipFill>
          <a:blip r:embed="rId4"/>
          <a:stretch>
            <a:fillRect/>
          </a:stretch>
        </p:blipFill>
        <p:spPr>
          <a:xfrm>
            <a:off x="576543" y="570927"/>
            <a:ext cx="11038913" cy="5716145"/>
          </a:xfrm>
          <a:prstGeom prst="rect">
            <a:avLst/>
          </a:prstGeom>
        </p:spPr>
      </p:pic>
      <p:pic>
        <p:nvPicPr>
          <p:cNvPr id="8" name="Google Shape;425;p21" descr="Shape, square&#10;&#10;Description automatically generated">
            <a:extLst>
              <a:ext uri="{FF2B5EF4-FFF2-40B4-BE49-F238E27FC236}">
                <a16:creationId xmlns:a16="http://schemas.microsoft.com/office/drawing/2014/main" id="{6EA3A03C-76DD-48FB-F7DC-88A813D5D7EA}"/>
              </a:ext>
            </a:extLst>
          </p:cNvPr>
          <p:cNvPicPr preferRelativeResize="0"/>
          <p:nvPr/>
        </p:nvPicPr>
        <p:blipFill rotWithShape="1">
          <a:blip r:embed="rId4">
            <a:alphaModFix/>
          </a:blip>
          <a:srcRect/>
          <a:stretch/>
        </p:blipFill>
        <p:spPr>
          <a:xfrm rot="16200000">
            <a:off x="10341478" y="750817"/>
            <a:ext cx="2409827" cy="1007240"/>
          </a:xfrm>
          <a:prstGeom prst="rect">
            <a:avLst/>
          </a:prstGeom>
          <a:noFill/>
          <a:ln>
            <a:noFill/>
          </a:ln>
        </p:spPr>
      </p:pic>
      <p:grpSp>
        <p:nvGrpSpPr>
          <p:cNvPr id="10" name="Group 9">
            <a:extLst>
              <a:ext uri="{FF2B5EF4-FFF2-40B4-BE49-F238E27FC236}">
                <a16:creationId xmlns:a16="http://schemas.microsoft.com/office/drawing/2014/main" id="{8ACDEABF-3E5E-1059-F7E6-A8A03171C669}"/>
              </a:ext>
            </a:extLst>
          </p:cNvPr>
          <p:cNvGrpSpPr/>
          <p:nvPr/>
        </p:nvGrpSpPr>
        <p:grpSpPr>
          <a:xfrm>
            <a:off x="11042770" y="0"/>
            <a:ext cx="1007241" cy="2601305"/>
            <a:chOff x="11042770" y="0"/>
            <a:chExt cx="1007241" cy="2601305"/>
          </a:xfrm>
        </p:grpSpPr>
        <p:pic>
          <p:nvPicPr>
            <p:cNvPr id="5" name="Google Shape;337;p19" descr="Icon&#10;&#10;Description automatically generated">
              <a:extLst>
                <a:ext uri="{FF2B5EF4-FFF2-40B4-BE49-F238E27FC236}">
                  <a16:creationId xmlns:a16="http://schemas.microsoft.com/office/drawing/2014/main" id="{5093AC0D-1B39-FA56-322F-1A3FF3E61861}"/>
                </a:ext>
              </a:extLst>
            </p:cNvPr>
            <p:cNvPicPr preferRelativeResize="0"/>
            <p:nvPr/>
          </p:nvPicPr>
          <p:blipFill rotWithShape="1">
            <a:blip r:embed="rId5">
              <a:alphaModFix/>
            </a:blip>
            <a:srcRect/>
            <a:stretch/>
          </p:blipFill>
          <p:spPr>
            <a:xfrm>
              <a:off x="11042770" y="811462"/>
              <a:ext cx="1007241" cy="1007241"/>
            </a:xfrm>
            <a:prstGeom prst="rect">
              <a:avLst/>
            </a:prstGeom>
            <a:noFill/>
            <a:ln>
              <a:noFill/>
            </a:ln>
          </p:spPr>
        </p:pic>
        <p:pic>
          <p:nvPicPr>
            <p:cNvPr id="6" name="Google Shape;331;p19" descr="Icon&#10;&#10;Description automatically generated">
              <a:extLst>
                <a:ext uri="{FF2B5EF4-FFF2-40B4-BE49-F238E27FC236}">
                  <a16:creationId xmlns:a16="http://schemas.microsoft.com/office/drawing/2014/main" id="{296EF156-A9D5-3885-F1E5-E619DCE7C750}"/>
                </a:ext>
              </a:extLst>
            </p:cNvPr>
            <p:cNvPicPr preferRelativeResize="0"/>
            <p:nvPr/>
          </p:nvPicPr>
          <p:blipFill rotWithShape="1">
            <a:blip r:embed="rId6">
              <a:alphaModFix/>
            </a:blip>
            <a:srcRect/>
            <a:stretch/>
          </p:blipFill>
          <p:spPr>
            <a:xfrm>
              <a:off x="11042770" y="0"/>
              <a:ext cx="1007241" cy="1007241"/>
            </a:xfrm>
            <a:prstGeom prst="rect">
              <a:avLst/>
            </a:prstGeom>
            <a:noFill/>
            <a:ln>
              <a:noFill/>
            </a:ln>
          </p:spPr>
        </p:pic>
        <p:pic>
          <p:nvPicPr>
            <p:cNvPr id="7" name="Picture 6" descr="Icon&#10;&#10;Description automatically generated">
              <a:extLst>
                <a:ext uri="{FF2B5EF4-FFF2-40B4-BE49-F238E27FC236}">
                  <a16:creationId xmlns:a16="http://schemas.microsoft.com/office/drawing/2014/main" id="{C0685448-88CE-1466-D4FA-2FE73670800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042770" y="1594064"/>
              <a:ext cx="1007241" cy="1007241"/>
            </a:xfrm>
            <a:prstGeom prst="rect">
              <a:avLst/>
            </a:prstGeom>
          </p:spPr>
        </p:pic>
      </p:grpSp>
      <p:pic>
        <p:nvPicPr>
          <p:cNvPr id="21" name="Online Media 20" title="How would you finish the sentence, “Imagine if…”? - Sir Ken Robinson">
            <a:hlinkClick r:id="" action="ppaction://media"/>
            <a:extLst>
              <a:ext uri="{FF2B5EF4-FFF2-40B4-BE49-F238E27FC236}">
                <a16:creationId xmlns:a16="http://schemas.microsoft.com/office/drawing/2014/main" id="{C3AF2B86-CB5B-A99D-2785-05C4648DB044}"/>
              </a:ext>
            </a:extLst>
          </p:cNvPr>
          <p:cNvPicPr>
            <a:picLocks noRot="1" noChangeAspect="1"/>
          </p:cNvPicPr>
          <p:nvPr>
            <a:videoFile r:link="rId1"/>
          </p:nvPr>
        </p:nvPicPr>
        <p:blipFill>
          <a:blip r:embed="rId8"/>
          <a:stretch>
            <a:fillRect/>
          </a:stretch>
        </p:blipFill>
        <p:spPr>
          <a:xfrm>
            <a:off x="2285999" y="933450"/>
            <a:ext cx="7620000" cy="4305300"/>
          </a:xfrm>
          <a:prstGeom prst="rect">
            <a:avLst/>
          </a:prstGeom>
        </p:spPr>
      </p:pic>
      <p:sp>
        <p:nvSpPr>
          <p:cNvPr id="23" name="TextBox 22">
            <a:extLst>
              <a:ext uri="{FF2B5EF4-FFF2-40B4-BE49-F238E27FC236}">
                <a16:creationId xmlns:a16="http://schemas.microsoft.com/office/drawing/2014/main" id="{1ABB1BA6-B99E-9B4A-F370-4556D14F70EF}"/>
              </a:ext>
            </a:extLst>
          </p:cNvPr>
          <p:cNvSpPr txBox="1"/>
          <p:nvPr/>
        </p:nvSpPr>
        <p:spPr>
          <a:xfrm>
            <a:off x="2202655" y="5333409"/>
            <a:ext cx="7703343" cy="369332"/>
          </a:xfrm>
          <a:prstGeom prst="rect">
            <a:avLst/>
          </a:prstGeom>
          <a:noFill/>
        </p:spPr>
        <p:txBody>
          <a:bodyPr wrap="square" rtlCol="0">
            <a:spAutoFit/>
          </a:bodyPr>
          <a:lstStyle/>
          <a:p>
            <a:pPr algn="ctr" rtl="0"/>
            <a:r>
              <a:rPr lang="ga-ie" sz="1800" dirty="0">
                <a:hlinkClick r:id="rId9"/>
              </a:rPr>
              <a:t>Conas a ath-shamhlófá an domhan</a:t>
            </a:r>
            <a:r>
              <a:rPr lang="ga-ie" sz="1800" dirty="0"/>
              <a:t> (1.29mins)</a:t>
            </a:r>
          </a:p>
        </p:txBody>
      </p:sp>
      <p:sp>
        <p:nvSpPr>
          <p:cNvPr id="25" name="TextBox 24">
            <a:extLst>
              <a:ext uri="{FF2B5EF4-FFF2-40B4-BE49-F238E27FC236}">
                <a16:creationId xmlns:a16="http://schemas.microsoft.com/office/drawing/2014/main" id="{03CB7D1F-20CB-04B7-5894-78BA4CEE092A}"/>
              </a:ext>
            </a:extLst>
          </p:cNvPr>
          <p:cNvSpPr txBox="1"/>
          <p:nvPr/>
        </p:nvSpPr>
        <p:spPr>
          <a:xfrm>
            <a:off x="141988" y="195843"/>
            <a:ext cx="6710362" cy="369332"/>
          </a:xfrm>
          <a:prstGeom prst="rect">
            <a:avLst/>
          </a:prstGeom>
          <a:noFill/>
        </p:spPr>
        <p:txBody>
          <a:bodyPr wrap="square" rtlCol="0">
            <a:spAutoFit/>
          </a:bodyPr>
          <a:lstStyle/>
          <a:p>
            <a:pPr rtl="0"/>
            <a:r>
              <a:rPr lang="ga-ie" sz="1800" b="1">
                <a:solidFill>
                  <a:schemeClr val="bg1"/>
                </a:solidFill>
              </a:rPr>
              <a:t>Aonad 1, Gníomhaíocht 1</a:t>
            </a:r>
            <a:endParaRPr lang="en-GB" sz="1800" b="1" dirty="0">
              <a:solidFill>
                <a:schemeClr val="bg1"/>
              </a:solidFill>
            </a:endParaRPr>
          </a:p>
        </p:txBody>
      </p:sp>
    </p:spTree>
    <p:extLst>
      <p:ext uri="{BB962C8B-B14F-4D97-AF65-F5344CB8AC3E}">
        <p14:creationId xmlns:p14="http://schemas.microsoft.com/office/powerpoint/2010/main" val="71391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1"/>
                </p:tgtEl>
              </p:cMediaNode>
            </p:video>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1"/>
                                        </p:tgtEl>
                                      </p:cBhvr>
                                    </p:cmd>
                                  </p:childTnLst>
                                </p:cTn>
                              </p:par>
                            </p:childTnLst>
                          </p:cTn>
                        </p:par>
                      </p:childTnLst>
                    </p:cTn>
                  </p:par>
                </p:childTnLst>
              </p:cTn>
              <p:nextCondLst>
                <p:cond evt="onClick" delay="0">
                  <p:tgtEl>
                    <p:spTgt spid="2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200" name="Google Shape;200;p7" descr="Shape, circle&#10;&#10;Description automatically generated"/>
          <p:cNvPicPr preferRelativeResize="0"/>
          <p:nvPr/>
        </p:nvPicPr>
        <p:blipFill rotWithShape="1">
          <a:blip r:embed="rId3">
            <a:alphaModFix/>
          </a:blip>
          <a:srcRect/>
          <a:stretch/>
        </p:blipFill>
        <p:spPr>
          <a:xfrm>
            <a:off x="519746" y="3883085"/>
            <a:ext cx="2473080" cy="2597029"/>
          </a:xfrm>
          <a:prstGeom prst="rect">
            <a:avLst/>
          </a:prstGeom>
          <a:noFill/>
          <a:ln>
            <a:noFill/>
          </a:ln>
        </p:spPr>
      </p:pic>
      <p:sp>
        <p:nvSpPr>
          <p:cNvPr id="196" name="Google Shape;196;p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1, Gníomhaíocht 1</a:t>
            </a:r>
            <a:endParaRPr dirty="0"/>
          </a:p>
        </p:txBody>
      </p:sp>
      <p:pic>
        <p:nvPicPr>
          <p:cNvPr id="4" name="Google Shape;425;p21" descr="Shape, square&#10;&#10;Description automatically generated">
            <a:extLst>
              <a:ext uri="{FF2B5EF4-FFF2-40B4-BE49-F238E27FC236}">
                <a16:creationId xmlns:a16="http://schemas.microsoft.com/office/drawing/2014/main" id="{BF2C6ED1-1F41-4F5C-6217-63CA541AB821}"/>
              </a:ext>
            </a:extLst>
          </p:cNvPr>
          <p:cNvPicPr preferRelativeResize="0"/>
          <p:nvPr/>
        </p:nvPicPr>
        <p:blipFill rotWithShape="1">
          <a:blip r:embed="rId4">
            <a:alphaModFix/>
          </a:blip>
          <a:srcRect/>
          <a:stretch/>
        </p:blipFill>
        <p:spPr>
          <a:xfrm rot="16200000">
            <a:off x="11187290" y="909889"/>
            <a:ext cx="855021" cy="823346"/>
          </a:xfrm>
          <a:prstGeom prst="rect">
            <a:avLst/>
          </a:prstGeom>
          <a:noFill/>
          <a:ln>
            <a:noFill/>
          </a:ln>
        </p:spPr>
      </p:pic>
      <p:pic>
        <p:nvPicPr>
          <p:cNvPr id="13" name="Picture 12" descr="Icon&#10;&#10;Description automatically generated">
            <a:extLst>
              <a:ext uri="{FF2B5EF4-FFF2-40B4-BE49-F238E27FC236}">
                <a16:creationId xmlns:a16="http://schemas.microsoft.com/office/drawing/2014/main" id="{3228F83C-275E-97EF-812B-17B272F5194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1111179" y="741832"/>
            <a:ext cx="1007241" cy="1007241"/>
          </a:xfrm>
          <a:prstGeom prst="rect">
            <a:avLst/>
          </a:prstGeom>
        </p:spPr>
      </p:pic>
      <p:pic>
        <p:nvPicPr>
          <p:cNvPr id="199" name="Google Shape;199;p7" descr="Icon&#10;&#10;Description automatically generated with low confidence"/>
          <p:cNvPicPr preferRelativeResize="0"/>
          <p:nvPr/>
        </p:nvPicPr>
        <p:blipFill rotWithShape="1">
          <a:blip r:embed="rId6">
            <a:alphaModFix/>
          </a:blip>
          <a:srcRect/>
          <a:stretch/>
        </p:blipFill>
        <p:spPr>
          <a:xfrm rot="10800000">
            <a:off x="10097796" y="2799069"/>
            <a:ext cx="621324" cy="433659"/>
          </a:xfrm>
          <a:prstGeom prst="rect">
            <a:avLst/>
          </a:prstGeom>
          <a:noFill/>
          <a:ln>
            <a:noFill/>
          </a:ln>
        </p:spPr>
      </p:pic>
      <p:pic>
        <p:nvPicPr>
          <p:cNvPr id="198" name="Google Shape;198;p7" descr="Icon&#10;&#10;Description automatically generated with low confidence"/>
          <p:cNvPicPr preferRelativeResize="0"/>
          <p:nvPr/>
        </p:nvPicPr>
        <p:blipFill rotWithShape="1">
          <a:blip r:embed="rId6">
            <a:alphaModFix/>
          </a:blip>
          <a:srcRect/>
          <a:stretch/>
        </p:blipFill>
        <p:spPr>
          <a:xfrm>
            <a:off x="1756285" y="1532244"/>
            <a:ext cx="621324" cy="433659"/>
          </a:xfrm>
          <a:prstGeom prst="rect">
            <a:avLst/>
          </a:prstGeom>
          <a:noFill/>
          <a:ln>
            <a:noFill/>
          </a:ln>
        </p:spPr>
      </p:pic>
      <p:pic>
        <p:nvPicPr>
          <p:cNvPr id="14" name="Picture 13" descr="Icon&#10;&#10;Description automatically generated">
            <a:extLst>
              <a:ext uri="{FF2B5EF4-FFF2-40B4-BE49-F238E27FC236}">
                <a16:creationId xmlns:a16="http://schemas.microsoft.com/office/drawing/2014/main" id="{A9E94628-A775-CE00-DECB-4D72122BAC1C}"/>
              </a:ext>
            </a:extLst>
          </p:cNvPr>
          <p:cNvPicPr>
            <a:picLocks noChangeAspect="1"/>
          </p:cNvPicPr>
          <p:nvPr/>
        </p:nvPicPr>
        <p:blipFill>
          <a:blip r:embed="rId7"/>
          <a:stretch>
            <a:fillRect/>
          </a:stretch>
        </p:blipFill>
        <p:spPr>
          <a:xfrm>
            <a:off x="788703" y="4195271"/>
            <a:ext cx="1935163" cy="1963738"/>
          </a:xfrm>
          <a:prstGeom prst="rect">
            <a:avLst/>
          </a:prstGeom>
        </p:spPr>
      </p:pic>
      <p:sp>
        <p:nvSpPr>
          <p:cNvPr id="15" name="Google Shape;197;p7">
            <a:extLst>
              <a:ext uri="{FF2B5EF4-FFF2-40B4-BE49-F238E27FC236}">
                <a16:creationId xmlns:a16="http://schemas.microsoft.com/office/drawing/2014/main" id="{4FE183F0-830D-CE9E-B296-27EEFFE934DD}"/>
              </a:ext>
            </a:extLst>
          </p:cNvPr>
          <p:cNvSpPr txBox="1">
            <a:spLocks/>
          </p:cNvSpPr>
          <p:nvPr/>
        </p:nvSpPr>
        <p:spPr>
          <a:xfrm>
            <a:off x="2565057" y="1427224"/>
            <a:ext cx="7532739" cy="1077358"/>
          </a:xfrm>
          <a:prstGeom prst="rect">
            <a:avLst/>
          </a:prstGeom>
          <a:solidFill>
            <a:srgbClr val="01334E"/>
          </a:solid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ctr" defTabSz="914400" eaLnBrk="1" fontAlgn="auto" latinLnBrk="0" hangingPunct="1">
              <a:lnSpc>
                <a:spcPct val="100000"/>
              </a:lnSpc>
              <a:spcBef>
                <a:spcPts val="0"/>
              </a:spcBef>
              <a:spcAft>
                <a:spcPts val="0"/>
              </a:spcAft>
              <a:buClr>
                <a:srgbClr val="FFFFFF"/>
              </a:buClr>
              <a:buSzPts val="4000"/>
              <a:buFont typeface="Arial"/>
              <a:buNone/>
              <a:tabLst/>
              <a:defRPr/>
            </a:pPr>
            <a:r>
              <a:rPr lang="ga-ie" kern="100" dirty="0">
                <a:solidFill>
                  <a:srgbClr val="FFFFFF"/>
                </a:solidFill>
                <a:ea typeface="Aptos" panose="020B0004020202020204" pitchFamily="34" charset="0"/>
                <a:cs typeface="Arial" panose="020B0604020202020204" pitchFamily="34" charset="0"/>
              </a:rPr>
              <a:t>Ní mór duit smaoineamh ar an saol ar fad a bhaineann le post ar leith. Do chaighdeán saoil agus do phearsantacht – ní mór duit smaoineamh orthu siúd freisin. Cuir an cheist ort féin ‘An mbeidh mé sásta an cineál saoil sin a chaitheamh?’</a:t>
            </a:r>
          </a:p>
          <a:p>
            <a:pPr marL="0" marR="0" lvl="0" indent="0" algn="ctr" defTabSz="914400" eaLnBrk="1" fontAlgn="auto" latinLnBrk="0" hangingPunct="1">
              <a:lnSpc>
                <a:spcPct val="100000"/>
              </a:lnSpc>
              <a:spcBef>
                <a:spcPts val="0"/>
              </a:spcBef>
              <a:spcAft>
                <a:spcPts val="0"/>
              </a:spcAft>
              <a:buClr>
                <a:srgbClr val="FFFFFF"/>
              </a:buClr>
              <a:buSzPts val="4000"/>
              <a:buFont typeface="Arial"/>
              <a:buNone/>
              <a:tabLst/>
              <a:defRPr/>
            </a:pPr>
            <a:endParaRPr kumimoji="0" lang="en-GB" b="0" i="0" u="none" strike="noStrike" kern="100" cap="none" spc="0" normalizeH="0" baseline="0" noProof="0" dirty="0">
              <a:ln>
                <a:noFill/>
              </a:ln>
              <a:solidFill>
                <a:srgbClr val="FFFFFF"/>
              </a:solidFill>
              <a:effectLst/>
              <a:uLnTx/>
              <a:uFillTx/>
              <a:latin typeface="Arial"/>
              <a:ea typeface="Aptos" panose="020B0004020202020204" pitchFamily="34" charset="0"/>
              <a:cs typeface="Arial" panose="020B0604020202020204" pitchFamily="34" charset="0"/>
              <a:sym typeface="Arial"/>
            </a:endParaRPr>
          </a:p>
          <a:p>
            <a:pPr marL="0" marR="0" lvl="0" indent="0" algn="ctr" defTabSz="914400" eaLnBrk="1" fontAlgn="auto" latinLnBrk="0" hangingPunct="1">
              <a:lnSpc>
                <a:spcPct val="100000"/>
              </a:lnSpc>
              <a:spcBef>
                <a:spcPts val="0"/>
              </a:spcBef>
              <a:spcAft>
                <a:spcPts val="0"/>
              </a:spcAft>
              <a:buClr>
                <a:srgbClr val="FFFFFF"/>
              </a:buClr>
              <a:buSzPts val="4000"/>
              <a:buFont typeface="Arial"/>
              <a:buNone/>
              <a:tabLst/>
              <a:defRPr/>
            </a:pPr>
            <a:r>
              <a:rPr lang="ga-ie" sz="1800" kern="100" dirty="0">
                <a:solidFill>
                  <a:srgbClr val="FFFFFF"/>
                </a:solidFill>
                <a:ea typeface="Aptos" panose="020B0004020202020204" pitchFamily="34" charset="0"/>
                <a:cs typeface="Arial" panose="020B0604020202020204" pitchFamily="34" charset="0"/>
              </a:rPr>
              <a:t>Sara – múinteoir bunscoile anois, a d’oibrigh mar dhlíodóir cánach roimhe seo</a:t>
            </a:r>
            <a:endParaRPr kumimoji="0" lang="en-GB" sz="1800" b="0" i="0" u="none" strike="noStrike" kern="100" cap="none" spc="0" normalizeH="0" baseline="0" noProof="0" dirty="0">
              <a:ln>
                <a:noFill/>
              </a:ln>
              <a:solidFill>
                <a:srgbClr val="FFFFFF"/>
              </a:solidFill>
              <a:effectLst/>
              <a:uLnTx/>
              <a:uFillTx/>
              <a:latin typeface="Arial"/>
              <a:ea typeface="Aptos" panose="020B0004020202020204" pitchFamily="34" charset="0"/>
              <a:cs typeface="Arial" panose="020B0604020202020204" pitchFamily="34" charset="0"/>
              <a:sym typeface="Arial"/>
            </a:endParaRPr>
          </a:p>
          <a:p>
            <a:pPr marL="0" marR="0" lvl="0" indent="0" algn="ctr" defTabSz="914400" eaLnBrk="1" fontAlgn="auto" latinLnBrk="0" hangingPunct="1">
              <a:lnSpc>
                <a:spcPct val="100000"/>
              </a:lnSpc>
              <a:spcBef>
                <a:spcPts val="0"/>
              </a:spcBef>
              <a:spcAft>
                <a:spcPts val="0"/>
              </a:spcAft>
              <a:buClr>
                <a:srgbClr val="FFFFFF"/>
              </a:buClr>
              <a:buSzPts val="4000"/>
              <a:buFont typeface="Arial"/>
              <a:buNone/>
              <a:tabLst/>
              <a:defRPr/>
            </a:pPr>
            <a:endParaRPr kumimoji="0" lang="en-IE" sz="3600" b="0" i="0" u="none" strike="noStrike" kern="0" cap="none" spc="0" normalizeH="0" baseline="0" noProof="0" dirty="0">
              <a:ln>
                <a:noFill/>
              </a:ln>
              <a:solidFill>
                <a:srgbClr val="FFFFFF"/>
              </a:solidFill>
              <a:effectLst/>
              <a:uLnTx/>
              <a:uFillTx/>
              <a:latin typeface="Arial"/>
              <a:cs typeface="Arial"/>
              <a:sym typeface="Arial"/>
            </a:endParaRPr>
          </a:p>
        </p:txBody>
      </p:sp>
      <p:sp>
        <p:nvSpPr>
          <p:cNvPr id="8" name="Google Shape;197;p7">
            <a:extLst>
              <a:ext uri="{FF2B5EF4-FFF2-40B4-BE49-F238E27FC236}">
                <a16:creationId xmlns:a16="http://schemas.microsoft.com/office/drawing/2014/main" id="{B947CB4B-1195-37C6-4441-E71D41793D37}"/>
              </a:ext>
            </a:extLst>
          </p:cNvPr>
          <p:cNvSpPr txBox="1">
            <a:spLocks/>
          </p:cNvSpPr>
          <p:nvPr/>
        </p:nvSpPr>
        <p:spPr>
          <a:xfrm>
            <a:off x="2565057" y="1510008"/>
            <a:ext cx="7532739" cy="2708541"/>
          </a:xfrm>
          <a:prstGeom prst="rect">
            <a:avLst/>
          </a:prstGeom>
          <a:solidFill>
            <a:srgbClr val="01334E"/>
          </a:solid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ctr" defTabSz="914400" eaLnBrk="1" fontAlgn="auto" latinLnBrk="0" hangingPunct="1">
              <a:lnSpc>
                <a:spcPct val="100000"/>
              </a:lnSpc>
              <a:spcBef>
                <a:spcPts val="0"/>
              </a:spcBef>
              <a:spcAft>
                <a:spcPts val="0"/>
              </a:spcAft>
              <a:buClr>
                <a:srgbClr val="FFFFFF"/>
              </a:buClr>
              <a:buSzPts val="4000"/>
              <a:buFont typeface="Arial"/>
              <a:buNone/>
              <a:tabLst/>
              <a:defRPr/>
            </a:pPr>
            <a:r>
              <a:rPr lang="ga-ie" sz="3400" b="0" i="0" u="none" strike="noStrike" kern="100" cap="none" spc="0" normalizeH="0" noProof="0" dirty="0">
                <a:ln>
                  <a:noFill/>
                </a:ln>
                <a:solidFill>
                  <a:srgbClr val="FFFFFF"/>
                </a:solidFill>
                <a:effectLst/>
                <a:uLnTx/>
                <a:uFillTx/>
                <a:latin typeface="Arial"/>
                <a:ea typeface="Aptos" panose="020B0004020202020204" pitchFamily="34" charset="0"/>
                <a:cs typeface="Arial" panose="020B0604020202020204" pitchFamily="34" charset="0"/>
                <a:sym typeface="Arial"/>
              </a:rPr>
              <a:t>Is féidir linn céim a thógáil siar ón am atá i láthair [agus] a bheith ag súil lenár dtodhchaí le samhlaíocht. </a:t>
            </a:r>
          </a:p>
          <a:p>
            <a:pPr marL="0" marR="0" lvl="0" indent="0" algn="ctr" defTabSz="914400" eaLnBrk="1" fontAlgn="auto" latinLnBrk="0" hangingPunct="1">
              <a:lnSpc>
                <a:spcPct val="100000"/>
              </a:lnSpc>
              <a:spcBef>
                <a:spcPts val="0"/>
              </a:spcBef>
              <a:spcAft>
                <a:spcPts val="0"/>
              </a:spcAft>
              <a:buClr>
                <a:srgbClr val="FFFFFF"/>
              </a:buClr>
              <a:buSzPts val="4000"/>
              <a:buFont typeface="Arial"/>
              <a:buNone/>
              <a:tabLst/>
              <a:defRPr/>
            </a:pPr>
            <a:endParaRPr lang="en-GB" kern="100" dirty="0">
              <a:solidFill>
                <a:srgbClr val="FFFFFF"/>
              </a:solidFill>
              <a:ea typeface="Aptos" panose="020B00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
                <a:srgbClr val="FFFFFF"/>
              </a:buClr>
              <a:buSzPts val="4000"/>
              <a:buFont typeface="Arial"/>
              <a:buNone/>
              <a:tabLst/>
              <a:defRPr/>
            </a:pPr>
            <a:r>
              <a:rPr lang="ga-ie" kern="100" dirty="0">
                <a:solidFill>
                  <a:srgbClr val="FFFFFF"/>
                </a:solidFill>
                <a:ea typeface="Aptos" panose="020B0004020202020204" pitchFamily="34" charset="0"/>
                <a:cs typeface="Arial" panose="020B0604020202020204" pitchFamily="34" charset="0"/>
              </a:rPr>
              <a:t>Ken Robinson </a:t>
            </a:r>
            <a:r>
              <a:rPr lang="ga-ie" b="0" i="0" u="none" strike="noStrike" kern="100" cap="none" spc="0" normalizeH="0" noProof="0" dirty="0">
                <a:ln>
                  <a:noFill/>
                </a:ln>
                <a:solidFill>
                  <a:srgbClr val="FFFFFF"/>
                </a:solidFill>
                <a:effectLst/>
                <a:uLnTx/>
                <a:uFillTx/>
                <a:ea typeface="Aptos" panose="020B0004020202020204" pitchFamily="34" charset="0"/>
                <a:cs typeface="Arial" panose="020B0604020202020204" pitchFamily="34" charset="0"/>
                <a:sym typeface="Arial"/>
              </a:rPr>
              <a:t>– údar, cainteoir agus Ollamh Oideachais</a:t>
            </a:r>
            <a:endParaRPr kumimoji="0" lang="en-IE" sz="3600" b="0" i="0" u="none" strike="noStrike" kern="0" cap="none" spc="0" normalizeH="0" baseline="0" noProof="0" dirty="0">
              <a:ln>
                <a:noFill/>
              </a:ln>
              <a:solidFill>
                <a:srgbClr val="FFFFFF"/>
              </a:solidFill>
              <a:effectLst/>
              <a:uLnTx/>
              <a:uFillTx/>
              <a:latin typeface="Arial"/>
              <a:cs typeface="Arial"/>
              <a:sym typeface="Arial"/>
            </a:endParaRPr>
          </a:p>
        </p:txBody>
      </p:sp>
      <p:pic>
        <p:nvPicPr>
          <p:cNvPr id="3" name="Graphic 2" descr="Bonfire outline">
            <a:extLst>
              <a:ext uri="{FF2B5EF4-FFF2-40B4-BE49-F238E27FC236}">
                <a16:creationId xmlns:a16="http://schemas.microsoft.com/office/drawing/2014/main" id="{980121D4-5CFD-2AD3-8E3A-9BDF95DEE4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2331" y="4054379"/>
            <a:ext cx="2127908" cy="2127908"/>
          </a:xfrm>
          <a:prstGeom prst="ellipse">
            <a:avLst/>
          </a:prstGeom>
        </p:spPr>
      </p:pic>
      <p:sp>
        <p:nvSpPr>
          <p:cNvPr id="11" name="TextBox 10">
            <a:extLst>
              <a:ext uri="{FF2B5EF4-FFF2-40B4-BE49-F238E27FC236}">
                <a16:creationId xmlns:a16="http://schemas.microsoft.com/office/drawing/2014/main" id="{ADCF9837-3CE2-D62C-C187-47EA9B3DA7FA}"/>
              </a:ext>
            </a:extLst>
          </p:cNvPr>
          <p:cNvSpPr txBox="1"/>
          <p:nvPr/>
        </p:nvSpPr>
        <p:spPr>
          <a:xfrm>
            <a:off x="2551555" y="1474602"/>
            <a:ext cx="7546241" cy="1631216"/>
          </a:xfrm>
          <a:prstGeom prst="rect">
            <a:avLst/>
          </a:prstGeom>
          <a:solidFill>
            <a:srgbClr val="01334E"/>
          </a:solidFill>
        </p:spPr>
        <p:txBody>
          <a:bodyPr wrap="square" rtlCol="0">
            <a:spAutoFit/>
          </a:bodyPr>
          <a:lstStyle/>
          <a:p>
            <a:pPr algn="ctr"/>
            <a:endParaRPr kumimoji="0" lang="en-GB" sz="4000" b="0" i="0" u="none" strike="noStrike" kern="100" cap="none" spc="0" normalizeH="0" baseline="0" noProof="0" dirty="0">
              <a:ln>
                <a:noFill/>
              </a:ln>
              <a:solidFill>
                <a:srgbClr val="FFFFFF"/>
              </a:solidFill>
              <a:effectLst/>
              <a:uLnTx/>
              <a:uFillTx/>
              <a:latin typeface="Arial"/>
              <a:ea typeface="Aptos" panose="020B0004020202020204" pitchFamily="34" charset="0"/>
              <a:cs typeface="Arial" panose="020B0604020202020204" pitchFamily="34" charset="0"/>
              <a:sym typeface="Arial"/>
            </a:endParaRPr>
          </a:p>
          <a:p>
            <a:pPr algn="ctr"/>
            <a:r>
              <a:rPr lang="ga-ie" sz="6000" b="0" i="0" u="none" strike="noStrike" kern="100" cap="none" spc="0" normalizeH="0" noProof="0" dirty="0">
                <a:ln>
                  <a:noFill/>
                </a:ln>
                <a:solidFill>
                  <a:srgbClr val="FFFFFF"/>
                </a:solidFill>
                <a:effectLst/>
                <a:uLnTx/>
                <a:uFillTx/>
                <a:latin typeface="Arial"/>
                <a:ea typeface="Aptos" panose="020B0004020202020204" pitchFamily="34" charset="0"/>
                <a:cs typeface="Arial" panose="020B0604020202020204" pitchFamily="34" charset="0"/>
                <a:sym typeface="Arial"/>
              </a:rPr>
              <a:t>SAMHLAIGH MÁ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xit" presetSubtype="0" fill="hold"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1, Gníomhaíocht 2</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1866902"/>
            <a:ext cx="11302313" cy="4615687"/>
          </a:xfrm>
          <a:custGeom>
            <a:avLst/>
            <a:gdLst>
              <a:gd name="connsiteX0" fmla="*/ 0 w 11302313"/>
              <a:gd name="connsiteY0" fmla="*/ 0 h 4615687"/>
              <a:gd name="connsiteX1" fmla="*/ 438796 w 11302313"/>
              <a:gd name="connsiteY1" fmla="*/ 0 h 4615687"/>
              <a:gd name="connsiteX2" fmla="*/ 764568 w 11302313"/>
              <a:gd name="connsiteY2" fmla="*/ 0 h 4615687"/>
              <a:gd name="connsiteX3" fmla="*/ 1542433 w 11302313"/>
              <a:gd name="connsiteY3" fmla="*/ 0 h 4615687"/>
              <a:gd name="connsiteX4" fmla="*/ 2094252 w 11302313"/>
              <a:gd name="connsiteY4" fmla="*/ 0 h 4615687"/>
              <a:gd name="connsiteX5" fmla="*/ 2533048 w 11302313"/>
              <a:gd name="connsiteY5" fmla="*/ 0 h 4615687"/>
              <a:gd name="connsiteX6" fmla="*/ 3423936 w 11302313"/>
              <a:gd name="connsiteY6" fmla="*/ 0 h 4615687"/>
              <a:gd name="connsiteX7" fmla="*/ 4314824 w 11302313"/>
              <a:gd name="connsiteY7" fmla="*/ 0 h 4615687"/>
              <a:gd name="connsiteX8" fmla="*/ 4753620 w 11302313"/>
              <a:gd name="connsiteY8" fmla="*/ 0 h 4615687"/>
              <a:gd name="connsiteX9" fmla="*/ 5418462 w 11302313"/>
              <a:gd name="connsiteY9" fmla="*/ 0 h 4615687"/>
              <a:gd name="connsiteX10" fmla="*/ 5970281 w 11302313"/>
              <a:gd name="connsiteY10" fmla="*/ 0 h 4615687"/>
              <a:gd name="connsiteX11" fmla="*/ 6635123 w 11302313"/>
              <a:gd name="connsiteY11" fmla="*/ 0 h 4615687"/>
              <a:gd name="connsiteX12" fmla="*/ 7186941 w 11302313"/>
              <a:gd name="connsiteY12" fmla="*/ 0 h 4615687"/>
              <a:gd name="connsiteX13" fmla="*/ 8077830 w 11302313"/>
              <a:gd name="connsiteY13" fmla="*/ 0 h 4615687"/>
              <a:gd name="connsiteX14" fmla="*/ 8968718 w 11302313"/>
              <a:gd name="connsiteY14" fmla="*/ 0 h 4615687"/>
              <a:gd name="connsiteX15" fmla="*/ 9746583 w 11302313"/>
              <a:gd name="connsiteY15" fmla="*/ 0 h 4615687"/>
              <a:gd name="connsiteX16" fmla="*/ 10298402 w 11302313"/>
              <a:gd name="connsiteY16" fmla="*/ 0 h 4615687"/>
              <a:gd name="connsiteX17" fmla="*/ 11302313 w 11302313"/>
              <a:gd name="connsiteY17" fmla="*/ 0 h 4615687"/>
              <a:gd name="connsiteX18" fmla="*/ 11302313 w 11302313"/>
              <a:gd name="connsiteY18" fmla="*/ 520913 h 4615687"/>
              <a:gd name="connsiteX19" fmla="*/ 11302313 w 11302313"/>
              <a:gd name="connsiteY19" fmla="*/ 1087983 h 4615687"/>
              <a:gd name="connsiteX20" fmla="*/ 11302313 w 11302313"/>
              <a:gd name="connsiteY20" fmla="*/ 1608897 h 4615687"/>
              <a:gd name="connsiteX21" fmla="*/ 11302313 w 11302313"/>
              <a:gd name="connsiteY21" fmla="*/ 2314437 h 4615687"/>
              <a:gd name="connsiteX22" fmla="*/ 11302313 w 11302313"/>
              <a:gd name="connsiteY22" fmla="*/ 2881507 h 4615687"/>
              <a:gd name="connsiteX23" fmla="*/ 11302313 w 11302313"/>
              <a:gd name="connsiteY23" fmla="*/ 3587048 h 4615687"/>
              <a:gd name="connsiteX24" fmla="*/ 11302313 w 11302313"/>
              <a:gd name="connsiteY24" fmla="*/ 4615687 h 4615687"/>
              <a:gd name="connsiteX25" fmla="*/ 10637471 w 11302313"/>
              <a:gd name="connsiteY25" fmla="*/ 4615687 h 4615687"/>
              <a:gd name="connsiteX26" fmla="*/ 9859606 w 11302313"/>
              <a:gd name="connsiteY26" fmla="*/ 4615687 h 4615687"/>
              <a:gd name="connsiteX27" fmla="*/ 9533833 w 11302313"/>
              <a:gd name="connsiteY27" fmla="*/ 4615687 h 4615687"/>
              <a:gd name="connsiteX28" fmla="*/ 8868991 w 11302313"/>
              <a:gd name="connsiteY28" fmla="*/ 4615687 h 4615687"/>
              <a:gd name="connsiteX29" fmla="*/ 8543219 w 11302313"/>
              <a:gd name="connsiteY29" fmla="*/ 4615687 h 4615687"/>
              <a:gd name="connsiteX30" fmla="*/ 7878377 w 11302313"/>
              <a:gd name="connsiteY30" fmla="*/ 4615687 h 4615687"/>
              <a:gd name="connsiteX31" fmla="*/ 7326558 w 11302313"/>
              <a:gd name="connsiteY31" fmla="*/ 4615687 h 4615687"/>
              <a:gd name="connsiteX32" fmla="*/ 6435670 w 11302313"/>
              <a:gd name="connsiteY32" fmla="*/ 4615687 h 4615687"/>
              <a:gd name="connsiteX33" fmla="*/ 6109897 w 11302313"/>
              <a:gd name="connsiteY33" fmla="*/ 4615687 h 4615687"/>
              <a:gd name="connsiteX34" fmla="*/ 5445055 w 11302313"/>
              <a:gd name="connsiteY34" fmla="*/ 4615687 h 4615687"/>
              <a:gd name="connsiteX35" fmla="*/ 5006260 w 11302313"/>
              <a:gd name="connsiteY35" fmla="*/ 4615687 h 4615687"/>
              <a:gd name="connsiteX36" fmla="*/ 4567464 w 11302313"/>
              <a:gd name="connsiteY36" fmla="*/ 4615687 h 4615687"/>
              <a:gd name="connsiteX37" fmla="*/ 3789599 w 11302313"/>
              <a:gd name="connsiteY37" fmla="*/ 4615687 h 4615687"/>
              <a:gd name="connsiteX38" fmla="*/ 3463827 w 11302313"/>
              <a:gd name="connsiteY38" fmla="*/ 4615687 h 4615687"/>
              <a:gd name="connsiteX39" fmla="*/ 2572938 w 11302313"/>
              <a:gd name="connsiteY39" fmla="*/ 4615687 h 4615687"/>
              <a:gd name="connsiteX40" fmla="*/ 1682050 w 11302313"/>
              <a:gd name="connsiteY40" fmla="*/ 4615687 h 4615687"/>
              <a:gd name="connsiteX41" fmla="*/ 1017208 w 11302313"/>
              <a:gd name="connsiteY41" fmla="*/ 4615687 h 4615687"/>
              <a:gd name="connsiteX42" fmla="*/ 0 w 11302313"/>
              <a:gd name="connsiteY42" fmla="*/ 4615687 h 4615687"/>
              <a:gd name="connsiteX43" fmla="*/ 0 w 11302313"/>
              <a:gd name="connsiteY43" fmla="*/ 3910146 h 4615687"/>
              <a:gd name="connsiteX44" fmla="*/ 0 w 11302313"/>
              <a:gd name="connsiteY44" fmla="*/ 3250762 h 4615687"/>
              <a:gd name="connsiteX45" fmla="*/ 0 w 11302313"/>
              <a:gd name="connsiteY45" fmla="*/ 2637535 h 4615687"/>
              <a:gd name="connsiteX46" fmla="*/ 0 w 11302313"/>
              <a:gd name="connsiteY46" fmla="*/ 2116622 h 4615687"/>
              <a:gd name="connsiteX47" fmla="*/ 0 w 11302313"/>
              <a:gd name="connsiteY47" fmla="*/ 1549552 h 4615687"/>
              <a:gd name="connsiteX48" fmla="*/ 0 w 11302313"/>
              <a:gd name="connsiteY48" fmla="*/ 844011 h 4615687"/>
              <a:gd name="connsiteX49" fmla="*/ 0 w 11302313"/>
              <a:gd name="connsiteY49" fmla="*/ 0 h 46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302313" h="4615687"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289304" y="179711"/>
                  <a:pt x="11297696" y="360977"/>
                  <a:pt x="11302313" y="520913"/>
                </a:cubicBezTo>
                <a:cubicBezTo>
                  <a:pt x="11306930" y="680849"/>
                  <a:pt x="11293289" y="907291"/>
                  <a:pt x="11302313" y="1087983"/>
                </a:cubicBezTo>
                <a:cubicBezTo>
                  <a:pt x="11311338" y="1268675"/>
                  <a:pt x="11300937" y="1438891"/>
                  <a:pt x="11302313" y="1608897"/>
                </a:cubicBezTo>
                <a:cubicBezTo>
                  <a:pt x="11303689" y="1778903"/>
                  <a:pt x="11306825" y="2146566"/>
                  <a:pt x="11302313" y="2314437"/>
                </a:cubicBezTo>
                <a:cubicBezTo>
                  <a:pt x="11297801" y="2482308"/>
                  <a:pt x="11295690" y="2736958"/>
                  <a:pt x="11302313" y="2881507"/>
                </a:cubicBezTo>
                <a:cubicBezTo>
                  <a:pt x="11308937" y="3026056"/>
                  <a:pt x="11278962" y="3395816"/>
                  <a:pt x="11302313" y="3587048"/>
                </a:cubicBezTo>
                <a:cubicBezTo>
                  <a:pt x="11325664" y="3778280"/>
                  <a:pt x="11273810" y="4127159"/>
                  <a:pt x="11302313" y="4615687"/>
                </a:cubicBezTo>
                <a:cubicBezTo>
                  <a:pt x="11078846" y="4603692"/>
                  <a:pt x="10828668" y="4632647"/>
                  <a:pt x="10637471" y="4615687"/>
                </a:cubicBezTo>
                <a:cubicBezTo>
                  <a:pt x="10446274" y="4598727"/>
                  <a:pt x="10228825" y="4627860"/>
                  <a:pt x="9859606" y="4615687"/>
                </a:cubicBezTo>
                <a:cubicBezTo>
                  <a:pt x="9490388" y="4603514"/>
                  <a:pt x="9684475" y="4606703"/>
                  <a:pt x="9533833" y="4615687"/>
                </a:cubicBezTo>
                <a:cubicBezTo>
                  <a:pt x="9383191" y="4624671"/>
                  <a:pt x="9050488" y="4632262"/>
                  <a:pt x="8868991" y="4615687"/>
                </a:cubicBezTo>
                <a:cubicBezTo>
                  <a:pt x="8687494" y="4599112"/>
                  <a:pt x="8640882" y="4616220"/>
                  <a:pt x="8543219" y="4615687"/>
                </a:cubicBezTo>
                <a:cubicBezTo>
                  <a:pt x="8445556" y="4615154"/>
                  <a:pt x="8059827" y="4618300"/>
                  <a:pt x="7878377" y="4615687"/>
                </a:cubicBezTo>
                <a:cubicBezTo>
                  <a:pt x="7696927" y="4613074"/>
                  <a:pt x="7506149" y="4596154"/>
                  <a:pt x="7326558" y="4615687"/>
                </a:cubicBezTo>
                <a:cubicBezTo>
                  <a:pt x="7146967" y="4635220"/>
                  <a:pt x="6746934" y="4621070"/>
                  <a:pt x="6435670" y="4615687"/>
                </a:cubicBezTo>
                <a:cubicBezTo>
                  <a:pt x="6124406" y="4610304"/>
                  <a:pt x="6270629" y="4628171"/>
                  <a:pt x="6109897" y="4615687"/>
                </a:cubicBezTo>
                <a:cubicBezTo>
                  <a:pt x="5949165" y="4603203"/>
                  <a:pt x="5714134" y="4641548"/>
                  <a:pt x="5445055" y="4615687"/>
                </a:cubicBezTo>
                <a:cubicBezTo>
                  <a:pt x="5175976" y="4589826"/>
                  <a:pt x="5140731" y="4606242"/>
                  <a:pt x="5006260" y="4615687"/>
                </a:cubicBezTo>
                <a:cubicBezTo>
                  <a:pt x="4871790" y="4625132"/>
                  <a:pt x="4694981" y="4632287"/>
                  <a:pt x="4567464" y="4615687"/>
                </a:cubicBezTo>
                <a:cubicBezTo>
                  <a:pt x="4439947" y="4599087"/>
                  <a:pt x="3992411" y="4622414"/>
                  <a:pt x="3789599" y="4615687"/>
                </a:cubicBezTo>
                <a:cubicBezTo>
                  <a:pt x="3586788" y="4608960"/>
                  <a:pt x="3557189" y="4614977"/>
                  <a:pt x="3463827" y="4615687"/>
                </a:cubicBezTo>
                <a:cubicBezTo>
                  <a:pt x="3370465" y="4616397"/>
                  <a:pt x="2978854" y="4641276"/>
                  <a:pt x="2572938" y="4615687"/>
                </a:cubicBezTo>
                <a:cubicBezTo>
                  <a:pt x="2167022" y="4590098"/>
                  <a:pt x="1938316" y="4582578"/>
                  <a:pt x="1682050" y="4615687"/>
                </a:cubicBezTo>
                <a:cubicBezTo>
                  <a:pt x="1425784" y="4648796"/>
                  <a:pt x="1225825" y="4608965"/>
                  <a:pt x="1017208" y="4615687"/>
                </a:cubicBezTo>
                <a:cubicBezTo>
                  <a:pt x="808591" y="4622409"/>
                  <a:pt x="209072" y="4641761"/>
                  <a:pt x="0" y="4615687"/>
                </a:cubicBezTo>
                <a:cubicBezTo>
                  <a:pt x="-29975" y="4457544"/>
                  <a:pt x="25213" y="4215450"/>
                  <a:pt x="0" y="3910146"/>
                </a:cubicBezTo>
                <a:cubicBezTo>
                  <a:pt x="-25213" y="3604842"/>
                  <a:pt x="-21582" y="3579647"/>
                  <a:pt x="0" y="3250762"/>
                </a:cubicBezTo>
                <a:cubicBezTo>
                  <a:pt x="21582" y="2921877"/>
                  <a:pt x="5452" y="2866013"/>
                  <a:pt x="0" y="2637535"/>
                </a:cubicBezTo>
                <a:cubicBezTo>
                  <a:pt x="-5452" y="2409057"/>
                  <a:pt x="24782" y="2354072"/>
                  <a:pt x="0" y="2116622"/>
                </a:cubicBezTo>
                <a:cubicBezTo>
                  <a:pt x="-24782" y="1879172"/>
                  <a:pt x="-27553" y="1771811"/>
                  <a:pt x="0" y="1549552"/>
                </a:cubicBezTo>
                <a:cubicBezTo>
                  <a:pt x="27553" y="1327293"/>
                  <a:pt x="27027" y="1192842"/>
                  <a:pt x="0" y="844011"/>
                </a:cubicBezTo>
                <a:cubicBezTo>
                  <a:pt x="-27027" y="495180"/>
                  <a:pt x="10488" y="299802"/>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rtl="0">
              <a:lnSpc>
                <a:spcPct val="107000"/>
              </a:lnSpc>
              <a:spcAft>
                <a:spcPts val="800"/>
              </a:spcAft>
            </a:pPr>
            <a:r>
              <a:rPr lang="ga-ie" sz="2400" dirty="0">
                <a:effectLst/>
                <a:latin typeface="+mn-lt"/>
                <a:ea typeface="Aptos" panose="020B0004020202020204" pitchFamily="34" charset="0"/>
                <a:cs typeface="Arial" panose="020B0604020202020204" pitchFamily="34" charset="0"/>
              </a:rPr>
              <a:t>	    </a:t>
            </a:r>
            <a:r>
              <a:rPr lang="ga-ie" sz="2400" kern="100" dirty="0">
                <a:effectLst/>
                <a:latin typeface="+mn-lt"/>
                <a:ea typeface="Aptos" panose="020B0004020202020204" pitchFamily="34" charset="0"/>
                <a:cs typeface="Arial" panose="020B0604020202020204" pitchFamily="34" charset="0"/>
              </a:rPr>
              <a:t>Bhí múinteoir iontach ag m’iníon óg nuair a bhí sí sna Naíonáin Bheaga. </a:t>
            </a:r>
            <a:r>
              <a:rPr lang="en-GB" sz="2400" kern="100" dirty="0">
                <a:effectLst/>
                <a:latin typeface="+mn-lt"/>
                <a:ea typeface="Aptos" panose="020B0004020202020204" pitchFamily="34" charset="0"/>
                <a:cs typeface="Arial" panose="020B0604020202020204" pitchFamily="34" charset="0"/>
              </a:rPr>
              <a:t>	</a:t>
            </a:r>
            <a:r>
              <a:rPr lang="ga-ie" sz="2400" kern="100" dirty="0">
                <a:effectLst/>
                <a:latin typeface="+mn-lt"/>
                <a:ea typeface="Aptos" panose="020B0004020202020204" pitchFamily="34" charset="0"/>
                <a:cs typeface="Arial" panose="020B0604020202020204" pitchFamily="34" charset="0"/>
              </a:rPr>
              <a:t>Is cuimhin liom mo pháiste a bhailiú lá amháin, agus chonaic mé an múinteoir ag teacht amach agus cheap mé ‘ba bhreá liom a bheith ag déanamh a poist’. Thosaigh mé ag smaoineamh, an é seo an post dom? </a:t>
            </a:r>
          </a:p>
          <a:p>
            <a:pPr rtl="0">
              <a:lnSpc>
                <a:spcPct val="107000"/>
              </a:lnSpc>
              <a:spcAft>
                <a:spcPts val="800"/>
              </a:spcAft>
            </a:pPr>
            <a:r>
              <a:rPr lang="ga-ie" sz="2400" dirty="0">
                <a:effectLst/>
                <a:latin typeface="+mn-lt"/>
                <a:ea typeface="Aptos" panose="020B0004020202020204" pitchFamily="34" charset="0"/>
                <a:cs typeface="Arial" panose="020B0604020202020204" pitchFamily="34" charset="0"/>
              </a:rPr>
              <a:t>Cheap mé faoin méid a thaitin liom faoi mo phost dlí - bhain mé taitneamh as na daoine nua faoi oiliúint a thabhairt isteach…. </a:t>
            </a:r>
            <a:r>
              <a:rPr lang="ga-ie" sz="2400" kern="100" dirty="0">
                <a:effectLst/>
                <a:latin typeface="+mn-lt"/>
                <a:ea typeface="Aptos" panose="020B0004020202020204" pitchFamily="34" charset="0"/>
                <a:cs typeface="Arial" panose="020B0604020202020204" pitchFamily="34" charset="0"/>
              </a:rPr>
              <a:t>	   </a:t>
            </a:r>
          </a:p>
          <a:p>
            <a:pPr rtl="0">
              <a:lnSpc>
                <a:spcPct val="107000"/>
              </a:lnSpc>
              <a:spcAft>
                <a:spcPts val="800"/>
              </a:spcAft>
            </a:pPr>
            <a:r>
              <a:rPr lang="ga-ie" sz="2400" kern="100" dirty="0">
                <a:effectLst/>
                <a:latin typeface="+mn-lt"/>
                <a:ea typeface="Aptos" panose="020B0004020202020204" pitchFamily="34" charset="0"/>
                <a:cs typeface="Arial" panose="020B0604020202020204" pitchFamily="34" charset="0"/>
              </a:rPr>
              <a:t>Mar sin, thug mé glao gan choinne ar phríomhoide na scoile ina bhfuilim ag obair anois agus chuir mé ceist air más féidir liom teacht isteach agus suí i seomra ranga ar feadh an lae lena fheiceáil an chaoi mar atá sé. Toisc gur theastaigh uaim a bheith cinnte go raibh a fhios agam cad a bhí á dhéanamh agam. Bhí mé ar bís ina dhiaidh. Cheap mé go raibh sé thar cionn. </a:t>
            </a:r>
          </a:p>
        </p:txBody>
      </p:sp>
      <p:sp>
        <p:nvSpPr>
          <p:cNvPr id="5" name="TextBox 4">
            <a:extLst>
              <a:ext uri="{FF2B5EF4-FFF2-40B4-BE49-F238E27FC236}">
                <a16:creationId xmlns:a16="http://schemas.microsoft.com/office/drawing/2014/main" id="{DB614F13-A2AE-A243-020E-BAF90A96D3FC}"/>
              </a:ext>
            </a:extLst>
          </p:cNvPr>
          <p:cNvSpPr txBox="1"/>
          <p:nvPr/>
        </p:nvSpPr>
        <p:spPr>
          <a:xfrm>
            <a:off x="1563114" y="1326967"/>
            <a:ext cx="1656336" cy="523220"/>
          </a:xfrm>
          <a:custGeom>
            <a:avLst/>
            <a:gdLst>
              <a:gd name="connsiteX0" fmla="*/ 0 w 1656336"/>
              <a:gd name="connsiteY0" fmla="*/ 0 h 523220"/>
              <a:gd name="connsiteX1" fmla="*/ 568675 w 1656336"/>
              <a:gd name="connsiteY1" fmla="*/ 0 h 523220"/>
              <a:gd name="connsiteX2" fmla="*/ 1087661 w 1656336"/>
              <a:gd name="connsiteY2" fmla="*/ 0 h 523220"/>
              <a:gd name="connsiteX3" fmla="*/ 1656336 w 1656336"/>
              <a:gd name="connsiteY3" fmla="*/ 0 h 523220"/>
              <a:gd name="connsiteX4" fmla="*/ 1656336 w 1656336"/>
              <a:gd name="connsiteY4" fmla="*/ 523220 h 523220"/>
              <a:gd name="connsiteX5" fmla="*/ 1071097 w 1656336"/>
              <a:gd name="connsiteY5" fmla="*/ 523220 h 523220"/>
              <a:gd name="connsiteX6" fmla="*/ 568675 w 1656336"/>
              <a:gd name="connsiteY6" fmla="*/ 523220 h 523220"/>
              <a:gd name="connsiteX7" fmla="*/ 0 w 1656336"/>
              <a:gd name="connsiteY7" fmla="*/ 523220 h 523220"/>
              <a:gd name="connsiteX8" fmla="*/ 0 w 1656336"/>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6336" h="523220" fill="none" extrusionOk="0">
                <a:moveTo>
                  <a:pt x="0" y="0"/>
                </a:moveTo>
                <a:cubicBezTo>
                  <a:pt x="153648" y="-62193"/>
                  <a:pt x="433108" y="21247"/>
                  <a:pt x="568675" y="0"/>
                </a:cubicBezTo>
                <a:cubicBezTo>
                  <a:pt x="704243" y="-21247"/>
                  <a:pt x="957827" y="43078"/>
                  <a:pt x="1087661" y="0"/>
                </a:cubicBezTo>
                <a:cubicBezTo>
                  <a:pt x="1217495" y="-43078"/>
                  <a:pt x="1509607" y="21703"/>
                  <a:pt x="1656336" y="0"/>
                </a:cubicBezTo>
                <a:cubicBezTo>
                  <a:pt x="1690445" y="164428"/>
                  <a:pt x="1643951" y="288843"/>
                  <a:pt x="1656336" y="523220"/>
                </a:cubicBezTo>
                <a:cubicBezTo>
                  <a:pt x="1366701" y="563077"/>
                  <a:pt x="1224187" y="511591"/>
                  <a:pt x="1071097" y="523220"/>
                </a:cubicBezTo>
                <a:cubicBezTo>
                  <a:pt x="918007" y="534849"/>
                  <a:pt x="745073" y="522546"/>
                  <a:pt x="568675" y="523220"/>
                </a:cubicBezTo>
                <a:cubicBezTo>
                  <a:pt x="392277" y="523894"/>
                  <a:pt x="222537" y="470925"/>
                  <a:pt x="0" y="523220"/>
                </a:cubicBezTo>
                <a:cubicBezTo>
                  <a:pt x="-508" y="272717"/>
                  <a:pt x="7592" y="245492"/>
                  <a:pt x="0" y="0"/>
                </a:cubicBezTo>
                <a:close/>
              </a:path>
              <a:path w="1656336" h="523220" stroke="0" extrusionOk="0">
                <a:moveTo>
                  <a:pt x="0" y="0"/>
                </a:moveTo>
                <a:cubicBezTo>
                  <a:pt x="143315" y="-56834"/>
                  <a:pt x="434648" y="64044"/>
                  <a:pt x="552112" y="0"/>
                </a:cubicBezTo>
                <a:cubicBezTo>
                  <a:pt x="669576" y="-64044"/>
                  <a:pt x="924602" y="60330"/>
                  <a:pt x="1071097" y="0"/>
                </a:cubicBezTo>
                <a:cubicBezTo>
                  <a:pt x="1217593" y="-60330"/>
                  <a:pt x="1451813" y="28565"/>
                  <a:pt x="1656336" y="0"/>
                </a:cubicBezTo>
                <a:cubicBezTo>
                  <a:pt x="1700475" y="215203"/>
                  <a:pt x="1614712" y="326025"/>
                  <a:pt x="1656336" y="523220"/>
                </a:cubicBezTo>
                <a:cubicBezTo>
                  <a:pt x="1538289" y="535694"/>
                  <a:pt x="1279561" y="500968"/>
                  <a:pt x="1071097" y="523220"/>
                </a:cubicBezTo>
                <a:cubicBezTo>
                  <a:pt x="862633" y="545472"/>
                  <a:pt x="701327" y="474603"/>
                  <a:pt x="518985" y="523220"/>
                </a:cubicBezTo>
                <a:cubicBezTo>
                  <a:pt x="336643" y="571837"/>
                  <a:pt x="179263" y="522868"/>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ga-ie" sz="2800" b="1" i="0" u="none" strike="noStrike" kern="0" cap="none" spc="0" normalizeH="0" noProof="0">
                <a:ln>
                  <a:noFill/>
                </a:ln>
                <a:solidFill>
                  <a:srgbClr val="FFFFFF"/>
                </a:solidFill>
                <a:effectLst/>
                <a:uLnTx/>
                <a:uFillTx/>
                <a:latin typeface="Arial"/>
                <a:cs typeface="Arial"/>
                <a:sym typeface="Arial"/>
              </a:rPr>
              <a:t>Larissa</a:t>
            </a:r>
          </a:p>
        </p:txBody>
      </p:sp>
      <p:grpSp>
        <p:nvGrpSpPr>
          <p:cNvPr id="11" name="Group 10">
            <a:extLst>
              <a:ext uri="{FF2B5EF4-FFF2-40B4-BE49-F238E27FC236}">
                <a16:creationId xmlns:a16="http://schemas.microsoft.com/office/drawing/2014/main" id="{6B889DF3-8308-236E-4215-FB13522CFD20}"/>
              </a:ext>
            </a:extLst>
          </p:cNvPr>
          <p:cNvGrpSpPr/>
          <p:nvPr/>
        </p:nvGrpSpPr>
        <p:grpSpPr>
          <a:xfrm>
            <a:off x="9113625" y="808448"/>
            <a:ext cx="2544975" cy="1007243"/>
            <a:chOff x="8826586" y="808448"/>
            <a:chExt cx="2544975" cy="1007243"/>
          </a:xfrm>
        </p:grpSpPr>
        <p:pic>
          <p:nvPicPr>
            <p:cNvPr id="7" name="Google Shape;331;p19" descr="Icon&#10;&#10;Description automatically generated">
              <a:extLst>
                <a:ext uri="{FF2B5EF4-FFF2-40B4-BE49-F238E27FC236}">
                  <a16:creationId xmlns:a16="http://schemas.microsoft.com/office/drawing/2014/main" id="{F8E5A6BB-284F-8D1D-9C4A-FA2D8B98CD1B}"/>
                </a:ext>
              </a:extLst>
            </p:cNvPr>
            <p:cNvPicPr preferRelativeResize="0"/>
            <p:nvPr/>
          </p:nvPicPr>
          <p:blipFill rotWithShape="1">
            <a:blip r:embed="rId3">
              <a:alphaModFix/>
            </a:blip>
            <a:srcRect/>
            <a:stretch/>
          </p:blipFill>
          <p:spPr>
            <a:xfrm>
              <a:off x="8826586" y="808449"/>
              <a:ext cx="1007241" cy="1007241"/>
            </a:xfrm>
            <a:prstGeom prst="rect">
              <a:avLst/>
            </a:prstGeom>
            <a:noFill/>
            <a:ln>
              <a:noFill/>
            </a:ln>
          </p:spPr>
        </p:pic>
        <p:pic>
          <p:nvPicPr>
            <p:cNvPr id="8" name="Picture 7" descr="Icon&#10;&#10;Description automatically generated">
              <a:extLst>
                <a:ext uri="{FF2B5EF4-FFF2-40B4-BE49-F238E27FC236}">
                  <a16:creationId xmlns:a16="http://schemas.microsoft.com/office/drawing/2014/main" id="{138553FA-E128-9F0E-1FE8-240D558A3ED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595453" y="808450"/>
              <a:ext cx="1007241" cy="1007241"/>
            </a:xfrm>
            <a:prstGeom prst="rect">
              <a:avLst/>
            </a:prstGeom>
            <a:ln>
              <a:noFill/>
            </a:ln>
          </p:spPr>
        </p:pic>
        <p:pic>
          <p:nvPicPr>
            <p:cNvPr id="10" name="Picture 9" descr="Icon&#10;&#10;Description automatically generated">
              <a:extLst>
                <a:ext uri="{FF2B5EF4-FFF2-40B4-BE49-F238E27FC236}">
                  <a16:creationId xmlns:a16="http://schemas.microsoft.com/office/drawing/2014/main" id="{28A79193-278E-345D-CAF4-2DDB6274891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364320" y="808448"/>
              <a:ext cx="1007241" cy="1007241"/>
            </a:xfrm>
            <a:prstGeom prst="rect">
              <a:avLst/>
            </a:prstGeom>
          </p:spPr>
        </p:pic>
      </p:grpSp>
      <p:pic>
        <p:nvPicPr>
          <p:cNvPr id="9" name="Picture 8">
            <a:extLst>
              <a:ext uri="{FF2B5EF4-FFF2-40B4-BE49-F238E27FC236}">
                <a16:creationId xmlns:a16="http://schemas.microsoft.com/office/drawing/2014/main" id="{9823C8AD-4FD9-7546-FB40-AD148AA8BDAC}"/>
              </a:ext>
            </a:extLst>
          </p:cNvPr>
          <p:cNvPicPr>
            <a:picLocks noChangeAspect="1"/>
          </p:cNvPicPr>
          <p:nvPr/>
        </p:nvPicPr>
        <p:blipFill>
          <a:blip r:embed="rId6"/>
          <a:srcRect/>
          <a:stretch/>
        </p:blipFill>
        <p:spPr>
          <a:xfrm>
            <a:off x="194362" y="937844"/>
            <a:ext cx="1444406" cy="1464873"/>
          </a:xfrm>
          <a:prstGeom prst="rect">
            <a:avLst/>
          </a:prstGeom>
        </p:spPr>
      </p:pic>
      <p:sp>
        <p:nvSpPr>
          <p:cNvPr id="2" name="TextBox 1">
            <a:extLst>
              <a:ext uri="{FF2B5EF4-FFF2-40B4-BE49-F238E27FC236}">
                <a16:creationId xmlns:a16="http://schemas.microsoft.com/office/drawing/2014/main" id="{E6A92689-23DD-BA36-56CD-BCD37BB96991}"/>
              </a:ext>
            </a:extLst>
          </p:cNvPr>
          <p:cNvSpPr txBox="1"/>
          <p:nvPr/>
        </p:nvSpPr>
        <p:spPr>
          <a:xfrm>
            <a:off x="3219450" y="1326967"/>
            <a:ext cx="2570737" cy="523220"/>
          </a:xfrm>
          <a:custGeom>
            <a:avLst/>
            <a:gdLst>
              <a:gd name="connsiteX0" fmla="*/ 0 w 2570737"/>
              <a:gd name="connsiteY0" fmla="*/ 0 h 523220"/>
              <a:gd name="connsiteX1" fmla="*/ 514147 w 2570737"/>
              <a:gd name="connsiteY1" fmla="*/ 0 h 523220"/>
              <a:gd name="connsiteX2" fmla="*/ 1054002 w 2570737"/>
              <a:gd name="connsiteY2" fmla="*/ 0 h 523220"/>
              <a:gd name="connsiteX3" fmla="*/ 1542442 w 2570737"/>
              <a:gd name="connsiteY3" fmla="*/ 0 h 523220"/>
              <a:gd name="connsiteX4" fmla="*/ 1979467 w 2570737"/>
              <a:gd name="connsiteY4" fmla="*/ 0 h 523220"/>
              <a:gd name="connsiteX5" fmla="*/ 2570737 w 2570737"/>
              <a:gd name="connsiteY5" fmla="*/ 0 h 523220"/>
              <a:gd name="connsiteX6" fmla="*/ 2570737 w 2570737"/>
              <a:gd name="connsiteY6" fmla="*/ 523220 h 523220"/>
              <a:gd name="connsiteX7" fmla="*/ 2133712 w 2570737"/>
              <a:gd name="connsiteY7" fmla="*/ 523220 h 523220"/>
              <a:gd name="connsiteX8" fmla="*/ 1645272 w 2570737"/>
              <a:gd name="connsiteY8" fmla="*/ 523220 h 523220"/>
              <a:gd name="connsiteX9" fmla="*/ 1105417 w 2570737"/>
              <a:gd name="connsiteY9" fmla="*/ 523220 h 523220"/>
              <a:gd name="connsiteX10" fmla="*/ 668392 w 2570737"/>
              <a:gd name="connsiteY10" fmla="*/ 523220 h 523220"/>
              <a:gd name="connsiteX11" fmla="*/ 0 w 2570737"/>
              <a:gd name="connsiteY11" fmla="*/ 523220 h 523220"/>
              <a:gd name="connsiteX12" fmla="*/ 0 w 2570737"/>
              <a:gd name="connsiteY1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0737" h="523220" fill="none" extrusionOk="0">
                <a:moveTo>
                  <a:pt x="0" y="0"/>
                </a:moveTo>
                <a:cubicBezTo>
                  <a:pt x="219231" y="-7285"/>
                  <a:pt x="272760" y="58565"/>
                  <a:pt x="514147" y="0"/>
                </a:cubicBezTo>
                <a:cubicBezTo>
                  <a:pt x="755534" y="-58565"/>
                  <a:pt x="894931" y="52048"/>
                  <a:pt x="1054002" y="0"/>
                </a:cubicBezTo>
                <a:cubicBezTo>
                  <a:pt x="1213074" y="-52048"/>
                  <a:pt x="1365767" y="48481"/>
                  <a:pt x="1542442" y="0"/>
                </a:cubicBezTo>
                <a:cubicBezTo>
                  <a:pt x="1719117" y="-48481"/>
                  <a:pt x="1843679" y="37586"/>
                  <a:pt x="1979467" y="0"/>
                </a:cubicBezTo>
                <a:cubicBezTo>
                  <a:pt x="2115255" y="-37586"/>
                  <a:pt x="2311699" y="44896"/>
                  <a:pt x="2570737" y="0"/>
                </a:cubicBezTo>
                <a:cubicBezTo>
                  <a:pt x="2625931" y="120762"/>
                  <a:pt x="2543785" y="404401"/>
                  <a:pt x="2570737" y="523220"/>
                </a:cubicBezTo>
                <a:cubicBezTo>
                  <a:pt x="2441294" y="550449"/>
                  <a:pt x="2288630" y="488011"/>
                  <a:pt x="2133712" y="523220"/>
                </a:cubicBezTo>
                <a:cubicBezTo>
                  <a:pt x="1978794" y="558429"/>
                  <a:pt x="1747291" y="514468"/>
                  <a:pt x="1645272" y="523220"/>
                </a:cubicBezTo>
                <a:cubicBezTo>
                  <a:pt x="1543253" y="531972"/>
                  <a:pt x="1254858" y="500735"/>
                  <a:pt x="1105417" y="523220"/>
                </a:cubicBezTo>
                <a:cubicBezTo>
                  <a:pt x="955976" y="545705"/>
                  <a:pt x="761184" y="519408"/>
                  <a:pt x="668392" y="523220"/>
                </a:cubicBezTo>
                <a:cubicBezTo>
                  <a:pt x="575600" y="527032"/>
                  <a:pt x="200569" y="495581"/>
                  <a:pt x="0" y="523220"/>
                </a:cubicBezTo>
                <a:cubicBezTo>
                  <a:pt x="-12092" y="265756"/>
                  <a:pt x="11807" y="150866"/>
                  <a:pt x="0" y="0"/>
                </a:cubicBezTo>
                <a:close/>
              </a:path>
              <a:path w="2570737" h="523220" stroke="0" extrusionOk="0">
                <a:moveTo>
                  <a:pt x="0" y="0"/>
                </a:moveTo>
                <a:cubicBezTo>
                  <a:pt x="186683" y="-31171"/>
                  <a:pt x="370936" y="6845"/>
                  <a:pt x="514147" y="0"/>
                </a:cubicBezTo>
                <a:cubicBezTo>
                  <a:pt x="657358" y="-6845"/>
                  <a:pt x="763776" y="34096"/>
                  <a:pt x="976880" y="0"/>
                </a:cubicBezTo>
                <a:cubicBezTo>
                  <a:pt x="1189984" y="-34096"/>
                  <a:pt x="1394327" y="49224"/>
                  <a:pt x="1542442" y="0"/>
                </a:cubicBezTo>
                <a:cubicBezTo>
                  <a:pt x="1690557" y="-49224"/>
                  <a:pt x="1830340" y="44870"/>
                  <a:pt x="2005175" y="0"/>
                </a:cubicBezTo>
                <a:cubicBezTo>
                  <a:pt x="2180010" y="-44870"/>
                  <a:pt x="2336992" y="53959"/>
                  <a:pt x="2570737" y="0"/>
                </a:cubicBezTo>
                <a:cubicBezTo>
                  <a:pt x="2611825" y="122297"/>
                  <a:pt x="2548684" y="416596"/>
                  <a:pt x="2570737" y="523220"/>
                </a:cubicBezTo>
                <a:cubicBezTo>
                  <a:pt x="2469601" y="528296"/>
                  <a:pt x="2246107" y="483315"/>
                  <a:pt x="2082297" y="523220"/>
                </a:cubicBezTo>
                <a:cubicBezTo>
                  <a:pt x="1918487" y="563125"/>
                  <a:pt x="1732856" y="517024"/>
                  <a:pt x="1593857" y="523220"/>
                </a:cubicBezTo>
                <a:cubicBezTo>
                  <a:pt x="1454858" y="529416"/>
                  <a:pt x="1210898" y="475359"/>
                  <a:pt x="1105417" y="523220"/>
                </a:cubicBezTo>
                <a:cubicBezTo>
                  <a:pt x="999936" y="571081"/>
                  <a:pt x="750091" y="489462"/>
                  <a:pt x="642684" y="523220"/>
                </a:cubicBezTo>
                <a:cubicBezTo>
                  <a:pt x="535277" y="556978"/>
                  <a:pt x="319154" y="460000"/>
                  <a:pt x="0" y="523220"/>
                </a:cubicBezTo>
                <a:cubicBezTo>
                  <a:pt x="-47621" y="347859"/>
                  <a:pt x="51056" y="229117"/>
                  <a:pt x="0" y="0"/>
                </a:cubicBezTo>
                <a:close/>
              </a:path>
            </a:pathLst>
          </a:custGeom>
          <a:solidFill>
            <a:schemeClr val="bg1"/>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ga-ie" sz="2800" b="1" i="0" u="none" strike="noStrike" kern="0" cap="none" spc="0" normalizeH="0" noProof="0">
                <a:ln>
                  <a:noFill/>
                </a:ln>
                <a:solidFill>
                  <a:srgbClr val="A958DD"/>
                </a:solidFill>
                <a:effectLst/>
                <a:uLnTx/>
                <a:uFillTx/>
                <a:latin typeface="Arial"/>
                <a:cs typeface="Arial"/>
                <a:sym typeface="Arial"/>
              </a:rPr>
              <a:t>Cuid 2</a:t>
            </a:r>
          </a:p>
        </p:txBody>
      </p:sp>
    </p:spTree>
    <p:extLst>
      <p:ext uri="{BB962C8B-B14F-4D97-AF65-F5344CB8AC3E}">
        <p14:creationId xmlns:p14="http://schemas.microsoft.com/office/powerpoint/2010/main" val="268350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1, Gníomhaíocht 3</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1866902"/>
            <a:ext cx="11302313" cy="4651402"/>
          </a:xfrm>
          <a:custGeom>
            <a:avLst/>
            <a:gdLst>
              <a:gd name="connsiteX0" fmla="*/ 0 w 11302313"/>
              <a:gd name="connsiteY0" fmla="*/ 0 h 4651402"/>
              <a:gd name="connsiteX1" fmla="*/ 438796 w 11302313"/>
              <a:gd name="connsiteY1" fmla="*/ 0 h 4651402"/>
              <a:gd name="connsiteX2" fmla="*/ 764568 w 11302313"/>
              <a:gd name="connsiteY2" fmla="*/ 0 h 4651402"/>
              <a:gd name="connsiteX3" fmla="*/ 1542433 w 11302313"/>
              <a:gd name="connsiteY3" fmla="*/ 0 h 4651402"/>
              <a:gd name="connsiteX4" fmla="*/ 2094252 w 11302313"/>
              <a:gd name="connsiteY4" fmla="*/ 0 h 4651402"/>
              <a:gd name="connsiteX5" fmla="*/ 2533048 w 11302313"/>
              <a:gd name="connsiteY5" fmla="*/ 0 h 4651402"/>
              <a:gd name="connsiteX6" fmla="*/ 3423936 w 11302313"/>
              <a:gd name="connsiteY6" fmla="*/ 0 h 4651402"/>
              <a:gd name="connsiteX7" fmla="*/ 4314824 w 11302313"/>
              <a:gd name="connsiteY7" fmla="*/ 0 h 4651402"/>
              <a:gd name="connsiteX8" fmla="*/ 4753620 w 11302313"/>
              <a:gd name="connsiteY8" fmla="*/ 0 h 4651402"/>
              <a:gd name="connsiteX9" fmla="*/ 5418462 w 11302313"/>
              <a:gd name="connsiteY9" fmla="*/ 0 h 4651402"/>
              <a:gd name="connsiteX10" fmla="*/ 5970281 w 11302313"/>
              <a:gd name="connsiteY10" fmla="*/ 0 h 4651402"/>
              <a:gd name="connsiteX11" fmla="*/ 6635123 w 11302313"/>
              <a:gd name="connsiteY11" fmla="*/ 0 h 4651402"/>
              <a:gd name="connsiteX12" fmla="*/ 7186941 w 11302313"/>
              <a:gd name="connsiteY12" fmla="*/ 0 h 4651402"/>
              <a:gd name="connsiteX13" fmla="*/ 8077830 w 11302313"/>
              <a:gd name="connsiteY13" fmla="*/ 0 h 4651402"/>
              <a:gd name="connsiteX14" fmla="*/ 8968718 w 11302313"/>
              <a:gd name="connsiteY14" fmla="*/ 0 h 4651402"/>
              <a:gd name="connsiteX15" fmla="*/ 9746583 w 11302313"/>
              <a:gd name="connsiteY15" fmla="*/ 0 h 4651402"/>
              <a:gd name="connsiteX16" fmla="*/ 10298402 w 11302313"/>
              <a:gd name="connsiteY16" fmla="*/ 0 h 4651402"/>
              <a:gd name="connsiteX17" fmla="*/ 11302313 w 11302313"/>
              <a:gd name="connsiteY17" fmla="*/ 0 h 4651402"/>
              <a:gd name="connsiteX18" fmla="*/ 11302313 w 11302313"/>
              <a:gd name="connsiteY18" fmla="*/ 524944 h 4651402"/>
              <a:gd name="connsiteX19" fmla="*/ 11302313 w 11302313"/>
              <a:gd name="connsiteY19" fmla="*/ 1096402 h 4651402"/>
              <a:gd name="connsiteX20" fmla="*/ 11302313 w 11302313"/>
              <a:gd name="connsiteY20" fmla="*/ 1621346 h 4651402"/>
              <a:gd name="connsiteX21" fmla="*/ 11302313 w 11302313"/>
              <a:gd name="connsiteY21" fmla="*/ 2332346 h 4651402"/>
              <a:gd name="connsiteX22" fmla="*/ 11302313 w 11302313"/>
              <a:gd name="connsiteY22" fmla="*/ 2903804 h 4651402"/>
              <a:gd name="connsiteX23" fmla="*/ 11302313 w 11302313"/>
              <a:gd name="connsiteY23" fmla="*/ 3614804 h 4651402"/>
              <a:gd name="connsiteX24" fmla="*/ 11302313 w 11302313"/>
              <a:gd name="connsiteY24" fmla="*/ 4651402 h 4651402"/>
              <a:gd name="connsiteX25" fmla="*/ 10637471 w 11302313"/>
              <a:gd name="connsiteY25" fmla="*/ 4651402 h 4651402"/>
              <a:gd name="connsiteX26" fmla="*/ 9859606 w 11302313"/>
              <a:gd name="connsiteY26" fmla="*/ 4651402 h 4651402"/>
              <a:gd name="connsiteX27" fmla="*/ 9533833 w 11302313"/>
              <a:gd name="connsiteY27" fmla="*/ 4651402 h 4651402"/>
              <a:gd name="connsiteX28" fmla="*/ 8868991 w 11302313"/>
              <a:gd name="connsiteY28" fmla="*/ 4651402 h 4651402"/>
              <a:gd name="connsiteX29" fmla="*/ 8543219 w 11302313"/>
              <a:gd name="connsiteY29" fmla="*/ 4651402 h 4651402"/>
              <a:gd name="connsiteX30" fmla="*/ 7878377 w 11302313"/>
              <a:gd name="connsiteY30" fmla="*/ 4651402 h 4651402"/>
              <a:gd name="connsiteX31" fmla="*/ 7326558 w 11302313"/>
              <a:gd name="connsiteY31" fmla="*/ 4651402 h 4651402"/>
              <a:gd name="connsiteX32" fmla="*/ 6435670 w 11302313"/>
              <a:gd name="connsiteY32" fmla="*/ 4651402 h 4651402"/>
              <a:gd name="connsiteX33" fmla="*/ 6109897 w 11302313"/>
              <a:gd name="connsiteY33" fmla="*/ 4651402 h 4651402"/>
              <a:gd name="connsiteX34" fmla="*/ 5445055 w 11302313"/>
              <a:gd name="connsiteY34" fmla="*/ 4651402 h 4651402"/>
              <a:gd name="connsiteX35" fmla="*/ 5006260 w 11302313"/>
              <a:gd name="connsiteY35" fmla="*/ 4651402 h 4651402"/>
              <a:gd name="connsiteX36" fmla="*/ 4567464 w 11302313"/>
              <a:gd name="connsiteY36" fmla="*/ 4651402 h 4651402"/>
              <a:gd name="connsiteX37" fmla="*/ 3789599 w 11302313"/>
              <a:gd name="connsiteY37" fmla="*/ 4651402 h 4651402"/>
              <a:gd name="connsiteX38" fmla="*/ 3463827 w 11302313"/>
              <a:gd name="connsiteY38" fmla="*/ 4651402 h 4651402"/>
              <a:gd name="connsiteX39" fmla="*/ 2572938 w 11302313"/>
              <a:gd name="connsiteY39" fmla="*/ 4651402 h 4651402"/>
              <a:gd name="connsiteX40" fmla="*/ 1682050 w 11302313"/>
              <a:gd name="connsiteY40" fmla="*/ 4651402 h 4651402"/>
              <a:gd name="connsiteX41" fmla="*/ 1017208 w 11302313"/>
              <a:gd name="connsiteY41" fmla="*/ 4651402 h 4651402"/>
              <a:gd name="connsiteX42" fmla="*/ 0 w 11302313"/>
              <a:gd name="connsiteY42" fmla="*/ 4651402 h 4651402"/>
              <a:gd name="connsiteX43" fmla="*/ 0 w 11302313"/>
              <a:gd name="connsiteY43" fmla="*/ 3940402 h 4651402"/>
              <a:gd name="connsiteX44" fmla="*/ 0 w 11302313"/>
              <a:gd name="connsiteY44" fmla="*/ 3275916 h 4651402"/>
              <a:gd name="connsiteX45" fmla="*/ 0 w 11302313"/>
              <a:gd name="connsiteY45" fmla="*/ 2657944 h 4651402"/>
              <a:gd name="connsiteX46" fmla="*/ 0 w 11302313"/>
              <a:gd name="connsiteY46" fmla="*/ 2133000 h 4651402"/>
              <a:gd name="connsiteX47" fmla="*/ 0 w 11302313"/>
              <a:gd name="connsiteY47" fmla="*/ 1561542 h 4651402"/>
              <a:gd name="connsiteX48" fmla="*/ 0 w 11302313"/>
              <a:gd name="connsiteY48" fmla="*/ 850542 h 4651402"/>
              <a:gd name="connsiteX49" fmla="*/ 0 w 11302313"/>
              <a:gd name="connsiteY49" fmla="*/ 0 h 465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302313" h="4651402"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313330" y="151460"/>
                  <a:pt x="11312030" y="388509"/>
                  <a:pt x="11302313" y="524944"/>
                </a:cubicBezTo>
                <a:cubicBezTo>
                  <a:pt x="11292596" y="661379"/>
                  <a:pt x="11327801" y="843542"/>
                  <a:pt x="11302313" y="1096402"/>
                </a:cubicBezTo>
                <a:cubicBezTo>
                  <a:pt x="11276825" y="1349262"/>
                  <a:pt x="11300385" y="1406306"/>
                  <a:pt x="11302313" y="1621346"/>
                </a:cubicBezTo>
                <a:cubicBezTo>
                  <a:pt x="11304241" y="1836386"/>
                  <a:pt x="11319038" y="1979716"/>
                  <a:pt x="11302313" y="2332346"/>
                </a:cubicBezTo>
                <a:cubicBezTo>
                  <a:pt x="11285588" y="2684976"/>
                  <a:pt x="11280334" y="2699162"/>
                  <a:pt x="11302313" y="2903804"/>
                </a:cubicBezTo>
                <a:cubicBezTo>
                  <a:pt x="11324292" y="3108446"/>
                  <a:pt x="11315600" y="3291125"/>
                  <a:pt x="11302313" y="3614804"/>
                </a:cubicBezTo>
                <a:cubicBezTo>
                  <a:pt x="11289026" y="3938483"/>
                  <a:pt x="11305411" y="4148993"/>
                  <a:pt x="11302313" y="4651402"/>
                </a:cubicBezTo>
                <a:cubicBezTo>
                  <a:pt x="11078846" y="4639407"/>
                  <a:pt x="10828668" y="4668362"/>
                  <a:pt x="10637471" y="4651402"/>
                </a:cubicBezTo>
                <a:cubicBezTo>
                  <a:pt x="10446274" y="4634442"/>
                  <a:pt x="10228825" y="4663575"/>
                  <a:pt x="9859606" y="4651402"/>
                </a:cubicBezTo>
                <a:cubicBezTo>
                  <a:pt x="9490388" y="4639229"/>
                  <a:pt x="9684475" y="4642418"/>
                  <a:pt x="9533833" y="4651402"/>
                </a:cubicBezTo>
                <a:cubicBezTo>
                  <a:pt x="9383191" y="4660386"/>
                  <a:pt x="9050488" y="4667977"/>
                  <a:pt x="8868991" y="4651402"/>
                </a:cubicBezTo>
                <a:cubicBezTo>
                  <a:pt x="8687494" y="4634827"/>
                  <a:pt x="8640882" y="4651935"/>
                  <a:pt x="8543219" y="4651402"/>
                </a:cubicBezTo>
                <a:cubicBezTo>
                  <a:pt x="8445556" y="4650869"/>
                  <a:pt x="8059827" y="4654015"/>
                  <a:pt x="7878377" y="4651402"/>
                </a:cubicBezTo>
                <a:cubicBezTo>
                  <a:pt x="7696927" y="4648789"/>
                  <a:pt x="7506149" y="4631869"/>
                  <a:pt x="7326558" y="4651402"/>
                </a:cubicBezTo>
                <a:cubicBezTo>
                  <a:pt x="7146967" y="4670935"/>
                  <a:pt x="6746934" y="4656785"/>
                  <a:pt x="6435670" y="4651402"/>
                </a:cubicBezTo>
                <a:cubicBezTo>
                  <a:pt x="6124406" y="4646019"/>
                  <a:pt x="6270629" y="4663886"/>
                  <a:pt x="6109897" y="4651402"/>
                </a:cubicBezTo>
                <a:cubicBezTo>
                  <a:pt x="5949165" y="4638918"/>
                  <a:pt x="5714134" y="4677263"/>
                  <a:pt x="5445055" y="4651402"/>
                </a:cubicBezTo>
                <a:cubicBezTo>
                  <a:pt x="5175976" y="4625541"/>
                  <a:pt x="5140731" y="4641957"/>
                  <a:pt x="5006260" y="4651402"/>
                </a:cubicBezTo>
                <a:cubicBezTo>
                  <a:pt x="4871790" y="4660847"/>
                  <a:pt x="4694981" y="4668002"/>
                  <a:pt x="4567464" y="4651402"/>
                </a:cubicBezTo>
                <a:cubicBezTo>
                  <a:pt x="4439947" y="4634802"/>
                  <a:pt x="3992411" y="4658129"/>
                  <a:pt x="3789599" y="4651402"/>
                </a:cubicBezTo>
                <a:cubicBezTo>
                  <a:pt x="3586788" y="4644675"/>
                  <a:pt x="3557189" y="4650692"/>
                  <a:pt x="3463827" y="4651402"/>
                </a:cubicBezTo>
                <a:cubicBezTo>
                  <a:pt x="3370465" y="4652112"/>
                  <a:pt x="2978854" y="4676991"/>
                  <a:pt x="2572938" y="4651402"/>
                </a:cubicBezTo>
                <a:cubicBezTo>
                  <a:pt x="2167022" y="4625813"/>
                  <a:pt x="1938316" y="4618293"/>
                  <a:pt x="1682050" y="4651402"/>
                </a:cubicBezTo>
                <a:cubicBezTo>
                  <a:pt x="1425784" y="4684511"/>
                  <a:pt x="1225825" y="4644680"/>
                  <a:pt x="1017208" y="4651402"/>
                </a:cubicBezTo>
                <a:cubicBezTo>
                  <a:pt x="808591" y="4658124"/>
                  <a:pt x="209072" y="4677476"/>
                  <a:pt x="0" y="4651402"/>
                </a:cubicBezTo>
                <a:cubicBezTo>
                  <a:pt x="24078" y="4337989"/>
                  <a:pt x="-9994" y="4260375"/>
                  <a:pt x="0" y="3940402"/>
                </a:cubicBezTo>
                <a:cubicBezTo>
                  <a:pt x="9994" y="3620429"/>
                  <a:pt x="3981" y="3460307"/>
                  <a:pt x="0" y="3275916"/>
                </a:cubicBezTo>
                <a:cubicBezTo>
                  <a:pt x="-3981" y="3091525"/>
                  <a:pt x="-13215" y="2815340"/>
                  <a:pt x="0" y="2657944"/>
                </a:cubicBezTo>
                <a:cubicBezTo>
                  <a:pt x="13215" y="2500548"/>
                  <a:pt x="13565" y="2299476"/>
                  <a:pt x="0" y="2133000"/>
                </a:cubicBezTo>
                <a:cubicBezTo>
                  <a:pt x="-13565" y="1966524"/>
                  <a:pt x="28233" y="1782671"/>
                  <a:pt x="0" y="1561542"/>
                </a:cubicBezTo>
                <a:cubicBezTo>
                  <a:pt x="-28233" y="1340413"/>
                  <a:pt x="16805" y="1146662"/>
                  <a:pt x="0" y="850542"/>
                </a:cubicBezTo>
                <a:cubicBezTo>
                  <a:pt x="-16805" y="554422"/>
                  <a:pt x="-17311" y="185286"/>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rtl="0">
              <a:lnSpc>
                <a:spcPct val="107000"/>
              </a:lnSpc>
              <a:spcAft>
                <a:spcPts val="800"/>
              </a:spcAft>
            </a:pPr>
            <a:r>
              <a:rPr lang="ga-ie" sz="2400" dirty="0">
                <a:effectLst/>
                <a:latin typeface="+mn-lt"/>
                <a:ea typeface="Aptos" panose="020B0004020202020204" pitchFamily="34" charset="0"/>
                <a:cs typeface="Arial" panose="020B0604020202020204" pitchFamily="34" charset="0"/>
              </a:rPr>
              <a:t>	    </a:t>
            </a:r>
            <a:r>
              <a:rPr lang="ga-ie" sz="2200" dirty="0">
                <a:effectLst/>
                <a:latin typeface="+mn-lt"/>
                <a:ea typeface="Aptos" panose="020B0004020202020204" pitchFamily="34" charset="0"/>
                <a:cs typeface="Arial" panose="020B0604020202020204" pitchFamily="34" charset="0"/>
              </a:rPr>
              <a:t>Rinne mé tacaíocht foghlama i mbliana agus bhí páiste ann nárbh fhéidir </a:t>
            </a:r>
            <a:r>
              <a:rPr lang="en-GB" sz="2200" dirty="0">
                <a:effectLst/>
                <a:latin typeface="+mn-lt"/>
                <a:ea typeface="Aptos" panose="020B0004020202020204" pitchFamily="34" charset="0"/>
                <a:cs typeface="Arial" panose="020B0604020202020204" pitchFamily="34" charset="0"/>
              </a:rPr>
              <a:t>	</a:t>
            </a:r>
            <a:r>
              <a:rPr lang="ga-ie" sz="2200" dirty="0">
                <a:effectLst/>
                <a:latin typeface="+mn-lt"/>
                <a:ea typeface="Aptos" panose="020B0004020202020204" pitchFamily="34" charset="0"/>
                <a:cs typeface="Arial" panose="020B0604020202020204" pitchFamily="34" charset="0"/>
              </a:rPr>
              <a:t>léamh in aon chor. Thosaigh rudaí ag teacht le chéile de réir a chéile. Tháinig sé isteach lá amháin, chaith sé leabhar síos ar an mbord agus dúirt sé ‘A Mhúinteoir, táim tar éis an leabhair sin a léamh ó thús deireadh!’ agus bhí sé sin níos fearr dom ná na blianta ar fad le margaí móra agus an t-airgead. </a:t>
            </a:r>
          </a:p>
          <a:p>
            <a:pPr rtl="0">
              <a:lnSpc>
                <a:spcPct val="107000"/>
              </a:lnSpc>
              <a:spcAft>
                <a:spcPts val="800"/>
              </a:spcAft>
            </a:pPr>
            <a:r>
              <a:rPr lang="ga-ie" sz="2200" kern="100" dirty="0">
                <a:effectLst/>
                <a:latin typeface="+mn-lt"/>
                <a:ea typeface="Aptos" panose="020B0004020202020204" pitchFamily="34" charset="0"/>
                <a:cs typeface="Arial" panose="020B0604020202020204" pitchFamily="34" charset="0"/>
              </a:rPr>
              <a:t>Táim athraithe go hiomlán mar gheall ar an múinteoireacht. Táim sásta, is dóigh liom gurb é an focal is fearr. Is mór agam an méid a dhéanaim anois. Is difríocht mhór í sin leis an gcaoi a bhí cúrsaí roimhe seo. Ba mhór ag daoine eile an méid a rinne mé roimhe, ach ní raibh mé den tuairim chéanna. Mura bhfuil sé tábhachtach duit, is cur amú é. </a:t>
            </a:r>
          </a:p>
          <a:p>
            <a:pPr rtl="0">
              <a:lnSpc>
                <a:spcPct val="107000"/>
              </a:lnSpc>
              <a:spcAft>
                <a:spcPts val="800"/>
              </a:spcAft>
            </a:pPr>
            <a:r>
              <a:rPr lang="ga-ie" sz="2200" kern="100" dirty="0">
                <a:effectLst/>
                <a:latin typeface="+mn-lt"/>
                <a:ea typeface="Aptos" panose="020B0004020202020204" pitchFamily="34" charset="0"/>
                <a:cs typeface="Arial" panose="020B0604020202020204" pitchFamily="34" charset="0"/>
              </a:rPr>
              <a:t>Tá rud á dhéanamh agam ar cheart go mbeadh sé á dhéanamh agam agus tá sé tairbheach – tá sé níos fearr ná mar a cheap mé go mbeadh sé fiú. Níl cosúlacht dá laghad aige leis an taithí a bhí agam sa ghairm eile.</a:t>
            </a:r>
          </a:p>
        </p:txBody>
      </p:sp>
      <p:sp>
        <p:nvSpPr>
          <p:cNvPr id="5" name="TextBox 4">
            <a:extLst>
              <a:ext uri="{FF2B5EF4-FFF2-40B4-BE49-F238E27FC236}">
                <a16:creationId xmlns:a16="http://schemas.microsoft.com/office/drawing/2014/main" id="{DB614F13-A2AE-A243-020E-BAF90A96D3FC}"/>
              </a:ext>
            </a:extLst>
          </p:cNvPr>
          <p:cNvSpPr txBox="1"/>
          <p:nvPr/>
        </p:nvSpPr>
        <p:spPr>
          <a:xfrm>
            <a:off x="1563114" y="1326967"/>
            <a:ext cx="1656336" cy="523220"/>
          </a:xfrm>
          <a:custGeom>
            <a:avLst/>
            <a:gdLst>
              <a:gd name="connsiteX0" fmla="*/ 0 w 1656336"/>
              <a:gd name="connsiteY0" fmla="*/ 0 h 523220"/>
              <a:gd name="connsiteX1" fmla="*/ 568675 w 1656336"/>
              <a:gd name="connsiteY1" fmla="*/ 0 h 523220"/>
              <a:gd name="connsiteX2" fmla="*/ 1087661 w 1656336"/>
              <a:gd name="connsiteY2" fmla="*/ 0 h 523220"/>
              <a:gd name="connsiteX3" fmla="*/ 1656336 w 1656336"/>
              <a:gd name="connsiteY3" fmla="*/ 0 h 523220"/>
              <a:gd name="connsiteX4" fmla="*/ 1656336 w 1656336"/>
              <a:gd name="connsiteY4" fmla="*/ 523220 h 523220"/>
              <a:gd name="connsiteX5" fmla="*/ 1071097 w 1656336"/>
              <a:gd name="connsiteY5" fmla="*/ 523220 h 523220"/>
              <a:gd name="connsiteX6" fmla="*/ 568675 w 1656336"/>
              <a:gd name="connsiteY6" fmla="*/ 523220 h 523220"/>
              <a:gd name="connsiteX7" fmla="*/ 0 w 1656336"/>
              <a:gd name="connsiteY7" fmla="*/ 523220 h 523220"/>
              <a:gd name="connsiteX8" fmla="*/ 0 w 1656336"/>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6336" h="523220" fill="none" extrusionOk="0">
                <a:moveTo>
                  <a:pt x="0" y="0"/>
                </a:moveTo>
                <a:cubicBezTo>
                  <a:pt x="153648" y="-62193"/>
                  <a:pt x="433108" y="21247"/>
                  <a:pt x="568675" y="0"/>
                </a:cubicBezTo>
                <a:cubicBezTo>
                  <a:pt x="704243" y="-21247"/>
                  <a:pt x="957827" y="43078"/>
                  <a:pt x="1087661" y="0"/>
                </a:cubicBezTo>
                <a:cubicBezTo>
                  <a:pt x="1217495" y="-43078"/>
                  <a:pt x="1509607" y="21703"/>
                  <a:pt x="1656336" y="0"/>
                </a:cubicBezTo>
                <a:cubicBezTo>
                  <a:pt x="1690445" y="164428"/>
                  <a:pt x="1643951" y="288843"/>
                  <a:pt x="1656336" y="523220"/>
                </a:cubicBezTo>
                <a:cubicBezTo>
                  <a:pt x="1366701" y="563077"/>
                  <a:pt x="1224187" y="511591"/>
                  <a:pt x="1071097" y="523220"/>
                </a:cubicBezTo>
                <a:cubicBezTo>
                  <a:pt x="918007" y="534849"/>
                  <a:pt x="745073" y="522546"/>
                  <a:pt x="568675" y="523220"/>
                </a:cubicBezTo>
                <a:cubicBezTo>
                  <a:pt x="392277" y="523894"/>
                  <a:pt x="222537" y="470925"/>
                  <a:pt x="0" y="523220"/>
                </a:cubicBezTo>
                <a:cubicBezTo>
                  <a:pt x="-508" y="272717"/>
                  <a:pt x="7592" y="245492"/>
                  <a:pt x="0" y="0"/>
                </a:cubicBezTo>
                <a:close/>
              </a:path>
              <a:path w="1656336" h="523220" stroke="0" extrusionOk="0">
                <a:moveTo>
                  <a:pt x="0" y="0"/>
                </a:moveTo>
                <a:cubicBezTo>
                  <a:pt x="143315" y="-56834"/>
                  <a:pt x="434648" y="64044"/>
                  <a:pt x="552112" y="0"/>
                </a:cubicBezTo>
                <a:cubicBezTo>
                  <a:pt x="669576" y="-64044"/>
                  <a:pt x="924602" y="60330"/>
                  <a:pt x="1071097" y="0"/>
                </a:cubicBezTo>
                <a:cubicBezTo>
                  <a:pt x="1217593" y="-60330"/>
                  <a:pt x="1451813" y="28565"/>
                  <a:pt x="1656336" y="0"/>
                </a:cubicBezTo>
                <a:cubicBezTo>
                  <a:pt x="1700475" y="215203"/>
                  <a:pt x="1614712" y="326025"/>
                  <a:pt x="1656336" y="523220"/>
                </a:cubicBezTo>
                <a:cubicBezTo>
                  <a:pt x="1538289" y="535694"/>
                  <a:pt x="1279561" y="500968"/>
                  <a:pt x="1071097" y="523220"/>
                </a:cubicBezTo>
                <a:cubicBezTo>
                  <a:pt x="862633" y="545472"/>
                  <a:pt x="701327" y="474603"/>
                  <a:pt x="518985" y="523220"/>
                </a:cubicBezTo>
                <a:cubicBezTo>
                  <a:pt x="336643" y="571837"/>
                  <a:pt x="179263" y="522868"/>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ga-ie" sz="2800" b="1" i="0" u="none" strike="noStrike" kern="0" cap="none" spc="0" normalizeH="0" noProof="0">
                <a:ln>
                  <a:noFill/>
                </a:ln>
                <a:solidFill>
                  <a:srgbClr val="FFFFFF"/>
                </a:solidFill>
                <a:effectLst/>
                <a:uLnTx/>
                <a:uFillTx/>
                <a:latin typeface="Arial"/>
                <a:cs typeface="Arial"/>
                <a:sym typeface="Arial"/>
              </a:rPr>
              <a:t>Larissa</a:t>
            </a:r>
          </a:p>
        </p:txBody>
      </p:sp>
      <p:grpSp>
        <p:nvGrpSpPr>
          <p:cNvPr id="11" name="Group 10">
            <a:extLst>
              <a:ext uri="{FF2B5EF4-FFF2-40B4-BE49-F238E27FC236}">
                <a16:creationId xmlns:a16="http://schemas.microsoft.com/office/drawing/2014/main" id="{6B889DF3-8308-236E-4215-FB13522CFD20}"/>
              </a:ext>
            </a:extLst>
          </p:cNvPr>
          <p:cNvGrpSpPr/>
          <p:nvPr/>
        </p:nvGrpSpPr>
        <p:grpSpPr>
          <a:xfrm>
            <a:off x="9113625" y="808448"/>
            <a:ext cx="2544975" cy="1007243"/>
            <a:chOff x="8826586" y="808448"/>
            <a:chExt cx="2544975" cy="1007243"/>
          </a:xfrm>
        </p:grpSpPr>
        <p:pic>
          <p:nvPicPr>
            <p:cNvPr id="7" name="Google Shape;331;p19" descr="Icon&#10;&#10;Description automatically generated">
              <a:extLst>
                <a:ext uri="{FF2B5EF4-FFF2-40B4-BE49-F238E27FC236}">
                  <a16:creationId xmlns:a16="http://schemas.microsoft.com/office/drawing/2014/main" id="{F8E5A6BB-284F-8D1D-9C4A-FA2D8B98CD1B}"/>
                </a:ext>
              </a:extLst>
            </p:cNvPr>
            <p:cNvPicPr preferRelativeResize="0"/>
            <p:nvPr/>
          </p:nvPicPr>
          <p:blipFill rotWithShape="1">
            <a:blip r:embed="rId3">
              <a:alphaModFix/>
            </a:blip>
            <a:srcRect/>
            <a:stretch/>
          </p:blipFill>
          <p:spPr>
            <a:xfrm>
              <a:off x="8826586" y="808449"/>
              <a:ext cx="1007241" cy="1007241"/>
            </a:xfrm>
            <a:prstGeom prst="rect">
              <a:avLst/>
            </a:prstGeom>
            <a:noFill/>
            <a:ln>
              <a:noFill/>
            </a:ln>
          </p:spPr>
        </p:pic>
        <p:pic>
          <p:nvPicPr>
            <p:cNvPr id="8" name="Picture 7" descr="Icon&#10;&#10;Description automatically generated">
              <a:extLst>
                <a:ext uri="{FF2B5EF4-FFF2-40B4-BE49-F238E27FC236}">
                  <a16:creationId xmlns:a16="http://schemas.microsoft.com/office/drawing/2014/main" id="{138553FA-E128-9F0E-1FE8-240D558A3ED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595453" y="808450"/>
              <a:ext cx="1007241" cy="1007241"/>
            </a:xfrm>
            <a:prstGeom prst="rect">
              <a:avLst/>
            </a:prstGeom>
            <a:ln>
              <a:noFill/>
            </a:ln>
          </p:spPr>
        </p:pic>
        <p:pic>
          <p:nvPicPr>
            <p:cNvPr id="10" name="Picture 9" descr="Icon&#10;&#10;Description automatically generated">
              <a:extLst>
                <a:ext uri="{FF2B5EF4-FFF2-40B4-BE49-F238E27FC236}">
                  <a16:creationId xmlns:a16="http://schemas.microsoft.com/office/drawing/2014/main" id="{28A79193-278E-345D-CAF4-2DDB6274891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364320" y="808448"/>
              <a:ext cx="1007241" cy="1007241"/>
            </a:xfrm>
            <a:prstGeom prst="rect">
              <a:avLst/>
            </a:prstGeom>
          </p:spPr>
        </p:pic>
      </p:grpSp>
      <p:pic>
        <p:nvPicPr>
          <p:cNvPr id="9" name="Picture 8">
            <a:extLst>
              <a:ext uri="{FF2B5EF4-FFF2-40B4-BE49-F238E27FC236}">
                <a16:creationId xmlns:a16="http://schemas.microsoft.com/office/drawing/2014/main" id="{9823C8AD-4FD9-7546-FB40-AD148AA8BDAC}"/>
              </a:ext>
            </a:extLst>
          </p:cNvPr>
          <p:cNvPicPr>
            <a:picLocks noChangeAspect="1"/>
          </p:cNvPicPr>
          <p:nvPr/>
        </p:nvPicPr>
        <p:blipFill>
          <a:blip r:embed="rId6"/>
          <a:srcRect/>
          <a:stretch/>
        </p:blipFill>
        <p:spPr>
          <a:xfrm>
            <a:off x="194362" y="937844"/>
            <a:ext cx="1444406" cy="1464873"/>
          </a:xfrm>
          <a:prstGeom prst="rect">
            <a:avLst/>
          </a:prstGeom>
        </p:spPr>
      </p:pic>
      <p:sp>
        <p:nvSpPr>
          <p:cNvPr id="2" name="TextBox 1">
            <a:extLst>
              <a:ext uri="{FF2B5EF4-FFF2-40B4-BE49-F238E27FC236}">
                <a16:creationId xmlns:a16="http://schemas.microsoft.com/office/drawing/2014/main" id="{E6A92689-23DD-BA36-56CD-BCD37BB96991}"/>
              </a:ext>
            </a:extLst>
          </p:cNvPr>
          <p:cNvSpPr txBox="1"/>
          <p:nvPr/>
        </p:nvSpPr>
        <p:spPr>
          <a:xfrm>
            <a:off x="3219450" y="1326967"/>
            <a:ext cx="2570737" cy="523220"/>
          </a:xfrm>
          <a:custGeom>
            <a:avLst/>
            <a:gdLst>
              <a:gd name="connsiteX0" fmla="*/ 0 w 2570737"/>
              <a:gd name="connsiteY0" fmla="*/ 0 h 523220"/>
              <a:gd name="connsiteX1" fmla="*/ 514147 w 2570737"/>
              <a:gd name="connsiteY1" fmla="*/ 0 h 523220"/>
              <a:gd name="connsiteX2" fmla="*/ 1054002 w 2570737"/>
              <a:gd name="connsiteY2" fmla="*/ 0 h 523220"/>
              <a:gd name="connsiteX3" fmla="*/ 1542442 w 2570737"/>
              <a:gd name="connsiteY3" fmla="*/ 0 h 523220"/>
              <a:gd name="connsiteX4" fmla="*/ 1979467 w 2570737"/>
              <a:gd name="connsiteY4" fmla="*/ 0 h 523220"/>
              <a:gd name="connsiteX5" fmla="*/ 2570737 w 2570737"/>
              <a:gd name="connsiteY5" fmla="*/ 0 h 523220"/>
              <a:gd name="connsiteX6" fmla="*/ 2570737 w 2570737"/>
              <a:gd name="connsiteY6" fmla="*/ 523220 h 523220"/>
              <a:gd name="connsiteX7" fmla="*/ 2133712 w 2570737"/>
              <a:gd name="connsiteY7" fmla="*/ 523220 h 523220"/>
              <a:gd name="connsiteX8" fmla="*/ 1645272 w 2570737"/>
              <a:gd name="connsiteY8" fmla="*/ 523220 h 523220"/>
              <a:gd name="connsiteX9" fmla="*/ 1105417 w 2570737"/>
              <a:gd name="connsiteY9" fmla="*/ 523220 h 523220"/>
              <a:gd name="connsiteX10" fmla="*/ 668392 w 2570737"/>
              <a:gd name="connsiteY10" fmla="*/ 523220 h 523220"/>
              <a:gd name="connsiteX11" fmla="*/ 0 w 2570737"/>
              <a:gd name="connsiteY11" fmla="*/ 523220 h 523220"/>
              <a:gd name="connsiteX12" fmla="*/ 0 w 2570737"/>
              <a:gd name="connsiteY1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0737" h="523220" fill="none" extrusionOk="0">
                <a:moveTo>
                  <a:pt x="0" y="0"/>
                </a:moveTo>
                <a:cubicBezTo>
                  <a:pt x="219231" y="-7285"/>
                  <a:pt x="272760" y="58565"/>
                  <a:pt x="514147" y="0"/>
                </a:cubicBezTo>
                <a:cubicBezTo>
                  <a:pt x="755534" y="-58565"/>
                  <a:pt x="894931" y="52048"/>
                  <a:pt x="1054002" y="0"/>
                </a:cubicBezTo>
                <a:cubicBezTo>
                  <a:pt x="1213074" y="-52048"/>
                  <a:pt x="1365767" y="48481"/>
                  <a:pt x="1542442" y="0"/>
                </a:cubicBezTo>
                <a:cubicBezTo>
                  <a:pt x="1719117" y="-48481"/>
                  <a:pt x="1843679" y="37586"/>
                  <a:pt x="1979467" y="0"/>
                </a:cubicBezTo>
                <a:cubicBezTo>
                  <a:pt x="2115255" y="-37586"/>
                  <a:pt x="2311699" y="44896"/>
                  <a:pt x="2570737" y="0"/>
                </a:cubicBezTo>
                <a:cubicBezTo>
                  <a:pt x="2625931" y="120762"/>
                  <a:pt x="2543785" y="404401"/>
                  <a:pt x="2570737" y="523220"/>
                </a:cubicBezTo>
                <a:cubicBezTo>
                  <a:pt x="2441294" y="550449"/>
                  <a:pt x="2288630" y="488011"/>
                  <a:pt x="2133712" y="523220"/>
                </a:cubicBezTo>
                <a:cubicBezTo>
                  <a:pt x="1978794" y="558429"/>
                  <a:pt x="1747291" y="514468"/>
                  <a:pt x="1645272" y="523220"/>
                </a:cubicBezTo>
                <a:cubicBezTo>
                  <a:pt x="1543253" y="531972"/>
                  <a:pt x="1254858" y="500735"/>
                  <a:pt x="1105417" y="523220"/>
                </a:cubicBezTo>
                <a:cubicBezTo>
                  <a:pt x="955976" y="545705"/>
                  <a:pt x="761184" y="519408"/>
                  <a:pt x="668392" y="523220"/>
                </a:cubicBezTo>
                <a:cubicBezTo>
                  <a:pt x="575600" y="527032"/>
                  <a:pt x="200569" y="495581"/>
                  <a:pt x="0" y="523220"/>
                </a:cubicBezTo>
                <a:cubicBezTo>
                  <a:pt x="-12092" y="265756"/>
                  <a:pt x="11807" y="150866"/>
                  <a:pt x="0" y="0"/>
                </a:cubicBezTo>
                <a:close/>
              </a:path>
              <a:path w="2570737" h="523220" stroke="0" extrusionOk="0">
                <a:moveTo>
                  <a:pt x="0" y="0"/>
                </a:moveTo>
                <a:cubicBezTo>
                  <a:pt x="186683" y="-31171"/>
                  <a:pt x="370936" y="6845"/>
                  <a:pt x="514147" y="0"/>
                </a:cubicBezTo>
                <a:cubicBezTo>
                  <a:pt x="657358" y="-6845"/>
                  <a:pt x="763776" y="34096"/>
                  <a:pt x="976880" y="0"/>
                </a:cubicBezTo>
                <a:cubicBezTo>
                  <a:pt x="1189984" y="-34096"/>
                  <a:pt x="1394327" y="49224"/>
                  <a:pt x="1542442" y="0"/>
                </a:cubicBezTo>
                <a:cubicBezTo>
                  <a:pt x="1690557" y="-49224"/>
                  <a:pt x="1830340" y="44870"/>
                  <a:pt x="2005175" y="0"/>
                </a:cubicBezTo>
                <a:cubicBezTo>
                  <a:pt x="2180010" y="-44870"/>
                  <a:pt x="2336992" y="53959"/>
                  <a:pt x="2570737" y="0"/>
                </a:cubicBezTo>
                <a:cubicBezTo>
                  <a:pt x="2611825" y="122297"/>
                  <a:pt x="2548684" y="416596"/>
                  <a:pt x="2570737" y="523220"/>
                </a:cubicBezTo>
                <a:cubicBezTo>
                  <a:pt x="2469601" y="528296"/>
                  <a:pt x="2246107" y="483315"/>
                  <a:pt x="2082297" y="523220"/>
                </a:cubicBezTo>
                <a:cubicBezTo>
                  <a:pt x="1918487" y="563125"/>
                  <a:pt x="1732856" y="517024"/>
                  <a:pt x="1593857" y="523220"/>
                </a:cubicBezTo>
                <a:cubicBezTo>
                  <a:pt x="1454858" y="529416"/>
                  <a:pt x="1210898" y="475359"/>
                  <a:pt x="1105417" y="523220"/>
                </a:cubicBezTo>
                <a:cubicBezTo>
                  <a:pt x="999936" y="571081"/>
                  <a:pt x="750091" y="489462"/>
                  <a:pt x="642684" y="523220"/>
                </a:cubicBezTo>
                <a:cubicBezTo>
                  <a:pt x="535277" y="556978"/>
                  <a:pt x="319154" y="460000"/>
                  <a:pt x="0" y="523220"/>
                </a:cubicBezTo>
                <a:cubicBezTo>
                  <a:pt x="-47621" y="347859"/>
                  <a:pt x="51056" y="229117"/>
                  <a:pt x="0" y="0"/>
                </a:cubicBezTo>
                <a:close/>
              </a:path>
            </a:pathLst>
          </a:custGeom>
          <a:solidFill>
            <a:schemeClr val="bg1"/>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ga-ie" sz="2800" b="1" i="0" u="none" strike="noStrike" kern="0" cap="none" spc="0" normalizeH="0" noProof="0">
                <a:ln>
                  <a:noFill/>
                </a:ln>
                <a:solidFill>
                  <a:srgbClr val="A958DD"/>
                </a:solidFill>
                <a:effectLst/>
                <a:uLnTx/>
                <a:uFillTx/>
                <a:latin typeface="Arial"/>
                <a:cs typeface="Arial"/>
                <a:sym typeface="Arial"/>
              </a:rPr>
              <a:t>Cuid 3</a:t>
            </a:r>
          </a:p>
        </p:txBody>
      </p:sp>
    </p:spTree>
    <p:extLst>
      <p:ext uri="{BB962C8B-B14F-4D97-AF65-F5344CB8AC3E}">
        <p14:creationId xmlns:p14="http://schemas.microsoft.com/office/powerpoint/2010/main" val="248770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1"/>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1, Gníomhaíocht 4</a:t>
            </a:r>
            <a:endParaRPr dirty="0"/>
          </a:p>
        </p:txBody>
      </p:sp>
      <p:sp>
        <p:nvSpPr>
          <p:cNvPr id="231" name="Google Shape;231;p11"/>
          <p:cNvSpPr txBox="1">
            <a:spLocks noGrp="1" noRot="1" noMove="1" noResize="1" noEditPoints="1" noAdjustHandles="1" noChangeArrowheads="1" noChangeShapeType="1"/>
          </p:cNvSpPr>
          <p:nvPr>
            <p:ph type="body" idx="1"/>
          </p:nvPr>
        </p:nvSpPr>
        <p:spPr>
          <a:xfrm>
            <a:off x="428806" y="2448748"/>
            <a:ext cx="2360061" cy="3062876"/>
          </a:xfrm>
          <a:prstGeom prst="rect">
            <a:avLst/>
          </a:prstGeom>
          <a:noFill/>
          <a:ln>
            <a:noFill/>
          </a:ln>
        </p:spPr>
        <p:txBody>
          <a:bodyPr spcFirstLastPara="1" wrap="square" lIns="91425" tIns="45700" rIns="91425" bIns="45700" rtlCol="0" anchor="t" anchorCtr="0">
            <a:noAutofit/>
          </a:bodyPr>
          <a:lstStyle/>
          <a:p>
            <a:pPr marL="285750" indent="-285750" rtl="0">
              <a:spcBef>
                <a:spcPts val="0"/>
              </a:spcBef>
            </a:pPr>
            <a:r>
              <a:rPr lang="ga-ie" sz="1650" dirty="0">
                <a:solidFill>
                  <a:schemeClr val="tx1"/>
                </a:solidFill>
              </a:rPr>
              <a:t>Déan liosta de phoist/gairmeacha</a:t>
            </a:r>
          </a:p>
          <a:p>
            <a:pPr marL="285750" indent="-285750" rtl="0">
              <a:spcBef>
                <a:spcPts val="0"/>
              </a:spcBef>
            </a:pPr>
            <a:r>
              <a:rPr lang="ga-ie" sz="1650" dirty="0">
                <a:solidFill>
                  <a:schemeClr val="tx1"/>
                </a:solidFill>
              </a:rPr>
              <a:t>Meaitseáil iad seo leis an earnáil cheart: </a:t>
            </a:r>
            <a:r>
              <a:rPr lang="ga-ie" sz="1650" dirty="0">
                <a:hlinkClick r:id="rId3"/>
              </a:rPr>
              <a:t>Earnálacha Gairme &amp; Tionscail | CareersPortal.ie</a:t>
            </a:r>
            <a:endParaRPr lang="en-GB" sz="1650" dirty="0"/>
          </a:p>
          <a:p>
            <a:pPr marL="285750" indent="-285750" rtl="0">
              <a:spcBef>
                <a:spcPts val="0"/>
              </a:spcBef>
            </a:pPr>
            <a:r>
              <a:rPr lang="ga-ie" sz="1650" dirty="0">
                <a:solidFill>
                  <a:schemeClr val="tx1"/>
                </a:solidFill>
              </a:rPr>
              <a:t>Léigh an fhaisnéis, déan nóta de na sonraí spéisiúla agus aon cheisteanna atá agat</a:t>
            </a:r>
          </a:p>
          <a:p>
            <a:pPr marL="0" lvl="0" indent="0" algn="l" rtl="0">
              <a:lnSpc>
                <a:spcPct val="90000"/>
              </a:lnSpc>
              <a:spcBef>
                <a:spcPts val="0"/>
              </a:spcBef>
              <a:spcAft>
                <a:spcPts val="0"/>
              </a:spcAft>
              <a:buClr>
                <a:srgbClr val="01334E"/>
              </a:buClr>
              <a:buSzPts val="1600"/>
              <a:buNone/>
            </a:pPr>
            <a:endParaRPr sz="1650" dirty="0">
              <a:solidFill>
                <a:schemeClr val="tx1"/>
              </a:solidFill>
            </a:endParaRPr>
          </a:p>
        </p:txBody>
      </p:sp>
      <p:sp>
        <p:nvSpPr>
          <p:cNvPr id="232" name="Google Shape;232;p11"/>
          <p:cNvSpPr txBox="1">
            <a:spLocks noGrp="1" noRot="1" noMove="1" noResize="1" noEditPoints="1" noAdjustHandles="1" noChangeArrowheads="1" noChangeShapeType="1"/>
          </p:cNvSpPr>
          <p:nvPr>
            <p:ph type="body" idx="2"/>
          </p:nvPr>
        </p:nvSpPr>
        <p:spPr>
          <a:xfrm>
            <a:off x="3218541" y="2451894"/>
            <a:ext cx="2360061" cy="3062876"/>
          </a:xfrm>
          <a:prstGeom prst="rect">
            <a:avLst/>
          </a:prstGeom>
          <a:noFill/>
          <a:ln>
            <a:noFill/>
          </a:ln>
        </p:spPr>
        <p:txBody>
          <a:bodyPr spcFirstLastPara="1" wrap="square" lIns="91425" tIns="45700" rIns="91425" bIns="45700" rtlCol="0" anchor="t" anchorCtr="0">
            <a:noAutofit/>
          </a:bodyPr>
          <a:lstStyle/>
          <a:p>
            <a:pPr marL="0" indent="0" algn="ctr" rtl="0">
              <a:spcBef>
                <a:spcPts val="0"/>
              </a:spcBef>
              <a:buNone/>
            </a:pPr>
            <a:r>
              <a:rPr lang="ga-ie" sz="2000" dirty="0">
                <a:hlinkClick r:id="rId4"/>
              </a:rPr>
              <a:t>JobsIreland.ie</a:t>
            </a:r>
            <a:endParaRPr lang="en-GB" sz="2000" dirty="0"/>
          </a:p>
          <a:p>
            <a:pPr marL="0" indent="0" algn="ctr" rtl="0">
              <a:spcBef>
                <a:spcPts val="0"/>
              </a:spcBef>
              <a:buNone/>
            </a:pPr>
            <a:endParaRPr lang="en-GB" sz="2000" dirty="0">
              <a:solidFill>
                <a:schemeClr val="tx1"/>
              </a:solidFill>
              <a:effectLst/>
            </a:endParaRPr>
          </a:p>
          <a:p>
            <a:pPr marL="0" indent="0" algn="ctr" rtl="0">
              <a:spcBef>
                <a:spcPts val="0"/>
              </a:spcBef>
              <a:buNone/>
            </a:pPr>
            <a:r>
              <a:rPr lang="ga-ie" sz="1800" dirty="0">
                <a:solidFill>
                  <a:schemeClr val="tx1"/>
                </a:solidFill>
              </a:rPr>
              <a:t>Socrú oibre: </a:t>
            </a:r>
          </a:p>
          <a:p>
            <a:pPr marL="0" indent="0" algn="ctr" rtl="0">
              <a:spcBef>
                <a:spcPts val="0"/>
              </a:spcBef>
              <a:buNone/>
            </a:pPr>
            <a:r>
              <a:rPr lang="ga-ie" sz="1800" i="1" dirty="0">
                <a:solidFill>
                  <a:schemeClr val="tx1"/>
                </a:solidFill>
              </a:rPr>
              <a:t>Gach post</a:t>
            </a:r>
          </a:p>
          <a:p>
            <a:pPr marL="0" indent="0" algn="ctr" rtl="0">
              <a:spcBef>
                <a:spcPts val="0"/>
              </a:spcBef>
              <a:buNone/>
            </a:pPr>
            <a:endParaRPr lang="en-GB" sz="1800" dirty="0">
              <a:solidFill>
                <a:schemeClr val="tx1"/>
              </a:solidFill>
              <a:effectLst/>
            </a:endParaRPr>
          </a:p>
          <a:p>
            <a:pPr marL="0" indent="0" algn="ctr" rtl="0">
              <a:spcBef>
                <a:spcPts val="0"/>
              </a:spcBef>
              <a:buNone/>
            </a:pPr>
            <a:r>
              <a:rPr lang="ga-ie" sz="1800" dirty="0">
                <a:solidFill>
                  <a:schemeClr val="tx1"/>
                </a:solidFill>
                <a:effectLst/>
              </a:rPr>
              <a:t>Leibhéal gairme: </a:t>
            </a:r>
          </a:p>
          <a:p>
            <a:pPr marL="0" indent="0" algn="ctr" rtl="0">
              <a:spcBef>
                <a:spcPts val="0"/>
              </a:spcBef>
              <a:buNone/>
            </a:pPr>
            <a:r>
              <a:rPr lang="ga-ie" sz="1800" i="1" dirty="0">
                <a:solidFill>
                  <a:schemeClr val="tx1"/>
                </a:solidFill>
                <a:effectLst/>
              </a:rPr>
              <a:t>Bunleibhéil</a:t>
            </a:r>
          </a:p>
          <a:p>
            <a:pPr marL="0" indent="0" algn="ctr" rtl="0">
              <a:spcBef>
                <a:spcPts val="0"/>
              </a:spcBef>
              <a:buNone/>
            </a:pPr>
            <a:endParaRPr lang="en-GB" sz="1800" dirty="0">
              <a:solidFill>
                <a:schemeClr val="tx1"/>
              </a:solidFill>
            </a:endParaRPr>
          </a:p>
          <a:p>
            <a:pPr marL="0" indent="0" algn="ctr" rtl="0">
              <a:spcBef>
                <a:spcPts val="0"/>
              </a:spcBef>
              <a:buNone/>
            </a:pPr>
            <a:r>
              <a:rPr lang="ga-ie" sz="1800" dirty="0">
                <a:solidFill>
                  <a:schemeClr val="tx1"/>
                </a:solidFill>
              </a:rPr>
              <a:t>Earnáil: …</a:t>
            </a:r>
            <a:endParaRPr lang="en-GB" sz="1800" dirty="0">
              <a:solidFill>
                <a:schemeClr val="tx1"/>
              </a:solidFill>
              <a:effectLst/>
            </a:endParaRPr>
          </a:p>
        </p:txBody>
      </p:sp>
      <p:sp>
        <p:nvSpPr>
          <p:cNvPr id="233" name="Google Shape;233;p11"/>
          <p:cNvSpPr txBox="1">
            <a:spLocks noGrp="1" noRot="1" noMove="1" noResize="1" noEditPoints="1" noAdjustHandles="1" noChangeArrowheads="1" noChangeShapeType="1"/>
          </p:cNvSpPr>
          <p:nvPr>
            <p:ph type="body" idx="3"/>
          </p:nvPr>
        </p:nvSpPr>
        <p:spPr>
          <a:xfrm>
            <a:off x="6008276" y="2441546"/>
            <a:ext cx="2360061" cy="3062876"/>
          </a:xfrm>
          <a:prstGeom prst="rect">
            <a:avLst/>
          </a:prstGeom>
          <a:noFill/>
          <a:ln>
            <a:noFill/>
          </a:ln>
        </p:spPr>
        <p:txBody>
          <a:bodyPr spcFirstLastPara="1" wrap="square" lIns="91425" tIns="45700" rIns="91425" bIns="45700" rtlCol="0" anchor="t" anchorCtr="0">
            <a:noAutofit/>
          </a:bodyPr>
          <a:lstStyle/>
          <a:p>
            <a:pPr marL="0" lvl="0" indent="0" algn="ctr" rtl="0">
              <a:spcBef>
                <a:spcPts val="0"/>
              </a:spcBef>
              <a:buNone/>
            </a:pPr>
            <a:r>
              <a:rPr lang="ga-ie" sz="2000" dirty="0">
                <a:hlinkClick r:id="rId5"/>
              </a:rPr>
              <a:t>IrishJobs.ie</a:t>
            </a:r>
            <a:endParaRPr lang="en-GB" sz="2000" dirty="0"/>
          </a:p>
          <a:p>
            <a:pPr marL="0" lvl="0" indent="0" algn="ctr" rtl="0">
              <a:spcBef>
                <a:spcPts val="0"/>
              </a:spcBef>
              <a:buNone/>
            </a:pPr>
            <a:endParaRPr lang="en-GB" sz="2000" dirty="0">
              <a:solidFill>
                <a:schemeClr val="tx1"/>
              </a:solidFill>
            </a:endParaRPr>
          </a:p>
          <a:p>
            <a:pPr marL="0" lvl="0" indent="0" algn="ctr" rtl="0">
              <a:spcBef>
                <a:spcPts val="0"/>
              </a:spcBef>
              <a:buNone/>
            </a:pPr>
            <a:r>
              <a:rPr lang="ga-ie" sz="1800" dirty="0">
                <a:solidFill>
                  <a:schemeClr val="tx1"/>
                </a:solidFill>
              </a:rPr>
              <a:t>Teideal poist, scil nó comhlacht: </a:t>
            </a:r>
            <a:r>
              <a:rPr lang="ga-ie" sz="1800" i="1" dirty="0">
                <a:solidFill>
                  <a:schemeClr val="tx1"/>
                </a:solidFill>
              </a:rPr>
              <a:t>Teideal poist</a:t>
            </a:r>
          </a:p>
          <a:p>
            <a:pPr marL="0" lvl="0" indent="0" algn="ctr" rtl="0">
              <a:spcBef>
                <a:spcPts val="0"/>
              </a:spcBef>
              <a:buNone/>
            </a:pPr>
            <a:endParaRPr lang="en-GB" sz="1800" i="1" dirty="0">
              <a:solidFill>
                <a:schemeClr val="tx1"/>
              </a:solidFill>
            </a:endParaRPr>
          </a:p>
          <a:p>
            <a:pPr marL="0" lvl="0" indent="0" algn="ctr" rtl="0">
              <a:spcBef>
                <a:spcPts val="0"/>
              </a:spcBef>
              <a:buNone/>
            </a:pPr>
            <a:r>
              <a:rPr lang="ga-ie" sz="1800" dirty="0">
                <a:solidFill>
                  <a:schemeClr val="tx1"/>
                </a:solidFill>
              </a:rPr>
              <a:t>Baile, cathair nó contae: …</a:t>
            </a:r>
          </a:p>
          <a:p>
            <a:pPr marL="0" lvl="0" indent="0" algn="ctr" rtl="0">
              <a:spcBef>
                <a:spcPts val="0"/>
              </a:spcBef>
              <a:buNone/>
            </a:pPr>
            <a:endParaRPr lang="en-GB" sz="1800" dirty="0">
              <a:solidFill>
                <a:schemeClr val="tx1"/>
              </a:solidFill>
            </a:endParaRPr>
          </a:p>
          <a:p>
            <a:pPr marL="0" lvl="0" indent="0" algn="ctr" rtl="0">
              <a:spcBef>
                <a:spcPts val="0"/>
              </a:spcBef>
              <a:buNone/>
            </a:pPr>
            <a:r>
              <a:rPr lang="ga-ie" sz="1800" dirty="0">
                <a:solidFill>
                  <a:schemeClr val="tx1"/>
                </a:solidFill>
              </a:rPr>
              <a:t>Buan, Sealadach, Páirt-aimseartha: …</a:t>
            </a:r>
            <a:endParaRPr sz="1800" dirty="0">
              <a:solidFill>
                <a:schemeClr val="tx1"/>
              </a:solidFill>
            </a:endParaRPr>
          </a:p>
        </p:txBody>
      </p:sp>
      <p:sp>
        <p:nvSpPr>
          <p:cNvPr id="234" name="Google Shape;234;p11"/>
          <p:cNvSpPr txBox="1">
            <a:spLocks noGrp="1" noRot="1" noMove="1" noResize="1" noEditPoints="1" noAdjustHandles="1" noChangeArrowheads="1" noChangeShapeType="1"/>
          </p:cNvSpPr>
          <p:nvPr>
            <p:ph type="body" idx="4"/>
          </p:nvPr>
        </p:nvSpPr>
        <p:spPr>
          <a:xfrm>
            <a:off x="8798011" y="2436283"/>
            <a:ext cx="2360061" cy="3062876"/>
          </a:xfrm>
          <a:prstGeom prst="rect">
            <a:avLst/>
          </a:prstGeom>
          <a:noFill/>
          <a:ln>
            <a:noFill/>
          </a:ln>
        </p:spPr>
        <p:txBody>
          <a:bodyPr spcFirstLastPara="1" wrap="square" lIns="91425" tIns="45700" rIns="91425" bIns="45700" rtlCol="0" anchor="t" anchorCtr="0">
            <a:noAutofit/>
          </a:bodyPr>
          <a:lstStyle/>
          <a:p>
            <a:pPr marL="0" lvl="0" indent="0" algn="ctr" rtl="0">
              <a:spcBef>
                <a:spcPts val="0"/>
              </a:spcBef>
              <a:buNone/>
            </a:pPr>
            <a:r>
              <a:rPr lang="ga-ie" sz="2000" dirty="0">
                <a:hlinkClick r:id="rId6"/>
              </a:rPr>
              <a:t>Publicjobs.ie</a:t>
            </a:r>
            <a:endParaRPr lang="en-GB" sz="2000" dirty="0"/>
          </a:p>
          <a:p>
            <a:pPr marL="0" lvl="0" indent="0" algn="ctr" rtl="0">
              <a:spcBef>
                <a:spcPts val="0"/>
              </a:spcBef>
              <a:buNone/>
            </a:pPr>
            <a:endParaRPr lang="en-GB" sz="2000" dirty="0">
              <a:solidFill>
                <a:schemeClr val="tx1"/>
              </a:solidFill>
            </a:endParaRPr>
          </a:p>
          <a:p>
            <a:pPr marL="0" lvl="0" indent="0" algn="ctr" rtl="0">
              <a:spcBef>
                <a:spcPts val="0"/>
              </a:spcBef>
              <a:buNone/>
            </a:pPr>
            <a:r>
              <a:rPr lang="ga-ie" sz="1800" dirty="0">
                <a:solidFill>
                  <a:schemeClr val="tx1"/>
                </a:solidFill>
              </a:rPr>
              <a:t>Roghnaigh catagóir poist (earnáil): …</a:t>
            </a:r>
          </a:p>
          <a:p>
            <a:pPr marL="0" lvl="0" indent="0" algn="ctr" rtl="0">
              <a:spcBef>
                <a:spcPts val="0"/>
              </a:spcBef>
              <a:buNone/>
            </a:pPr>
            <a:endParaRPr lang="en-GB" sz="1800" dirty="0">
              <a:solidFill>
                <a:schemeClr val="tx1"/>
              </a:solidFill>
            </a:endParaRPr>
          </a:p>
          <a:p>
            <a:pPr marL="0" lvl="0" indent="0" algn="ctr" rtl="0">
              <a:spcBef>
                <a:spcPts val="0"/>
              </a:spcBef>
              <a:buNone/>
            </a:pPr>
            <a:r>
              <a:rPr lang="ga-ie" sz="1800" dirty="0">
                <a:solidFill>
                  <a:schemeClr val="tx1"/>
                </a:solidFill>
              </a:rPr>
              <a:t>Roghnaigh contaetha: </a:t>
            </a:r>
          </a:p>
          <a:p>
            <a:pPr marL="0" lvl="0" indent="0" algn="ctr" rtl="0">
              <a:spcBef>
                <a:spcPts val="0"/>
              </a:spcBef>
              <a:buNone/>
            </a:pPr>
            <a:r>
              <a:rPr lang="ga-ie" sz="1800" dirty="0">
                <a:solidFill>
                  <a:schemeClr val="tx1"/>
                </a:solidFill>
              </a:rPr>
              <a:t>…</a:t>
            </a:r>
          </a:p>
        </p:txBody>
      </p:sp>
      <p:pic>
        <p:nvPicPr>
          <p:cNvPr id="5" name="Google Shape;425;p21" descr="Shape, square&#10;&#10;Description automatically generated">
            <a:extLst>
              <a:ext uri="{FF2B5EF4-FFF2-40B4-BE49-F238E27FC236}">
                <a16:creationId xmlns:a16="http://schemas.microsoft.com/office/drawing/2014/main" id="{134CF8B4-BB59-72C6-3403-7DF92D56FF1A}"/>
              </a:ext>
            </a:extLst>
          </p:cNvPr>
          <p:cNvPicPr preferRelativeResize="0"/>
          <p:nvPr/>
        </p:nvPicPr>
        <p:blipFill rotWithShape="1">
          <a:blip r:embed="rId7">
            <a:alphaModFix/>
          </a:blip>
          <a:srcRect/>
          <a:stretch/>
        </p:blipFill>
        <p:spPr>
          <a:xfrm rot="16200000">
            <a:off x="10597807" y="684547"/>
            <a:ext cx="1759983" cy="823346"/>
          </a:xfrm>
          <a:prstGeom prst="rect">
            <a:avLst/>
          </a:prstGeom>
          <a:noFill/>
          <a:ln>
            <a:noFill/>
          </a:ln>
        </p:spPr>
      </p:pic>
      <p:pic>
        <p:nvPicPr>
          <p:cNvPr id="3" name="Google Shape;346;p19" descr="Icon&#10;&#10;Description automatically generated">
            <a:extLst>
              <a:ext uri="{FF2B5EF4-FFF2-40B4-BE49-F238E27FC236}">
                <a16:creationId xmlns:a16="http://schemas.microsoft.com/office/drawing/2014/main" id="{D46E3DCC-4328-B15E-1E06-9F8C924D4AD0}"/>
              </a:ext>
            </a:extLst>
          </p:cNvPr>
          <p:cNvPicPr preferRelativeResize="0"/>
          <p:nvPr/>
        </p:nvPicPr>
        <p:blipFill rotWithShape="1">
          <a:blip r:embed="rId8">
            <a:alphaModFix/>
          </a:blip>
          <a:srcRect/>
          <a:stretch/>
        </p:blipFill>
        <p:spPr>
          <a:xfrm>
            <a:off x="10974178" y="1001203"/>
            <a:ext cx="1007241" cy="1007241"/>
          </a:xfrm>
          <a:prstGeom prst="rect">
            <a:avLst/>
          </a:prstGeom>
          <a:noFill/>
          <a:ln>
            <a:noFill/>
          </a:ln>
        </p:spPr>
      </p:pic>
      <p:pic>
        <p:nvPicPr>
          <p:cNvPr id="4" name="Google Shape;330;p19" descr="A picture containing text&#10;&#10;Description automatically generated">
            <a:extLst>
              <a:ext uri="{FF2B5EF4-FFF2-40B4-BE49-F238E27FC236}">
                <a16:creationId xmlns:a16="http://schemas.microsoft.com/office/drawing/2014/main" id="{E087F25B-2DB0-CCFB-1CC4-C0E552C01459}"/>
              </a:ext>
            </a:extLst>
          </p:cNvPr>
          <p:cNvPicPr preferRelativeResize="0"/>
          <p:nvPr/>
        </p:nvPicPr>
        <p:blipFill rotWithShape="1">
          <a:blip r:embed="rId9">
            <a:alphaModFix/>
          </a:blip>
          <a:srcRect/>
          <a:stretch/>
        </p:blipFill>
        <p:spPr>
          <a:xfrm>
            <a:off x="10974178" y="177416"/>
            <a:ext cx="1007241" cy="1007241"/>
          </a:xfrm>
          <a:prstGeom prst="rect">
            <a:avLst/>
          </a:prstGeom>
          <a:noFill/>
          <a:ln>
            <a:noFill/>
          </a:ln>
        </p:spPr>
      </p:pic>
      <p:sp>
        <p:nvSpPr>
          <p:cNvPr id="2" name="TextBox 1">
            <a:extLst>
              <a:ext uri="{FF2B5EF4-FFF2-40B4-BE49-F238E27FC236}">
                <a16:creationId xmlns:a16="http://schemas.microsoft.com/office/drawing/2014/main" id="{884AD3E0-B0E1-1EF0-3C7D-7C2F8C4A3A3F}"/>
              </a:ext>
            </a:extLst>
          </p:cNvPr>
          <p:cNvSpPr txBox="1"/>
          <p:nvPr/>
        </p:nvSpPr>
        <p:spPr>
          <a:xfrm>
            <a:off x="1190625" y="1619250"/>
            <a:ext cx="1007241" cy="461665"/>
          </a:xfrm>
          <a:prstGeom prst="rect">
            <a:avLst/>
          </a:prstGeom>
          <a:noFill/>
        </p:spPr>
        <p:txBody>
          <a:bodyPr wrap="square" rtlCol="0">
            <a:spAutoFit/>
          </a:bodyPr>
          <a:lstStyle/>
          <a:p>
            <a:pPr algn="ctr" rtl="0"/>
            <a:r>
              <a:rPr lang="ga-ie" sz="2400" b="1">
                <a:solidFill>
                  <a:schemeClr val="bg1"/>
                </a:solidFill>
              </a:rPr>
              <a:t>Gach</a:t>
            </a:r>
          </a:p>
        </p:txBody>
      </p:sp>
      <p:sp>
        <p:nvSpPr>
          <p:cNvPr id="6" name="TextBox 5">
            <a:extLst>
              <a:ext uri="{FF2B5EF4-FFF2-40B4-BE49-F238E27FC236}">
                <a16:creationId xmlns:a16="http://schemas.microsoft.com/office/drawing/2014/main" id="{4FE571A8-0548-BA67-2599-040818ACCD4D}"/>
              </a:ext>
            </a:extLst>
          </p:cNvPr>
          <p:cNvSpPr txBox="1"/>
          <p:nvPr/>
        </p:nvSpPr>
        <p:spPr>
          <a:xfrm>
            <a:off x="3894950" y="1619249"/>
            <a:ext cx="1007241" cy="461665"/>
          </a:xfrm>
          <a:prstGeom prst="rect">
            <a:avLst/>
          </a:prstGeom>
          <a:noFill/>
        </p:spPr>
        <p:txBody>
          <a:bodyPr wrap="square" rtlCol="0">
            <a:spAutoFit/>
          </a:bodyPr>
          <a:lstStyle/>
          <a:p>
            <a:pPr algn="ctr" rtl="0"/>
            <a:r>
              <a:rPr lang="ga-ie" sz="2400" b="1">
                <a:solidFill>
                  <a:schemeClr val="bg1"/>
                </a:solidFill>
              </a:rPr>
              <a:t>1</a:t>
            </a:r>
          </a:p>
        </p:txBody>
      </p:sp>
      <p:sp>
        <p:nvSpPr>
          <p:cNvPr id="7" name="TextBox 6">
            <a:extLst>
              <a:ext uri="{FF2B5EF4-FFF2-40B4-BE49-F238E27FC236}">
                <a16:creationId xmlns:a16="http://schemas.microsoft.com/office/drawing/2014/main" id="{8A324C95-771C-C4FA-3453-F969B73BF8CF}"/>
              </a:ext>
            </a:extLst>
          </p:cNvPr>
          <p:cNvSpPr txBox="1"/>
          <p:nvPr/>
        </p:nvSpPr>
        <p:spPr>
          <a:xfrm>
            <a:off x="6684685" y="1619249"/>
            <a:ext cx="1007241" cy="461665"/>
          </a:xfrm>
          <a:prstGeom prst="rect">
            <a:avLst/>
          </a:prstGeom>
          <a:noFill/>
        </p:spPr>
        <p:txBody>
          <a:bodyPr wrap="square" rtlCol="0">
            <a:spAutoFit/>
          </a:bodyPr>
          <a:lstStyle/>
          <a:p>
            <a:pPr algn="ctr" rtl="0"/>
            <a:r>
              <a:rPr lang="ga-ie" sz="2400" b="1">
                <a:solidFill>
                  <a:schemeClr val="bg1"/>
                </a:solidFill>
              </a:rPr>
              <a:t>2</a:t>
            </a:r>
          </a:p>
        </p:txBody>
      </p:sp>
      <p:sp>
        <p:nvSpPr>
          <p:cNvPr id="8" name="TextBox 7">
            <a:extLst>
              <a:ext uri="{FF2B5EF4-FFF2-40B4-BE49-F238E27FC236}">
                <a16:creationId xmlns:a16="http://schemas.microsoft.com/office/drawing/2014/main" id="{2DE10115-0545-56B9-A7E3-FD01A4C378CB}"/>
              </a:ext>
            </a:extLst>
          </p:cNvPr>
          <p:cNvSpPr txBox="1"/>
          <p:nvPr/>
        </p:nvSpPr>
        <p:spPr>
          <a:xfrm>
            <a:off x="9474420" y="1619249"/>
            <a:ext cx="1007241" cy="461665"/>
          </a:xfrm>
          <a:prstGeom prst="rect">
            <a:avLst/>
          </a:prstGeom>
          <a:noFill/>
        </p:spPr>
        <p:txBody>
          <a:bodyPr wrap="square" rtlCol="0">
            <a:spAutoFit/>
          </a:bodyPr>
          <a:lstStyle/>
          <a:p>
            <a:pPr algn="ctr" rtl="0"/>
            <a:r>
              <a:rPr lang="ga-ie" sz="2400" b="1">
                <a:solidFill>
                  <a:schemeClr val="bg1"/>
                </a:solidFill>
              </a:rPr>
              <a:t>3</a:t>
            </a:r>
          </a:p>
        </p:txBody>
      </p:sp>
    </p:spTree>
    <p:extLst>
      <p:ext uri="{BB962C8B-B14F-4D97-AF65-F5344CB8AC3E}">
        <p14:creationId xmlns:p14="http://schemas.microsoft.com/office/powerpoint/2010/main" val="218781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2">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3">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4">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4">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uiExpand="1" build="p"/>
      <p:bldP spid="233" grpId="0" uiExpand="1" build="p"/>
      <p:bldP spid="234" grpId="0" uiExpand="1" build="p"/>
      <p:bldP spid="6" grpId="0"/>
      <p:bldP spid="7" grpId="0"/>
      <p:bldP spid="8"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4249</Words>
  <Application>Microsoft Office PowerPoint</Application>
  <PresentationFormat>Widescreen</PresentationFormat>
  <Paragraphs>358</Paragraphs>
  <Slides>13</Slides>
  <Notes>13</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13</vt:i4>
      </vt:variant>
    </vt:vector>
  </HeadingPairs>
  <TitlesOfParts>
    <vt:vector size="26" baseType="lpstr">
      <vt:lpstr>Aptos</vt:lpstr>
      <vt:lpstr>-apple-system</vt:lpstr>
      <vt:lpstr>Arial Black</vt:lpstr>
      <vt:lpstr>Prompt</vt:lpstr>
      <vt:lpstr>Courier New</vt:lpstr>
      <vt:lpstr>Arial</vt:lpstr>
      <vt:lpstr>Roboto</vt:lpstr>
      <vt:lpstr>Libre Franklin</vt:lpstr>
      <vt:lpstr>Calibri</vt:lpstr>
      <vt:lpstr>Office Theme</vt:lpstr>
      <vt:lpstr>1_Office Theme</vt:lpstr>
      <vt:lpstr>2_Office Theme</vt:lpstr>
      <vt:lpstr>3_Office Theme</vt:lpstr>
      <vt:lpstr>Conairí</vt:lpstr>
      <vt:lpstr>Aonad 1: Mo shaol ar fad</vt:lpstr>
      <vt:lpstr>Aonad 1, Réamheolas</vt:lpstr>
      <vt:lpstr>Aonad 1, Gníomhaíocht 1</vt:lpstr>
      <vt:lpstr>PowerPoint Presentation</vt:lpstr>
      <vt:lpstr>Aonad 1, Gníomhaíocht 1</vt:lpstr>
      <vt:lpstr>Aonad 1, Gníomhaíocht 2</vt:lpstr>
      <vt:lpstr>Aonad 1, Gníomhaíocht 3</vt:lpstr>
      <vt:lpstr>Aonad 1, Gníomhaíocht 4</vt:lpstr>
      <vt:lpstr>PowerPoint Presentation</vt:lpstr>
      <vt:lpstr>PowerPoint Presentation</vt:lpstr>
      <vt:lpstr>Aonad 1, Gníomhaíocht le cois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Realnation</dc:creator>
  <cp:lastModifiedBy>Mella Cusack</cp:lastModifiedBy>
  <cp:revision>70</cp:revision>
  <dcterms:created xsi:type="dcterms:W3CDTF">2022-07-12T11:58:05Z</dcterms:created>
  <dcterms:modified xsi:type="dcterms:W3CDTF">2024-08-31T18:26:36Z</dcterms:modified>
</cp:coreProperties>
</file>