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4" r:id="rId3"/>
    <p:sldMasterId id="2147483657" r:id="rId4"/>
    <p:sldMasterId id="2147483660" r:id="rId5"/>
    <p:sldMasterId id="2147483663" r:id="rId6"/>
    <p:sldMasterId id="2147483666" r:id="rId7"/>
    <p:sldMasterId id="2147483669" r:id="rId8"/>
    <p:sldMasterId id="2147483672" r:id="rId9"/>
    <p:sldMasterId id="2147483675" r:id="rId10"/>
    <p:sldMasterId id="2147483681" r:id="rId11"/>
    <p:sldMasterId id="2147483690" r:id="rId12"/>
  </p:sldMasterIdLst>
  <p:notesMasterIdLst>
    <p:notesMasterId r:id="rId25"/>
  </p:notesMasterIdLst>
  <p:sldIdLst>
    <p:sldId id="260" r:id="rId13"/>
    <p:sldId id="278" r:id="rId14"/>
    <p:sldId id="280" r:id="rId15"/>
    <p:sldId id="286" r:id="rId16"/>
    <p:sldId id="257" r:id="rId17"/>
    <p:sldId id="265" r:id="rId18"/>
    <p:sldId id="264" r:id="rId19"/>
    <p:sldId id="269" r:id="rId20"/>
    <p:sldId id="271" r:id="rId21"/>
    <p:sldId id="272" r:id="rId22"/>
    <p:sldId id="273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69"/>
    <p:restoredTop sz="94695"/>
  </p:normalViewPr>
  <p:slideViewPr>
    <p:cSldViewPr snapToGrid="0" snapToObjects="1">
      <p:cViewPr varScale="1">
        <p:scale>
          <a:sx n="190" d="100"/>
          <a:sy n="190" d="100"/>
        </p:scale>
        <p:origin x="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97F77-DCCF-454A-A1A1-CD36445127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6D4D2-2C1F-B644-9BB7-E3F1A519C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4093" y="1498061"/>
            <a:ext cx="9144000" cy="106832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4093" y="290164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4172"/>
            <a:ext cx="9144000" cy="124341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36667"/>
            <a:ext cx="9144000" cy="12131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394" y="2120629"/>
            <a:ext cx="8539263" cy="3803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9566" y="2017308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9566" y="44775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4288" y="1122363"/>
            <a:ext cx="7963711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288" y="3602038"/>
            <a:ext cx="79637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9248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892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5753" y="340467"/>
            <a:ext cx="9144000" cy="1087776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5753" y="15203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340" y="160844"/>
            <a:ext cx="96384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340" y="1621344"/>
            <a:ext cx="9638490" cy="2765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178" y="1512989"/>
            <a:ext cx="9145621" cy="957837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177" y="2704289"/>
            <a:ext cx="9145621" cy="27723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8204" y="291829"/>
            <a:ext cx="9144000" cy="104886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8204" y="143277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8868" y="466927"/>
            <a:ext cx="9144000" cy="8543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8868" y="141331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524" y="141389"/>
            <a:ext cx="973576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524" y="1601889"/>
            <a:ext cx="9735765" cy="22308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664" y="1984442"/>
            <a:ext cx="9144000" cy="951589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664" y="36117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668" y="1488331"/>
            <a:ext cx="9144000" cy="202163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668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328" y="4484451"/>
            <a:ext cx="8148536" cy="1282329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5677" y="2237361"/>
            <a:ext cx="9144000" cy="127260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5677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178" y="939057"/>
            <a:ext cx="78972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178" y="2587557"/>
            <a:ext cx="9145621" cy="312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0889" y="141388"/>
            <a:ext cx="9531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889" y="1601888"/>
            <a:ext cx="9531485" cy="2765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1978" y="160844"/>
            <a:ext cx="9764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1978" y="1621344"/>
            <a:ext cx="9764950" cy="287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2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2252" y="141389"/>
            <a:ext cx="9764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2252" y="1601889"/>
            <a:ext cx="9764948" cy="280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443" y="345670"/>
            <a:ext cx="9260732" cy="108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443" y="1883991"/>
            <a:ext cx="92607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0890" y="365125"/>
            <a:ext cx="8889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890" y="1825625"/>
            <a:ext cx="88894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49494" y="4567474"/>
            <a:ext cx="74984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0" y="1989644"/>
            <a:ext cx="9251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190" y="3450144"/>
            <a:ext cx="9251006" cy="3047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9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0226" y="3262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226" y="2042808"/>
            <a:ext cx="9873574" cy="2636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010451"/>
            <a:ext cx="90677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2732" y="1093449"/>
            <a:ext cx="8951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2732" y="2419012"/>
            <a:ext cx="8951068" cy="281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9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1446" y="1825625"/>
            <a:ext cx="92623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6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2403" y="0"/>
            <a:ext cx="11039597" cy="3508003"/>
          </a:xfrm>
          <a:prstGeom prst="rect">
            <a:avLst/>
          </a:prstGeom>
          <a:solidFill>
            <a:srgbClr val="EB95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2403" y="0"/>
            <a:ext cx="11039597" cy="4153711"/>
          </a:xfrm>
          <a:prstGeom prst="rect">
            <a:avLst/>
          </a:prstGeom>
          <a:solidFill>
            <a:srgbClr val="EB95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5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020" y="-1"/>
            <a:ext cx="10763980" cy="4387175"/>
          </a:xfrm>
          <a:prstGeom prst="rect">
            <a:avLst/>
          </a:prstGeom>
          <a:solidFill>
            <a:srgbClr val="EB95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020" y="-1"/>
            <a:ext cx="10459180" cy="3317133"/>
          </a:xfrm>
          <a:prstGeom prst="rect">
            <a:avLst/>
          </a:prstGeom>
          <a:solidFill>
            <a:srgbClr val="EB95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6544" y="-1"/>
            <a:ext cx="9925455" cy="3560323"/>
          </a:xfrm>
          <a:prstGeom prst="rect">
            <a:avLst/>
          </a:prstGeom>
          <a:solidFill>
            <a:srgbClr val="EB95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.AppleSystemUIFont</vt:lpstr>
      <vt:lpstr>Calibri</vt:lpstr>
      <vt:lpstr>Arial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Ruth Halpin</dc:creator>
  <cp:lastModifiedBy>Marie Leahy</cp:lastModifiedBy>
  <cp:revision>8</cp:revision>
  <dcterms:created xsi:type="dcterms:W3CDTF">2017-11-02T13:38:20Z</dcterms:created>
  <dcterms:modified xsi:type="dcterms:W3CDTF">2017-11-27T11:40:38Z</dcterms:modified>
</cp:coreProperties>
</file>