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72" r:id="rId3"/>
    <p:sldId id="282" r:id="rId4"/>
    <p:sldId id="287" r:id="rId5"/>
    <p:sldId id="271" r:id="rId6"/>
    <p:sldId id="283" r:id="rId7"/>
    <p:sldId id="275" r:id="rId8"/>
    <p:sldId id="284" r:id="rId9"/>
    <p:sldId id="285" r:id="rId10"/>
    <p:sldId id="286" r:id="rId11"/>
    <p:sldId id="288" r:id="rId12"/>
    <p:sldId id="273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5" autoAdjust="0"/>
    <p:restoredTop sz="94660"/>
  </p:normalViewPr>
  <p:slideViewPr>
    <p:cSldViewPr>
      <p:cViewPr varScale="1">
        <p:scale>
          <a:sx n="69" d="100"/>
          <a:sy n="69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C9748-1DFF-4A6C-B0A7-2C49A5EAB767}" type="datetimeFigureOut">
              <a:rPr lang="en-IE" smtClean="0"/>
              <a:t>04/09/2015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04281-3019-4BDE-B5EC-6188A70744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892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6F6D-AC6E-4AC1-8661-5215C1DD0D17}" type="datetimeFigureOut">
              <a:rPr lang="en-IE" smtClean="0"/>
              <a:t>04/09/2015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66C1D80-9DE4-412C-9834-03CFBF3B6707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6F6D-AC6E-4AC1-8661-5215C1DD0D17}" type="datetimeFigureOut">
              <a:rPr lang="en-IE" smtClean="0"/>
              <a:t>04/09/2015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1D80-9DE4-412C-9834-03CFBF3B670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6F6D-AC6E-4AC1-8661-5215C1DD0D17}" type="datetimeFigureOut">
              <a:rPr lang="en-IE" smtClean="0"/>
              <a:t>04/09/2015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1D80-9DE4-412C-9834-03CFBF3B670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6F6D-AC6E-4AC1-8661-5215C1DD0D17}" type="datetimeFigureOut">
              <a:rPr lang="en-IE" smtClean="0"/>
              <a:t>04/09/2015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1D80-9DE4-412C-9834-03CFBF3B6707}" type="slidenum">
              <a:rPr lang="en-IE" smtClean="0"/>
              <a:t>‹#›</a:t>
            </a:fld>
            <a:endParaRPr lang="en-I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6F6D-AC6E-4AC1-8661-5215C1DD0D17}" type="datetimeFigureOut">
              <a:rPr lang="en-IE" smtClean="0"/>
              <a:t>04/09/2015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E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66C1D80-9DE4-412C-9834-03CFBF3B6707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6F6D-AC6E-4AC1-8661-5215C1DD0D17}" type="datetimeFigureOut">
              <a:rPr lang="en-IE" smtClean="0"/>
              <a:t>04/09/2015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1D80-9DE4-412C-9834-03CFBF3B6707}" type="slidenum">
              <a:rPr lang="en-IE" smtClean="0"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6F6D-AC6E-4AC1-8661-5215C1DD0D17}" type="datetimeFigureOut">
              <a:rPr lang="en-IE" smtClean="0"/>
              <a:t>04/09/2015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1D80-9DE4-412C-9834-03CFBF3B6707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6F6D-AC6E-4AC1-8661-5215C1DD0D17}" type="datetimeFigureOut">
              <a:rPr lang="en-IE" smtClean="0"/>
              <a:t>04/09/2015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1D80-9DE4-412C-9834-03CFBF3B670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6F6D-AC6E-4AC1-8661-5215C1DD0D17}" type="datetimeFigureOut">
              <a:rPr lang="en-IE" smtClean="0"/>
              <a:t>04/09/2015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1D80-9DE4-412C-9834-03CFBF3B670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6F6D-AC6E-4AC1-8661-5215C1DD0D17}" type="datetimeFigureOut">
              <a:rPr lang="en-IE" smtClean="0"/>
              <a:t>04/09/2015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1D80-9DE4-412C-9834-03CFBF3B6707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6F6D-AC6E-4AC1-8661-5215C1DD0D17}" type="datetimeFigureOut">
              <a:rPr lang="en-IE" smtClean="0"/>
              <a:t>04/09/2015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66C1D80-9DE4-412C-9834-03CFBF3B6707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AB6F6D-AC6E-4AC1-8661-5215C1DD0D17}" type="datetimeFigureOut">
              <a:rPr lang="en-IE" smtClean="0"/>
              <a:t>04/09/2015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66C1D80-9DE4-412C-9834-03CFBF3B6707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YGakxLz_7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2000" dirty="0" smtClean="0">
                <a:solidFill>
                  <a:schemeClr val="bg1"/>
                </a:solidFill>
              </a:rPr>
              <a:t>Liz Pigott-Glynn</a:t>
            </a:r>
          </a:p>
          <a:p>
            <a:r>
              <a:rPr lang="en-IE" sz="2000" dirty="0" smtClean="0">
                <a:solidFill>
                  <a:schemeClr val="bg1"/>
                </a:solidFill>
              </a:rPr>
              <a:t>Team Coordinator Health-Link Team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Health Care needs of the Homelessness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484784"/>
            <a:ext cx="747402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Homelessness: an unhealthy state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8820472" y="1600200"/>
            <a:ext cx="720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IE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i="1" dirty="0" smtClean="0">
              <a:solidFill>
                <a:srgbClr val="FF000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67544" y="1628801"/>
            <a:ext cx="4464496" cy="172819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i="1" dirty="0" smtClean="0"/>
              <a:t>I often feel ashamed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064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Health care services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3"/>
            <a:r>
              <a:rPr lang="en-IE" sz="4000" dirty="0" smtClean="0"/>
              <a:t>Safety Net</a:t>
            </a:r>
          </a:p>
          <a:p>
            <a:pPr lvl="3"/>
            <a:r>
              <a:rPr lang="en-IE" sz="4000" dirty="0" smtClean="0"/>
              <a:t>Simon Community Detox</a:t>
            </a:r>
          </a:p>
          <a:p>
            <a:pPr lvl="3"/>
            <a:r>
              <a:rPr lang="en-IE" sz="4000" dirty="0" smtClean="0"/>
              <a:t>Access Team</a:t>
            </a:r>
          </a:p>
          <a:p>
            <a:pPr lvl="3"/>
            <a:r>
              <a:rPr lang="en-IE" sz="4000" dirty="0" smtClean="0"/>
              <a:t>Ushers Island Mental Health Team</a:t>
            </a:r>
          </a:p>
          <a:p>
            <a:pPr lvl="3"/>
            <a:r>
              <a:rPr lang="en-IE" sz="4000" dirty="0" smtClean="0"/>
              <a:t>Health –Link Team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1636391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Homelessness: An Unhealthy State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sz="2800" dirty="0" smtClean="0"/>
              <a:t>Health of the homeless in Dublin: has anything changed in the context of Ireland's economic boom? </a:t>
            </a:r>
            <a:r>
              <a:rPr lang="en-IE" sz="2800" dirty="0" smtClean="0"/>
              <a:t>O'Carroll A, O'Reilly F. </a:t>
            </a:r>
            <a:r>
              <a:rPr lang="en-IE" sz="2800" dirty="0" err="1" smtClean="0"/>
              <a:t>Eur</a:t>
            </a:r>
            <a:r>
              <a:rPr lang="en-IE" sz="2800" dirty="0" smtClean="0"/>
              <a:t> J Public Health. 2008;18(5):448–53</a:t>
            </a:r>
          </a:p>
          <a:p>
            <a:r>
              <a:rPr lang="en-IE" sz="2800" dirty="0" smtClean="0"/>
              <a:t>Access to primary care services for homeless mentally ill people. </a:t>
            </a:r>
            <a:r>
              <a:rPr lang="en-IE" sz="2800" dirty="0" smtClean="0"/>
              <a:t>Woollcott M. </a:t>
            </a:r>
            <a:r>
              <a:rPr lang="en-IE" sz="2800" dirty="0" err="1" smtClean="0"/>
              <a:t>Nurs</a:t>
            </a:r>
            <a:r>
              <a:rPr lang="en-IE" sz="2800" dirty="0" smtClean="0"/>
              <a:t> Stand (Royal College of Nursing (Great Britain): 1987). 2008;22(35):40–4.</a:t>
            </a:r>
          </a:p>
          <a:p>
            <a:r>
              <a:rPr lang="en-IE" sz="2800" dirty="0" smtClean="0"/>
              <a:t>The Health and Dental Needs of Homeless People in Dublin Condon M, et al. Northern Area Health Board. 2001 Smith M, McGee H, Shannon W. </a:t>
            </a:r>
            <a:r>
              <a:rPr lang="en-IE" sz="2800" dirty="0" err="1" smtClean="0"/>
              <a:t>Holohan</a:t>
            </a:r>
            <a:r>
              <a:rPr lang="en-IE" sz="2800" dirty="0" smtClean="0"/>
              <a:t> T </a:t>
            </a:r>
          </a:p>
          <a:p>
            <a:r>
              <a:rPr lang="en-IE" sz="2800" dirty="0" smtClean="0"/>
              <a:t>One Hundred Homeless Women. Health Status and health service use of homeless women and their children in Dublin. RCSI/ERHA 2001 Smith M, McGee H, Shannon W. </a:t>
            </a:r>
            <a:r>
              <a:rPr lang="en-IE" sz="2800" dirty="0" err="1" smtClean="0"/>
              <a:t>Holohan</a:t>
            </a:r>
            <a:r>
              <a:rPr lang="en-IE" sz="2800" dirty="0" smtClean="0"/>
              <a:t> T</a:t>
            </a:r>
          </a:p>
        </p:txBody>
      </p:sp>
    </p:spTree>
    <p:extLst>
      <p:ext uri="{BB962C8B-B14F-4D97-AF65-F5344CB8AC3E}">
        <p14:creationId xmlns:p14="http://schemas.microsoft.com/office/powerpoint/2010/main" val="35291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And addiction 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07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620688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600" dirty="0" smtClean="0">
                <a:solidFill>
                  <a:schemeClr val="bg1"/>
                </a:solidFill>
              </a:rPr>
              <a:t>My bandages no longer cover the wounds. My care will not prevent disease and addiction from taking another life. </a:t>
            </a:r>
          </a:p>
          <a:p>
            <a:endParaRPr lang="en-IE" sz="3600" dirty="0" smtClean="0">
              <a:solidFill>
                <a:schemeClr val="bg1"/>
              </a:solidFill>
            </a:endParaRPr>
          </a:p>
          <a:p>
            <a:r>
              <a:rPr lang="en-IE" sz="3600" dirty="0" smtClean="0">
                <a:solidFill>
                  <a:schemeClr val="bg1"/>
                </a:solidFill>
              </a:rPr>
              <a:t>Duct tape to fix a cardboard shelter, or a sleeping bag to keep out the cold, will not ensure a peaceful night of safety and sleep</a:t>
            </a:r>
          </a:p>
          <a:p>
            <a:endParaRPr lang="en-IE" sz="3600" dirty="0" smtClean="0">
              <a:solidFill>
                <a:schemeClr val="bg1"/>
              </a:solidFill>
            </a:endParaRPr>
          </a:p>
          <a:p>
            <a:r>
              <a:rPr lang="en-IE" sz="3600" dirty="0" smtClean="0">
                <a:solidFill>
                  <a:schemeClr val="bg1"/>
                </a:solidFill>
              </a:rPr>
              <a:t>Only a roof will do that, and I am not a carpenter.</a:t>
            </a:r>
            <a:endParaRPr lang="en-I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Homelessness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 </a:t>
            </a:r>
            <a:r>
              <a:rPr lang="en-IE" dirty="0" smtClean="0">
                <a:hlinkClick r:id="rId2"/>
              </a:rPr>
              <a:t>https://www.youtube.com/watch?v=MYGakxLz_7Q</a:t>
            </a:r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926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Causes of Homelessness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4"/>
            <a:endParaRPr lang="en-IE" sz="3600" dirty="0" smtClean="0"/>
          </a:p>
          <a:p>
            <a:pPr lvl="4"/>
            <a:r>
              <a:rPr lang="en-IE" sz="3600" dirty="0" smtClean="0"/>
              <a:t>Poverty</a:t>
            </a:r>
          </a:p>
          <a:p>
            <a:pPr lvl="4"/>
            <a:r>
              <a:rPr lang="en-IE" sz="3600" dirty="0" smtClean="0"/>
              <a:t>Structural</a:t>
            </a:r>
          </a:p>
          <a:p>
            <a:pPr lvl="4"/>
            <a:r>
              <a:rPr lang="en-IE" sz="3600" dirty="0" smtClean="0"/>
              <a:t>Leaving institutional care</a:t>
            </a:r>
          </a:p>
          <a:p>
            <a:pPr lvl="4"/>
            <a:r>
              <a:rPr lang="en-IE" sz="3600" dirty="0" smtClean="0"/>
              <a:t>Relationship breakdown</a:t>
            </a:r>
          </a:p>
          <a:p>
            <a:pPr lvl="4"/>
            <a:r>
              <a:rPr lang="en-IE" sz="3600" dirty="0" smtClean="0"/>
              <a:t>Personal reasons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94410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Homelessness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sz="3200" dirty="0" smtClean="0"/>
              <a:t>An unhealthy state</a:t>
            </a:r>
          </a:p>
          <a:p>
            <a:r>
              <a:rPr lang="en-IE" sz="3200" dirty="0" smtClean="0"/>
              <a:t>Die younger</a:t>
            </a:r>
          </a:p>
          <a:p>
            <a:r>
              <a:rPr lang="en-IE" sz="3200" dirty="0" smtClean="0"/>
              <a:t>Disproportionate level of illness and addiction</a:t>
            </a:r>
          </a:p>
          <a:p>
            <a:r>
              <a:rPr lang="en-IE" sz="3200" dirty="0" smtClean="0"/>
              <a:t>Co existing morbidities</a:t>
            </a:r>
          </a:p>
          <a:p>
            <a:r>
              <a:rPr lang="en-IE" sz="3200" dirty="0" smtClean="0"/>
              <a:t>Disease experience </a:t>
            </a:r>
          </a:p>
          <a:p>
            <a:r>
              <a:rPr lang="en-IE" sz="3200" dirty="0" smtClean="0"/>
              <a:t>Mental Health </a:t>
            </a:r>
          </a:p>
          <a:p>
            <a:r>
              <a:rPr lang="en-IE" sz="3200" dirty="0" smtClean="0"/>
              <a:t>Risk taking behaviours</a:t>
            </a:r>
          </a:p>
          <a:p>
            <a:r>
              <a:rPr lang="en-IE" sz="3200" dirty="0" smtClean="0"/>
              <a:t>Use of health care services</a:t>
            </a:r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06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Hierarchy of Needs</a:t>
            </a:r>
            <a:endParaRPr lang="en-I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5896" y="6237311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 </a:t>
            </a:r>
            <a:r>
              <a:rPr lang="en-IE" i="1" dirty="0"/>
              <a:t>Maslow, A. (1943). A theory of human motivation</a:t>
            </a:r>
          </a:p>
        </p:txBody>
      </p:sp>
    </p:spTree>
    <p:extLst>
      <p:ext uri="{BB962C8B-B14F-4D97-AF65-F5344CB8AC3E}">
        <p14:creationId xmlns:p14="http://schemas.microsoft.com/office/powerpoint/2010/main" val="6467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484784"/>
            <a:ext cx="747402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Homelessness: an unhealthy state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 flipH="1">
            <a:off x="8892479" y="1600200"/>
            <a:ext cx="4571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IE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484784"/>
            <a:ext cx="747402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Homelessness: an unhealthy state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9396536" y="1484784"/>
            <a:ext cx="3524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IE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“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67544" y="1628801"/>
            <a:ext cx="4464496" cy="172819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i="1" dirty="0" smtClean="0"/>
              <a:t>Sometimes I get a place in a hostel. Then I get angry and get into fights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7915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484784"/>
            <a:ext cx="747402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Homelessness: an unhealthy state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8820472" y="1600200"/>
            <a:ext cx="720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IE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i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92" y="1268760"/>
            <a:ext cx="3408363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5616" y="1701014"/>
            <a:ext cx="3528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600" i="1" dirty="0" smtClean="0">
                <a:solidFill>
                  <a:schemeClr val="bg1"/>
                </a:solidFill>
              </a:rPr>
              <a:t>I’m a nobody,  </a:t>
            </a:r>
          </a:p>
          <a:p>
            <a:r>
              <a:rPr lang="en-IE" sz="3600" i="1" dirty="0" smtClean="0">
                <a:solidFill>
                  <a:schemeClr val="bg1"/>
                </a:solidFill>
              </a:rPr>
              <a:t>I feel invisible, people often look the other way</a:t>
            </a:r>
            <a:endParaRPr lang="en-IE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484784"/>
            <a:ext cx="747402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Homelessness: an unhealthy state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8748464" y="1600200"/>
            <a:ext cx="1440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IE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i="1" dirty="0" smtClean="0">
              <a:solidFill>
                <a:srgbClr val="FF000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79512" y="1268760"/>
            <a:ext cx="5112568" cy="208823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3200" i="1" dirty="0" smtClean="0">
                <a:solidFill>
                  <a:schemeClr val="bg1"/>
                </a:solidFill>
              </a:rPr>
              <a:t>I don’t like night shelters. I have to share a room. My stuff gets stolen</a:t>
            </a:r>
            <a:r>
              <a:rPr lang="en-IE" sz="3200" i="1" dirty="0" smtClean="0">
                <a:solidFill>
                  <a:srgbClr val="FF0000"/>
                </a:solidFill>
              </a:rPr>
              <a:t>”</a:t>
            </a:r>
            <a:endParaRPr lang="en-IE" sz="32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9043</TotalTime>
  <Words>361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Health Care needs of the Homelessness</vt:lpstr>
      <vt:lpstr>Homelessness</vt:lpstr>
      <vt:lpstr>Causes of Homelessness</vt:lpstr>
      <vt:lpstr>Homelessness</vt:lpstr>
      <vt:lpstr>Hierarchy of Needs</vt:lpstr>
      <vt:lpstr>Homelessness: an unhealthy state</vt:lpstr>
      <vt:lpstr>Homelessness: an unhealthy state</vt:lpstr>
      <vt:lpstr>Homelessness: an unhealthy state</vt:lpstr>
      <vt:lpstr>Homelessness: an unhealthy state</vt:lpstr>
      <vt:lpstr>Homelessness: an unhealthy state</vt:lpstr>
      <vt:lpstr>Health care services</vt:lpstr>
      <vt:lpstr>Homelessness: An Unhealthy State</vt:lpstr>
      <vt:lpstr>And addiction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Pigott Glynn</dc:creator>
  <cp:lastModifiedBy>Liz Pigott Glynn</cp:lastModifiedBy>
  <cp:revision>46</cp:revision>
  <dcterms:created xsi:type="dcterms:W3CDTF">2015-09-04T14:31:45Z</dcterms:created>
  <dcterms:modified xsi:type="dcterms:W3CDTF">2015-09-10T21:15:36Z</dcterms:modified>
</cp:coreProperties>
</file>