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984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212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7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3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16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2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256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03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390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94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34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99FB-F810-45DF-B070-1100ADBF9815}" type="datetimeFigureOut">
              <a:rPr lang="en-IE" smtClean="0"/>
              <a:t>10/09/2015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0465-E8E1-4735-BCB1-8C1CD51EC8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822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02" y="2708920"/>
            <a:ext cx="9139635" cy="1470025"/>
          </a:xfrm>
        </p:spPr>
        <p:txBody>
          <a:bodyPr>
            <a:normAutofit/>
          </a:bodyPr>
          <a:lstStyle/>
          <a:p>
            <a:pPr algn="r"/>
            <a:r>
              <a:rPr lang="en-IE" sz="4000" dirty="0" smtClean="0"/>
              <a:t>School of Nursing &amp; Human Sciences, DCU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561" y="3873953"/>
            <a:ext cx="8196928" cy="17526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tx1"/>
                </a:solidFill>
              </a:rPr>
              <a:t>Anne Matthews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76" y="0"/>
            <a:ext cx="4131923" cy="28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-14287"/>
            <a:ext cx="2777002" cy="28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0253"/>
            <a:ext cx="4572000" cy="21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8" y="6095560"/>
            <a:ext cx="2670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Programmes at SNHS: to meet health &amp; societal challenges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/>
          <a:lstStyle/>
          <a:p>
            <a:r>
              <a:rPr lang="en-IE" dirty="0" smtClean="0"/>
              <a:t>Nursing programmes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16832"/>
            <a:ext cx="4499992" cy="490778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BSc Nursing</a:t>
            </a:r>
          </a:p>
          <a:p>
            <a:pPr lvl="1"/>
            <a:r>
              <a:rPr lang="en-IE" dirty="0" smtClean="0"/>
              <a:t>General </a:t>
            </a:r>
          </a:p>
          <a:p>
            <a:pPr lvl="1"/>
            <a:r>
              <a:rPr lang="en-IE" dirty="0" smtClean="0"/>
              <a:t>Mental health</a:t>
            </a:r>
          </a:p>
          <a:p>
            <a:pPr lvl="1"/>
            <a:r>
              <a:rPr lang="en-IE" dirty="0" smtClean="0"/>
              <a:t>Intellectual disability</a:t>
            </a:r>
          </a:p>
          <a:p>
            <a:pPr lvl="1"/>
            <a:r>
              <a:rPr lang="en-IE" dirty="0" smtClean="0"/>
              <a:t>Children’s/ General integrated</a:t>
            </a:r>
          </a:p>
          <a:p>
            <a:r>
              <a:rPr lang="en-IE" dirty="0" smtClean="0"/>
              <a:t>Higher Diploma in Children’s nursing</a:t>
            </a:r>
          </a:p>
          <a:p>
            <a:r>
              <a:rPr lang="en-IE" dirty="0" smtClean="0"/>
              <a:t>Bachelor Nursing Studies/ Theory (online)</a:t>
            </a:r>
          </a:p>
          <a:p>
            <a:r>
              <a:rPr lang="en-IE" dirty="0" smtClean="0"/>
              <a:t>Professional development framework</a:t>
            </a:r>
          </a:p>
          <a:p>
            <a:r>
              <a:rPr lang="en-IE" dirty="0" smtClean="0"/>
              <a:t>MSc Chronic Disease Management</a:t>
            </a:r>
          </a:p>
          <a:p>
            <a:r>
              <a:rPr lang="en-IE" dirty="0" smtClean="0"/>
              <a:t>MSc Nursing/ Healthcare Practice framework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25" y="1124744"/>
            <a:ext cx="4041775" cy="639762"/>
          </a:xfrm>
        </p:spPr>
        <p:txBody>
          <a:bodyPr/>
          <a:lstStyle/>
          <a:p>
            <a:r>
              <a:rPr lang="en-IE" dirty="0" smtClean="0"/>
              <a:t>Other programmes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73605" y="1748204"/>
            <a:ext cx="4041775" cy="3951288"/>
          </a:xfrm>
        </p:spPr>
        <p:txBody>
          <a:bodyPr>
            <a:normAutofit/>
          </a:bodyPr>
          <a:lstStyle/>
          <a:p>
            <a:r>
              <a:rPr lang="en-IE" sz="1800" dirty="0">
                <a:solidFill>
                  <a:srgbClr val="FF0000"/>
                </a:solidFill>
              </a:rPr>
              <a:t>Certificate in Homelessness prevention and intervention</a:t>
            </a:r>
          </a:p>
          <a:p>
            <a:r>
              <a:rPr lang="en-IE" sz="1800" dirty="0" smtClean="0"/>
              <a:t>BSc Psychology</a:t>
            </a:r>
          </a:p>
          <a:p>
            <a:r>
              <a:rPr lang="en-IE" sz="1800" dirty="0" smtClean="0"/>
              <a:t>BSc Health &amp; Society</a:t>
            </a:r>
          </a:p>
          <a:p>
            <a:r>
              <a:rPr lang="en-IE" sz="1800" dirty="0" smtClean="0"/>
              <a:t>MA Sexuality Studies </a:t>
            </a:r>
          </a:p>
          <a:p>
            <a:r>
              <a:rPr lang="en-IE" sz="1800" dirty="0" smtClean="0"/>
              <a:t>MSc Psychotherapy</a:t>
            </a:r>
          </a:p>
          <a:p>
            <a:r>
              <a:rPr lang="en-IE" sz="1800" dirty="0" smtClean="0"/>
              <a:t>Doctorate Psychotherapy</a:t>
            </a:r>
          </a:p>
          <a:p>
            <a:r>
              <a:rPr lang="en-IE" sz="1800" b="1" dirty="0" smtClean="0"/>
              <a:t>Research: MSc PhD </a:t>
            </a:r>
          </a:p>
          <a:p>
            <a:endParaRPr lang="en-IE" sz="2000" dirty="0"/>
          </a:p>
        </p:txBody>
      </p:sp>
      <p:sp>
        <p:nvSpPr>
          <p:cNvPr id="9" name="Rectangle 8"/>
          <p:cNvSpPr/>
          <p:nvPr/>
        </p:nvSpPr>
        <p:spPr>
          <a:xfrm>
            <a:off x="4644008" y="4516292"/>
            <a:ext cx="4499992" cy="2308324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IE" sz="1600" dirty="0" smtClean="0"/>
              <a:t>Beaumont Hospital</a:t>
            </a:r>
          </a:p>
          <a:p>
            <a:pPr algn="r"/>
            <a:r>
              <a:rPr lang="en-IE" sz="1600" dirty="0" smtClean="0"/>
              <a:t>Bon Secours Hospital, Glasnevin</a:t>
            </a:r>
          </a:p>
          <a:p>
            <a:pPr algn="r"/>
            <a:r>
              <a:rPr lang="en-IE" sz="1600" dirty="0" smtClean="0"/>
              <a:t>Connolly Hospital</a:t>
            </a:r>
          </a:p>
          <a:p>
            <a:pPr algn="r"/>
            <a:r>
              <a:rPr lang="en-IE" sz="1600" dirty="0" smtClean="0"/>
              <a:t>Daughters of Charity Intellectual Disability Services</a:t>
            </a:r>
          </a:p>
          <a:p>
            <a:pPr algn="r"/>
            <a:r>
              <a:rPr lang="en-IE" sz="1600" dirty="0" smtClean="0"/>
              <a:t>Dublin North City Mental Health Services HSE</a:t>
            </a:r>
          </a:p>
          <a:p>
            <a:pPr algn="r"/>
            <a:r>
              <a:rPr lang="en-IE" sz="1600" dirty="0" smtClean="0"/>
              <a:t>Mater </a:t>
            </a:r>
            <a:r>
              <a:rPr lang="en-IE" sz="1600" dirty="0" err="1" smtClean="0"/>
              <a:t>Misericordiae</a:t>
            </a:r>
            <a:r>
              <a:rPr lang="en-IE" sz="1600" dirty="0" smtClean="0"/>
              <a:t> University Hospital</a:t>
            </a:r>
          </a:p>
          <a:p>
            <a:pPr algn="r"/>
            <a:r>
              <a:rPr lang="en-IE" sz="1600" dirty="0" smtClean="0"/>
              <a:t>North Dublin Mental Health Services, HSE</a:t>
            </a:r>
          </a:p>
          <a:p>
            <a:pPr algn="r"/>
            <a:r>
              <a:rPr lang="en-IE" sz="1600" dirty="0" smtClean="0"/>
              <a:t>St Joseph’s Intellectual Disability Service, </a:t>
            </a:r>
            <a:r>
              <a:rPr lang="en-IE" sz="1600" dirty="0" err="1" smtClean="0"/>
              <a:t>Portrane</a:t>
            </a:r>
            <a:endParaRPr lang="en-IE" sz="1600" dirty="0" smtClean="0"/>
          </a:p>
          <a:p>
            <a:pPr algn="r"/>
            <a:r>
              <a:rPr lang="en-IE" sz="1600" dirty="0" smtClean="0"/>
              <a:t>Temple Street Children’s University Hospital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5936" y="3717032"/>
            <a:ext cx="450185" cy="79926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are health inequalities?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7361"/>
            <a:ext cx="8424936" cy="4789991"/>
          </a:xfrm>
        </p:spPr>
        <p:txBody>
          <a:bodyPr>
            <a:normAutofit/>
          </a:bodyPr>
          <a:lstStyle/>
          <a:p>
            <a:r>
              <a:rPr lang="en-IE" b="1" dirty="0" smtClean="0"/>
              <a:t>“Health </a:t>
            </a:r>
            <a:r>
              <a:rPr lang="en-IE" b="1" dirty="0"/>
              <a:t>inequalities</a:t>
            </a:r>
            <a:r>
              <a:rPr lang="en-IE" dirty="0"/>
              <a:t> are preventable and unjust differences in health status experienced by certain population groups. People in lower socio-economic groups are more likely to experience chronic </a:t>
            </a:r>
            <a:r>
              <a:rPr lang="en-IE" dirty="0" smtClean="0"/>
              <a:t>ill-health and </a:t>
            </a:r>
            <a:r>
              <a:rPr lang="en-IE" dirty="0"/>
              <a:t>die earlier than those who are more </a:t>
            </a:r>
            <a:r>
              <a:rPr lang="en-IE" dirty="0" smtClean="0"/>
              <a:t>advantaged”.</a:t>
            </a:r>
          </a:p>
          <a:p>
            <a:pPr marL="0" indent="0" algn="r">
              <a:buNone/>
            </a:pPr>
            <a:r>
              <a:rPr lang="en-IE" sz="2000" dirty="0" smtClean="0"/>
              <a:t>Institute of Public Health in Ireland</a:t>
            </a:r>
          </a:p>
          <a:p>
            <a:pPr marL="0" indent="0" algn="r">
              <a:buNone/>
            </a:pPr>
            <a:r>
              <a:rPr lang="en-IE" sz="2000" dirty="0" smtClean="0"/>
              <a:t>http</a:t>
            </a:r>
            <a:r>
              <a:rPr lang="en-IE" sz="2000" dirty="0"/>
              <a:t>://www.publichealth.ie/healthinequalities/healthinequalities</a:t>
            </a:r>
          </a:p>
        </p:txBody>
      </p:sp>
    </p:spTree>
    <p:extLst>
      <p:ext uri="{BB962C8B-B14F-4D97-AF65-F5344CB8AC3E}">
        <p14:creationId xmlns:p14="http://schemas.microsoft.com/office/powerpoint/2010/main" val="23086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6"/>
            <a:ext cx="9144000" cy="684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965672" y="24674"/>
            <a:ext cx="7081993" cy="737574"/>
          </a:xfrm>
        </p:spPr>
        <p:txBody>
          <a:bodyPr>
            <a:normAutofit fontScale="90000"/>
          </a:bodyPr>
          <a:lstStyle/>
          <a:p>
            <a:r>
              <a:rPr lang="en-IE" altLang="en-US" dirty="0" smtClean="0"/>
              <a:t>Not misfortune?</a:t>
            </a:r>
            <a:endParaRPr lang="en-GB" altLang="en-US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2" y="980728"/>
            <a:ext cx="66960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187450" y="6340475"/>
            <a:ext cx="7173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400"/>
              <a:t>G Dahlgren and M Whitehead Policies and Strategies to Promote Social Equity in Health </a:t>
            </a:r>
          </a:p>
          <a:p>
            <a:pPr algn="ctr" eaLnBrk="1" hangingPunct="1"/>
            <a:r>
              <a:rPr lang="en-GB" altLang="en-US" sz="1400"/>
              <a:t>(Institute of Futures Studies Stockholm 1991) </a:t>
            </a:r>
          </a:p>
        </p:txBody>
      </p:sp>
    </p:spTree>
    <p:extLst>
      <p:ext uri="{BB962C8B-B14F-4D97-AF65-F5344CB8AC3E}">
        <p14:creationId xmlns:p14="http://schemas.microsoft.com/office/powerpoint/2010/main" val="1641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168352" cy="422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852936"/>
            <a:ext cx="5724127" cy="38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3724" y="98072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Thank you for your participation in and commitment to today’s gathering and to future collaborative practice and action.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46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181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School of Nursing &amp; Human Sciences, DCU</vt:lpstr>
      <vt:lpstr>Programmes at SNHS: to meet health &amp; societal challenges</vt:lpstr>
      <vt:lpstr>What are health inequalities?</vt:lpstr>
      <vt:lpstr>PowerPoint Presentation</vt:lpstr>
      <vt:lpstr>Not misfortune?</vt:lpstr>
      <vt:lpstr>PowerPoint Presentation</vt:lpstr>
      <vt:lpstr>PowerPoint Presentation</vt:lpstr>
    </vt:vector>
  </TitlesOfParts>
  <Company>Dublin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Nursing &amp; Human Sciences, DCU</dc:title>
  <dc:creator>Dublin City University</dc:creator>
  <cp:lastModifiedBy>dcu</cp:lastModifiedBy>
  <cp:revision>52</cp:revision>
  <dcterms:created xsi:type="dcterms:W3CDTF">2015-05-10T17:01:01Z</dcterms:created>
  <dcterms:modified xsi:type="dcterms:W3CDTF">2015-09-10T17:25:34Z</dcterms:modified>
</cp:coreProperties>
</file>