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media/image4.jpg" ContentType="image/png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2" r:id="rId2"/>
    <p:sldMasterId id="2147483863" r:id="rId3"/>
    <p:sldMasterId id="2147483914" r:id="rId4"/>
    <p:sldMasterId id="2147483800" r:id="rId5"/>
  </p:sldMasterIdLst>
  <p:notesMasterIdLst>
    <p:notesMasterId r:id="rId20"/>
  </p:notesMasterIdLst>
  <p:handoutMasterIdLst>
    <p:handoutMasterId r:id="rId21"/>
  </p:handoutMasterIdLst>
  <p:sldIdLst>
    <p:sldId id="1616" r:id="rId6"/>
    <p:sldId id="1371" r:id="rId7"/>
    <p:sldId id="1629" r:id="rId8"/>
    <p:sldId id="1636" r:id="rId9"/>
    <p:sldId id="1638" r:id="rId10"/>
    <p:sldId id="1618" r:id="rId11"/>
    <p:sldId id="1639" r:id="rId12"/>
    <p:sldId id="1411" r:id="rId13"/>
    <p:sldId id="1625" r:id="rId14"/>
    <p:sldId id="1622" r:id="rId15"/>
    <p:sldId id="1640" r:id="rId16"/>
    <p:sldId id="1284" r:id="rId17"/>
    <p:sldId id="1626" r:id="rId18"/>
    <p:sldId id="1632" r:id="rId19"/>
  </p:sldIdLst>
  <p:sldSz cx="9144000" cy="5143500" type="screen16x9"/>
  <p:notesSz cx="9926638" cy="6797675"/>
  <p:custDataLst>
    <p:tags r:id="rId22"/>
  </p:custDataLst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32" userDrawn="1">
          <p15:clr>
            <a:srgbClr val="A4A3A4"/>
          </p15:clr>
        </p15:guide>
        <p15:guide id="3" orient="horz" pos="2141" userDrawn="1">
          <p15:clr>
            <a:srgbClr val="A4A3A4"/>
          </p15:clr>
        </p15:guide>
        <p15:guide id="4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845"/>
    <a:srgbClr val="E8E8E8"/>
    <a:srgbClr val="E4E4E4"/>
    <a:srgbClr val="C4B16A"/>
    <a:srgbClr val="F5EFDF"/>
    <a:srgbClr val="D8CB9C"/>
    <a:srgbClr val="EBDEBF"/>
    <a:srgbClr val="FEE5CA"/>
    <a:srgbClr val="C7EBE7"/>
    <a:srgbClr val="729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78849" autoAdjust="0"/>
  </p:normalViewPr>
  <p:slideViewPr>
    <p:cSldViewPr snapToObjects="1">
      <p:cViewPr varScale="1">
        <p:scale>
          <a:sx n="76" d="100"/>
          <a:sy n="76" d="100"/>
        </p:scale>
        <p:origin x="128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-1848" y="-96"/>
      </p:cViewPr>
      <p:guideLst>
        <p:guide orient="horz" pos="2160"/>
        <p:guide pos="3132"/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9514752" y="226589"/>
            <a:ext cx="41188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279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010" tIns="45505" rIns="91010" bIns="4550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218"/>
            <a:ext cx="4301543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3" y="6456218"/>
            <a:ext cx="4301543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0594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7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7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7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9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9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41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4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455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3513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9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2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717050" y="1133822"/>
            <a:ext cx="3711795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1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996601"/>
            <a:ext cx="9144000" cy="2260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2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6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Callout 17"/>
          <p:cNvSpPr/>
          <p:nvPr userDrawn="1"/>
        </p:nvSpPr>
        <p:spPr bwMode="auto">
          <a:xfrm>
            <a:off x="0" y="0"/>
            <a:ext cx="9144000" cy="2529116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49377" y="466776"/>
            <a:ext cx="1645246" cy="16447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95156" y="1419753"/>
            <a:ext cx="2944764" cy="2783019"/>
          </a:xfrm>
          <a:prstGeom prst="downArrowCallout">
            <a:avLst>
              <a:gd name="adj1" fmla="val 15850"/>
              <a:gd name="adj2" fmla="val 3818"/>
              <a:gd name="adj3" fmla="val 3117"/>
              <a:gd name="adj4" fmla="val 968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Down Arrow Callout 15"/>
          <p:cNvSpPr/>
          <p:nvPr userDrawn="1"/>
        </p:nvSpPr>
        <p:spPr>
          <a:xfrm>
            <a:off x="2040" y="1419753"/>
            <a:ext cx="2901397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Callout 16"/>
          <p:cNvSpPr/>
          <p:nvPr userDrawn="1"/>
        </p:nvSpPr>
        <p:spPr>
          <a:xfrm>
            <a:off x="2903437" y="1419753"/>
            <a:ext cx="329171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455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455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3513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9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455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452601" y="1526704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56569" y="2495701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38400" y="1124588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784267" y="2503321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422016" y="3860358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06762" y="355322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0318" y="4425136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94818" y="128771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2"/>
          </p:nvPr>
        </p:nvSpPr>
        <p:spPr>
          <a:xfrm>
            <a:off x="4256824" y="357247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3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4093" y="1265983"/>
            <a:ext cx="2372431" cy="23717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75292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69342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65267" y="19165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59591" y="232717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864376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49840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55576" y="19165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940089" y="232717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436288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230338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52497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52498" y="2411432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2498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6260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2626100" y="2411432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6261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4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683500" y="2411432"/>
            <a:ext cx="1861204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835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408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6740900" y="2411432"/>
            <a:ext cx="1861204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409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52497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552498" y="4332537"/>
            <a:ext cx="1861204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4"/>
          </p:nvPr>
        </p:nvSpPr>
        <p:spPr>
          <a:xfrm>
            <a:off x="552498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26260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2626100" y="4332537"/>
            <a:ext cx="1861204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6"/>
          </p:nvPr>
        </p:nvSpPr>
        <p:spPr>
          <a:xfrm>
            <a:off x="26261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6834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4683500" y="4332537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8"/>
          </p:nvPr>
        </p:nvSpPr>
        <p:spPr>
          <a:xfrm>
            <a:off x="46835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7408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6740900" y="4332537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409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0" name="Oval 2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4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4" grpId="0" animBg="1"/>
      <p:bldP spid="65" grpId="0" animBg="1"/>
      <p:bldP spid="6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animBg="1"/>
      <p:bldP spid="6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523775" y="2943008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523775" y="1189491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7215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03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95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2587364" y="2943008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 userDrawn="1"/>
        </p:nvSpPr>
        <p:spPr>
          <a:xfrm>
            <a:off x="2587364" y="1189491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40804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3928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93105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4638575" y="2943008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 userDrawn="1"/>
        </p:nvSpPr>
        <p:spPr>
          <a:xfrm>
            <a:off x="4638575" y="1189491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92015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22"/>
          </p:nvPr>
        </p:nvSpPr>
        <p:spPr>
          <a:xfrm>
            <a:off x="48851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43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6679006" y="2943008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 userDrawn="1"/>
        </p:nvSpPr>
        <p:spPr>
          <a:xfrm>
            <a:off x="6679006" y="1189491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32446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25"/>
          </p:nvPr>
        </p:nvSpPr>
        <p:spPr>
          <a:xfrm>
            <a:off x="6925570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6"/>
          </p:nvPr>
        </p:nvSpPr>
        <p:spPr>
          <a:xfrm>
            <a:off x="6784747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7" grpId="0" animBg="1"/>
      <p:bldP spid="80" grpId="0" animBg="1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 animBg="1"/>
      <p:bldP spid="8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 animBg="1"/>
      <p:bldP spid="9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/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1056575"/>
            <a:ext cx="2438400" cy="24376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1295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1"/>
          </p:nvPr>
        </p:nvSpPr>
        <p:spPr>
          <a:xfrm>
            <a:off x="2546030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32"/>
          </p:nvPr>
        </p:nvSpPr>
        <p:spPr>
          <a:xfrm>
            <a:off x="5124638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3"/>
          </p:nvPr>
        </p:nvSpPr>
        <p:spPr>
          <a:xfrm>
            <a:off x="6934188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4"/>
          </p:nvPr>
        </p:nvSpPr>
        <p:spPr>
          <a:xfrm>
            <a:off x="3858125" y="387521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5649" y="1808947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10384" y="2460982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888992" y="2460982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98542" y="1808947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63" grpId="0" animBg="1"/>
      <p:bldP spid="73" grpId="0" animBg="1"/>
      <p:bldP spid="83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25836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9487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25836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274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9925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274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8524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972175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2"/>
          </p:nvPr>
        </p:nvSpPr>
        <p:spPr>
          <a:xfrm>
            <a:off x="7248524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3"/>
          </p:nvPr>
        </p:nvSpPr>
        <p:spPr>
          <a:xfrm>
            <a:off x="1725836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49487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5"/>
          </p:nvPr>
        </p:nvSpPr>
        <p:spPr>
          <a:xfrm>
            <a:off x="1725836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6"/>
          </p:nvPr>
        </p:nvSpPr>
        <p:spPr>
          <a:xfrm>
            <a:off x="4486274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209925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8"/>
          </p:nvPr>
        </p:nvSpPr>
        <p:spPr>
          <a:xfrm>
            <a:off x="4486274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9"/>
          </p:nvPr>
        </p:nvSpPr>
        <p:spPr>
          <a:xfrm>
            <a:off x="7248524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972175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48524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654724" y="1375291"/>
            <a:ext cx="3802062" cy="1684314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7388" y="1504216"/>
            <a:ext cx="1401282" cy="1426464"/>
          </a:xfrm>
          <a:prstGeom prst="roundRect">
            <a:avLst>
              <a:gd name="adj" fmla="val 84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  <p:bldP spid="40" grpId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33821"/>
            <a:ext cx="2773585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62429" y="1133821"/>
            <a:ext cx="2781572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73585" y="1133822"/>
            <a:ext cx="3588844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14392" y="1073969"/>
            <a:ext cx="3974883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14392" y="2571750"/>
            <a:ext cx="3974883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1122093"/>
            <a:ext cx="1834811" cy="2844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71040" y="1122093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1122093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8482" y="2619875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2664561" y="2570470"/>
            <a:ext cx="1785974" cy="1396467"/>
            <a:chOff x="2664561" y="2570470"/>
            <a:chExt cx="1785974" cy="1396467"/>
          </a:xfrm>
        </p:grpSpPr>
        <p:sp>
          <p:nvSpPr>
            <p:cNvPr id="34" name="Rectangle 33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"/>
          <p:cNvGrpSpPr/>
          <p:nvPr userDrawn="1"/>
        </p:nvGrpSpPr>
        <p:grpSpPr>
          <a:xfrm>
            <a:off x="6694047" y="2562850"/>
            <a:ext cx="1785974" cy="1404087"/>
            <a:chOff x="6694047" y="2562850"/>
            <a:chExt cx="1785974" cy="1404087"/>
          </a:xfrm>
        </p:grpSpPr>
        <p:sp>
          <p:nvSpPr>
            <p:cNvPr id="37" name="Rectangle 36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2"/>
          <p:cNvGrpSpPr/>
          <p:nvPr userDrawn="1"/>
        </p:nvGrpSpPr>
        <p:grpSpPr>
          <a:xfrm>
            <a:off x="4658482" y="1122093"/>
            <a:ext cx="1785974" cy="1407182"/>
            <a:chOff x="4658482" y="1122093"/>
            <a:chExt cx="1785974" cy="1407182"/>
          </a:xfrm>
        </p:grpSpPr>
        <p:sp>
          <p:nvSpPr>
            <p:cNvPr id="40" name="Rectangle 39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31" grpId="0" animBg="1"/>
      <p:bldP spid="32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4750079" y="1430890"/>
            <a:ext cx="1785974" cy="1044090"/>
            <a:chOff x="4750079" y="1706835"/>
            <a:chExt cx="1785974" cy="1044090"/>
          </a:xfrm>
        </p:grpSpPr>
        <p:sp>
          <p:nvSpPr>
            <p:cNvPr id="45" name="Rectangle 4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6707505" y="1430890"/>
            <a:ext cx="1785974" cy="1044090"/>
            <a:chOff x="6707505" y="1706835"/>
            <a:chExt cx="1785974" cy="1044090"/>
          </a:xfrm>
        </p:grpSpPr>
        <p:sp>
          <p:nvSpPr>
            <p:cNvPr id="48" name="Rectangle 47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4750079" y="2517098"/>
            <a:ext cx="1785974" cy="1045251"/>
            <a:chOff x="4750079" y="2793043"/>
            <a:chExt cx="1785974" cy="1045251"/>
          </a:xfrm>
        </p:grpSpPr>
        <p:sp>
          <p:nvSpPr>
            <p:cNvPr id="51" name="Rectangle 50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6707505" y="2517098"/>
            <a:ext cx="1785974" cy="1045251"/>
            <a:chOff x="6707505" y="2793043"/>
            <a:chExt cx="1785974" cy="1045251"/>
          </a:xfrm>
        </p:grpSpPr>
        <p:sp>
          <p:nvSpPr>
            <p:cNvPr id="54" name="Rectangle 53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8891" y="1430890"/>
            <a:ext cx="3884059" cy="2131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02843"/>
            <a:ext cx="9127832" cy="225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1000" b="1" kern="12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2826" y="1026128"/>
            <a:ext cx="2968376" cy="3917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512017" y="1026128"/>
            <a:ext cx="2968376" cy="3917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5000"/>
                  <a:lumOff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3246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43246" y="2416390"/>
            <a:ext cx="2602149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0621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58150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258150" y="2416390"/>
            <a:ext cx="2602149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5525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071075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071075" y="2416390"/>
            <a:ext cx="2602149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38450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3246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3246" y="4347120"/>
            <a:ext cx="2602149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0621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258150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258150" y="4347120"/>
            <a:ext cx="2602149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25525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71075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071075" y="4347120"/>
            <a:ext cx="2602149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7"/>
          </p:nvPr>
        </p:nvSpPr>
        <p:spPr>
          <a:xfrm>
            <a:off x="6138450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6970" y="3506082"/>
            <a:ext cx="1811374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56160" y="3506082"/>
            <a:ext cx="1811374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6970" y="1178543"/>
            <a:ext cx="3869193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452601" y="1526704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56569" y="2495701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38400" y="1124588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784267" y="2503321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422016" y="3860358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06762" y="355322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0318" y="4425136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94818" y="128771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2"/>
          </p:nvPr>
        </p:nvSpPr>
        <p:spPr>
          <a:xfrm>
            <a:off x="4256824" y="357247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7985" y="1073968"/>
            <a:ext cx="3160757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52772" y="1073968"/>
            <a:ext cx="5991228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27831" cy="2974997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27831" cy="3666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0456" y="1229499"/>
            <a:ext cx="3681115" cy="322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88842" y="1229499"/>
            <a:ext cx="3681115" cy="322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477217"/>
            <a:ext cx="3697888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87214" y="0"/>
            <a:ext cx="445678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5438" y="2994298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28355" y="2994298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11238" y="1208553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46296" y="1208553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2511238" y="2859857"/>
            <a:ext cx="2007972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000" dirty="0" smtClean="0">
              <a:latin typeface="FontAwesome" pitchFamily="2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65438" y="1208553"/>
            <a:ext cx="2007972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dirty="0" smtClean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4628355" y="1208552"/>
            <a:ext cx="2007972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000" dirty="0" smtClean="0"/>
              <a:t> 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6746296" y="2859857"/>
            <a:ext cx="2007972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defRPr/>
            </a:pP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animBg="1"/>
      <p:bldP spid="36" grpId="0" animBg="1"/>
      <p:bldP spid="35" grpId="0" animBg="1"/>
      <p:bldP spid="39" grpId="0" animBg="1"/>
      <p:bldP spid="44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4725" y="1646263"/>
            <a:ext cx="3773217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2" y="1636638"/>
            <a:ext cx="3773217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49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19992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14724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Rectangle 31"/>
          <p:cNvSpPr/>
          <p:nvPr userDrawn="1"/>
        </p:nvSpPr>
        <p:spPr>
          <a:xfrm>
            <a:off x="648948" y="1254235"/>
            <a:ext cx="37626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2532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Rectangle 59"/>
          <p:cNvSpPr/>
          <p:nvPr userDrawn="1"/>
        </p:nvSpPr>
        <p:spPr>
          <a:xfrm>
            <a:off x="4719991" y="1254235"/>
            <a:ext cx="37626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43575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648949" y="1282810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901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375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Rectangle 82"/>
          <p:cNvSpPr/>
          <p:nvPr userDrawn="1"/>
        </p:nvSpPr>
        <p:spPr>
          <a:xfrm>
            <a:off x="3339018" y="1282810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3268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1980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2506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1980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8" name="Rectangle 87"/>
          <p:cNvSpPr/>
          <p:nvPr userDrawn="1"/>
        </p:nvSpPr>
        <p:spPr>
          <a:xfrm>
            <a:off x="6025068" y="1282810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5"/>
          </p:nvPr>
        </p:nvSpPr>
        <p:spPr>
          <a:xfrm>
            <a:off x="611873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4093" y="1265983"/>
            <a:ext cx="2372431" cy="23717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576016" y="1203267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78314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4" name="Rectangle 43"/>
          <p:cNvSpPr/>
          <p:nvPr userDrawn="1"/>
        </p:nvSpPr>
        <p:spPr>
          <a:xfrm>
            <a:off x="2638988" y="1203267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09343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84531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29123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9" name="Rectangle 48"/>
          <p:cNvSpPr/>
          <p:nvPr userDrawn="1"/>
        </p:nvSpPr>
        <p:spPr>
          <a:xfrm>
            <a:off x="4689797" y="1203267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60152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22908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67500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Rectangle 58"/>
          <p:cNvSpPr/>
          <p:nvPr userDrawn="1"/>
        </p:nvSpPr>
        <p:spPr>
          <a:xfrm>
            <a:off x="6728174" y="1203267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9"/>
          </p:nvPr>
        </p:nvSpPr>
        <p:spPr>
          <a:xfrm>
            <a:off x="6798529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Oval 2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3083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945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675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508350" y="1217194"/>
            <a:ext cx="1537336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66260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47332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7194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2091924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6" name="Rectangle 65"/>
          <p:cNvSpPr/>
          <p:nvPr userDrawn="1"/>
        </p:nvSpPr>
        <p:spPr>
          <a:xfrm>
            <a:off x="2152599" y="1217194"/>
            <a:ext cx="153733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210509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794548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44410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4"/>
          </p:nvPr>
        </p:nvSpPr>
        <p:spPr>
          <a:xfrm>
            <a:off x="3739140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3799815" y="1217194"/>
            <a:ext cx="15373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5"/>
          </p:nvPr>
        </p:nvSpPr>
        <p:spPr>
          <a:xfrm>
            <a:off x="3857725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38435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7"/>
          </p:nvPr>
        </p:nvSpPr>
        <p:spPr>
          <a:xfrm>
            <a:off x="5388297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5383027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1" name="Rectangle 80"/>
          <p:cNvSpPr/>
          <p:nvPr userDrawn="1"/>
        </p:nvSpPr>
        <p:spPr>
          <a:xfrm>
            <a:off x="5443702" y="1217194"/>
            <a:ext cx="1537336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01612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077764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1"/>
          </p:nvPr>
        </p:nvSpPr>
        <p:spPr>
          <a:xfrm>
            <a:off x="7027626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2"/>
          </p:nvPr>
        </p:nvSpPr>
        <p:spPr>
          <a:xfrm>
            <a:off x="7022356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6" name="Rectangle 85"/>
          <p:cNvSpPr/>
          <p:nvPr userDrawn="1"/>
        </p:nvSpPr>
        <p:spPr>
          <a:xfrm>
            <a:off x="7083031" y="1217194"/>
            <a:ext cx="1537336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33"/>
          </p:nvPr>
        </p:nvSpPr>
        <p:spPr>
          <a:xfrm>
            <a:off x="7140941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1" name="Oval 3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animBg="1"/>
      <p:bldP spid="8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1" name="Group 300"/>
          <p:cNvGrpSpPr/>
          <p:nvPr userDrawn="1"/>
        </p:nvGrpSpPr>
        <p:grpSpPr>
          <a:xfrm>
            <a:off x="459050" y="1404662"/>
            <a:ext cx="3882522" cy="2030568"/>
            <a:chOff x="2844800" y="1304396"/>
            <a:chExt cx="2803525" cy="1466250"/>
          </a:xfrm>
        </p:grpSpPr>
        <p:grpSp>
          <p:nvGrpSpPr>
            <p:cNvPr id="3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022" y="1510190"/>
            <a:ext cx="2651372" cy="163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8" name="Group 29"/>
          <p:cNvGrpSpPr/>
          <p:nvPr userDrawn="1"/>
        </p:nvGrpSpPr>
        <p:grpSpPr>
          <a:xfrm>
            <a:off x="3834542" y="1298511"/>
            <a:ext cx="1474916" cy="3116663"/>
            <a:chOff x="3189614" y="1562392"/>
            <a:chExt cx="1474916" cy="3116662"/>
          </a:xfrm>
          <a:effectLst/>
        </p:grpSpPr>
        <p:sp>
          <p:nvSpPr>
            <p:cNvPr id="19" name="Freeform 18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51670" y="1727613"/>
            <a:ext cx="1256433" cy="2282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Line buttom"/>
          <p:cNvCxnSpPr/>
          <p:nvPr userDrawn="1"/>
        </p:nvCxnSpPr>
        <p:spPr>
          <a:xfrm>
            <a:off x="0" y="3273754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3328989" y="1450783"/>
            <a:ext cx="2552732" cy="2031086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5151" y="1546974"/>
            <a:ext cx="2318183" cy="1310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18" name="Straight Line buttom"/>
          <p:cNvCxnSpPr/>
          <p:nvPr userDrawn="1"/>
        </p:nvCxnSpPr>
        <p:spPr>
          <a:xfrm>
            <a:off x="0" y="3272559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29"/>
          <p:cNvGrpSpPr/>
          <p:nvPr userDrawn="1"/>
        </p:nvGrpSpPr>
        <p:grpSpPr>
          <a:xfrm>
            <a:off x="677589" y="1073968"/>
            <a:ext cx="1647737" cy="3481853"/>
            <a:chOff x="3189614" y="1562392"/>
            <a:chExt cx="1474916" cy="3116662"/>
          </a:xfrm>
          <a:effectLst/>
        </p:grpSpPr>
        <p:sp>
          <p:nvSpPr>
            <p:cNvPr id="33" name="Freeform 32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4" name="Picture 43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6045" y="4555821"/>
            <a:ext cx="2320732" cy="238125"/>
          </a:xfrm>
          <a:prstGeom prst="rect">
            <a:avLst/>
          </a:prstGeom>
        </p:spPr>
      </p:pic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8441" y="1563804"/>
            <a:ext cx="1403654" cy="2539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45" grpId="0" animBg="1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168751" y="1201795"/>
            <a:ext cx="4400683" cy="3501414"/>
            <a:chOff x="2094899" y="1081795"/>
            <a:chExt cx="4400683" cy="3501414"/>
          </a:xfrm>
        </p:grpSpPr>
        <p:sp>
          <p:nvSpPr>
            <p:cNvPr id="22" name="Rectangle 21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56720" y="1367618"/>
            <a:ext cx="4008623" cy="2259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908630" y="1255684"/>
            <a:ext cx="3326740" cy="4311630"/>
            <a:chOff x="2908630" y="1255684"/>
            <a:chExt cx="3326740" cy="4311630"/>
          </a:xfrm>
        </p:grpSpPr>
        <p:grpSp>
          <p:nvGrpSpPr>
            <p:cNvPr id="14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15040" y="1627755"/>
            <a:ext cx="2674525" cy="3576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1" name="Group 300"/>
          <p:cNvGrpSpPr/>
          <p:nvPr userDrawn="1"/>
        </p:nvGrpSpPr>
        <p:grpSpPr>
          <a:xfrm>
            <a:off x="747228" y="1481662"/>
            <a:ext cx="3882522" cy="2030568"/>
            <a:chOff x="2844800" y="1304396"/>
            <a:chExt cx="2803525" cy="1466250"/>
          </a:xfrm>
        </p:grpSpPr>
        <p:grpSp>
          <p:nvGrpSpPr>
            <p:cNvPr id="4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67200" y="1587190"/>
            <a:ext cx="2651372" cy="163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8760966" y="4685355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404" y="4755650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1000" b="1" kern="12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75292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69342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65267" y="19165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59591" y="232717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864376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49840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55576" y="19165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940089" y="232717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436288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230338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2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717050" y="1133822"/>
            <a:ext cx="3711795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1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996601"/>
            <a:ext cx="9144000" cy="2260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2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6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Callout 17"/>
          <p:cNvSpPr/>
          <p:nvPr userDrawn="1"/>
        </p:nvSpPr>
        <p:spPr bwMode="auto">
          <a:xfrm>
            <a:off x="0" y="0"/>
            <a:ext cx="9144000" cy="2529116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49377" y="466776"/>
            <a:ext cx="1645246" cy="16447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95156" y="1419753"/>
            <a:ext cx="2944764" cy="2783019"/>
          </a:xfrm>
          <a:prstGeom prst="downArrowCallout">
            <a:avLst>
              <a:gd name="adj1" fmla="val 15850"/>
              <a:gd name="adj2" fmla="val 3818"/>
              <a:gd name="adj3" fmla="val 3117"/>
              <a:gd name="adj4" fmla="val 968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Down Arrow Callout 15"/>
          <p:cNvSpPr/>
          <p:nvPr userDrawn="1"/>
        </p:nvSpPr>
        <p:spPr>
          <a:xfrm>
            <a:off x="2040" y="1419753"/>
            <a:ext cx="2901397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Callout 16"/>
          <p:cNvSpPr/>
          <p:nvPr userDrawn="1"/>
        </p:nvSpPr>
        <p:spPr>
          <a:xfrm>
            <a:off x="2903437" y="1419753"/>
            <a:ext cx="329171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52497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52498" y="2411432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2498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6260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2626100" y="2411432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6261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4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683500" y="2411432"/>
            <a:ext cx="1861204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835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408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6740900" y="2411432"/>
            <a:ext cx="1861204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409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52497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552498" y="4332537"/>
            <a:ext cx="1861204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4"/>
          </p:nvPr>
        </p:nvSpPr>
        <p:spPr>
          <a:xfrm>
            <a:off x="552498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26260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2626100" y="4332537"/>
            <a:ext cx="1861204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6"/>
          </p:nvPr>
        </p:nvSpPr>
        <p:spPr>
          <a:xfrm>
            <a:off x="26261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6834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4683500" y="4332537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8"/>
          </p:nvPr>
        </p:nvSpPr>
        <p:spPr>
          <a:xfrm>
            <a:off x="46835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7408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6740900" y="4332537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409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0" name="Oval 2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4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4" grpId="0" animBg="1"/>
      <p:bldP spid="65" grpId="0" animBg="1"/>
      <p:bldP spid="6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animBg="1"/>
      <p:bldP spid="6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455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3513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9" grpId="0" animBg="1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455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452601" y="1526704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56569" y="2495701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38400" y="1124588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784267" y="2503321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422016" y="3860358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06762" y="355322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0318" y="4425136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94818" y="128771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2"/>
          </p:nvPr>
        </p:nvSpPr>
        <p:spPr>
          <a:xfrm>
            <a:off x="4256824" y="357247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3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4093" y="1265983"/>
            <a:ext cx="2372431" cy="23717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75292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69342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65267" y="19165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59591" y="232717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864376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49840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55576" y="19165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940089" y="232717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436288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230338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52497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52498" y="2411432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2498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6260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2626100" y="2411432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6261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4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683500" y="2411432"/>
            <a:ext cx="1861204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835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408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6740900" y="2411432"/>
            <a:ext cx="1861204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409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52497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552498" y="4332537"/>
            <a:ext cx="1861204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4"/>
          </p:nvPr>
        </p:nvSpPr>
        <p:spPr>
          <a:xfrm>
            <a:off x="552498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26260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2626100" y="4332537"/>
            <a:ext cx="1861204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6"/>
          </p:nvPr>
        </p:nvSpPr>
        <p:spPr>
          <a:xfrm>
            <a:off x="26261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6834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4683500" y="4332537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8"/>
          </p:nvPr>
        </p:nvSpPr>
        <p:spPr>
          <a:xfrm>
            <a:off x="46835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7408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6740900" y="4332537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409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0" name="Oval 2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4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4" grpId="0" animBg="1"/>
      <p:bldP spid="65" grpId="0" animBg="1"/>
      <p:bldP spid="6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animBg="1"/>
      <p:bldP spid="6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523775" y="2943008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523775" y="1189491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7215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03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95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2587364" y="2943008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 userDrawn="1"/>
        </p:nvSpPr>
        <p:spPr>
          <a:xfrm>
            <a:off x="2587364" y="1189491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40804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3928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93105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4638575" y="2943008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 userDrawn="1"/>
        </p:nvSpPr>
        <p:spPr>
          <a:xfrm>
            <a:off x="4638575" y="1189491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92015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22"/>
          </p:nvPr>
        </p:nvSpPr>
        <p:spPr>
          <a:xfrm>
            <a:off x="48851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43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6679006" y="2943008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 userDrawn="1"/>
        </p:nvSpPr>
        <p:spPr>
          <a:xfrm>
            <a:off x="6679006" y="1189491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32446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25"/>
          </p:nvPr>
        </p:nvSpPr>
        <p:spPr>
          <a:xfrm>
            <a:off x="6925570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6"/>
          </p:nvPr>
        </p:nvSpPr>
        <p:spPr>
          <a:xfrm>
            <a:off x="6784747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7" grpId="0" animBg="1"/>
      <p:bldP spid="80" grpId="0" animBg="1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 animBg="1"/>
      <p:bldP spid="8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 animBg="1"/>
      <p:bldP spid="9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/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1056575"/>
            <a:ext cx="2438400" cy="24376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1295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1"/>
          </p:nvPr>
        </p:nvSpPr>
        <p:spPr>
          <a:xfrm>
            <a:off x="2546030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32"/>
          </p:nvPr>
        </p:nvSpPr>
        <p:spPr>
          <a:xfrm>
            <a:off x="5124638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3"/>
          </p:nvPr>
        </p:nvSpPr>
        <p:spPr>
          <a:xfrm>
            <a:off x="6934188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4"/>
          </p:nvPr>
        </p:nvSpPr>
        <p:spPr>
          <a:xfrm>
            <a:off x="3858125" y="387521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5649" y="1808947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10384" y="2460982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888992" y="2460982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98542" y="1808947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63" grpId="0" animBg="1"/>
      <p:bldP spid="73" grpId="0" animBg="1"/>
      <p:bldP spid="83" grpId="0" animBg="1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25836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9487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25836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274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9925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274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8524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972175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2"/>
          </p:nvPr>
        </p:nvSpPr>
        <p:spPr>
          <a:xfrm>
            <a:off x="7248524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3"/>
          </p:nvPr>
        </p:nvSpPr>
        <p:spPr>
          <a:xfrm>
            <a:off x="1725836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49487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5"/>
          </p:nvPr>
        </p:nvSpPr>
        <p:spPr>
          <a:xfrm>
            <a:off x="1725836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6"/>
          </p:nvPr>
        </p:nvSpPr>
        <p:spPr>
          <a:xfrm>
            <a:off x="4486274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209925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8"/>
          </p:nvPr>
        </p:nvSpPr>
        <p:spPr>
          <a:xfrm>
            <a:off x="4486274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9"/>
          </p:nvPr>
        </p:nvSpPr>
        <p:spPr>
          <a:xfrm>
            <a:off x="7248524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972175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48524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523775" y="2943008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523775" y="1189491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7215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03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95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2587364" y="2943008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 userDrawn="1"/>
        </p:nvSpPr>
        <p:spPr>
          <a:xfrm>
            <a:off x="2587364" y="1189491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40804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3928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93105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4638575" y="2943008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 userDrawn="1"/>
        </p:nvSpPr>
        <p:spPr>
          <a:xfrm>
            <a:off x="4638575" y="1189491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92015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22"/>
          </p:nvPr>
        </p:nvSpPr>
        <p:spPr>
          <a:xfrm>
            <a:off x="48851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43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6679006" y="2943008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 userDrawn="1"/>
        </p:nvSpPr>
        <p:spPr>
          <a:xfrm>
            <a:off x="6679006" y="1189491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32446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25"/>
          </p:nvPr>
        </p:nvSpPr>
        <p:spPr>
          <a:xfrm>
            <a:off x="6925570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6"/>
          </p:nvPr>
        </p:nvSpPr>
        <p:spPr>
          <a:xfrm>
            <a:off x="6784747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7" grpId="0" animBg="1"/>
      <p:bldP spid="80" grpId="0" animBg="1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 animBg="1"/>
      <p:bldP spid="8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 animBg="1"/>
      <p:bldP spid="9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/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654724" y="1375291"/>
            <a:ext cx="3802062" cy="1684314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7388" y="1504216"/>
            <a:ext cx="1401282" cy="1426464"/>
          </a:xfrm>
          <a:prstGeom prst="roundRect">
            <a:avLst>
              <a:gd name="adj" fmla="val 84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 animBg="1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  <p:bldP spid="40" grpId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33821"/>
            <a:ext cx="2773585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62429" y="1133821"/>
            <a:ext cx="2781572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73585" y="1133822"/>
            <a:ext cx="3588844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14392" y="1073969"/>
            <a:ext cx="3974883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14392" y="2571750"/>
            <a:ext cx="3974883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1122093"/>
            <a:ext cx="1834811" cy="2844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71040" y="1122093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1122093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8482" y="2619875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2664561" y="2570470"/>
            <a:ext cx="1785974" cy="1396467"/>
            <a:chOff x="2664561" y="2570470"/>
            <a:chExt cx="1785974" cy="1396467"/>
          </a:xfrm>
        </p:grpSpPr>
        <p:sp>
          <p:nvSpPr>
            <p:cNvPr id="34" name="Rectangle 33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"/>
          <p:cNvGrpSpPr/>
          <p:nvPr userDrawn="1"/>
        </p:nvGrpSpPr>
        <p:grpSpPr>
          <a:xfrm>
            <a:off x="6694047" y="2562850"/>
            <a:ext cx="1785974" cy="1404087"/>
            <a:chOff x="6694047" y="2562850"/>
            <a:chExt cx="1785974" cy="1404087"/>
          </a:xfrm>
        </p:grpSpPr>
        <p:sp>
          <p:nvSpPr>
            <p:cNvPr id="37" name="Rectangle 36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2"/>
          <p:cNvGrpSpPr/>
          <p:nvPr userDrawn="1"/>
        </p:nvGrpSpPr>
        <p:grpSpPr>
          <a:xfrm>
            <a:off x="4658482" y="1122093"/>
            <a:ext cx="1785974" cy="1407182"/>
            <a:chOff x="4658482" y="1122093"/>
            <a:chExt cx="1785974" cy="1407182"/>
          </a:xfrm>
        </p:grpSpPr>
        <p:sp>
          <p:nvSpPr>
            <p:cNvPr id="40" name="Rectangle 39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31" grpId="0" animBg="1"/>
      <p:bldP spid="32" grpId="0" animBg="1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4750079" y="1430890"/>
            <a:ext cx="1785974" cy="1044090"/>
            <a:chOff x="4750079" y="1706835"/>
            <a:chExt cx="1785974" cy="1044090"/>
          </a:xfrm>
        </p:grpSpPr>
        <p:sp>
          <p:nvSpPr>
            <p:cNvPr id="45" name="Rectangle 4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6707505" y="1430890"/>
            <a:ext cx="1785974" cy="1044090"/>
            <a:chOff x="6707505" y="1706835"/>
            <a:chExt cx="1785974" cy="1044090"/>
          </a:xfrm>
        </p:grpSpPr>
        <p:sp>
          <p:nvSpPr>
            <p:cNvPr id="48" name="Rectangle 47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4750079" y="2517098"/>
            <a:ext cx="1785974" cy="1045251"/>
            <a:chOff x="4750079" y="2793043"/>
            <a:chExt cx="1785974" cy="1045251"/>
          </a:xfrm>
        </p:grpSpPr>
        <p:sp>
          <p:nvSpPr>
            <p:cNvPr id="51" name="Rectangle 50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6707505" y="2517098"/>
            <a:ext cx="1785974" cy="1045251"/>
            <a:chOff x="6707505" y="2793043"/>
            <a:chExt cx="1785974" cy="1045251"/>
          </a:xfrm>
        </p:grpSpPr>
        <p:sp>
          <p:nvSpPr>
            <p:cNvPr id="54" name="Rectangle 53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8891" y="1430890"/>
            <a:ext cx="3884059" cy="2131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02843"/>
            <a:ext cx="9127832" cy="225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1000" b="1" kern="12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2826" y="1026128"/>
            <a:ext cx="2968376" cy="3917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512017" y="1026128"/>
            <a:ext cx="2968376" cy="3917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5000"/>
                  <a:lumOff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3246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43246" y="2416390"/>
            <a:ext cx="2602149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0621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58150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258150" y="2416390"/>
            <a:ext cx="2602149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5525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071075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071075" y="2416390"/>
            <a:ext cx="2602149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38450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3246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3246" y="4347120"/>
            <a:ext cx="2602149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0621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258150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258150" y="4347120"/>
            <a:ext cx="2602149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25525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71075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071075" y="4347120"/>
            <a:ext cx="2602149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7"/>
          </p:nvPr>
        </p:nvSpPr>
        <p:spPr>
          <a:xfrm>
            <a:off x="6138450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6970" y="3506082"/>
            <a:ext cx="1811374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56160" y="3506082"/>
            <a:ext cx="1811374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6970" y="1178543"/>
            <a:ext cx="3869193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1056575"/>
            <a:ext cx="2438400" cy="24376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1295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1"/>
          </p:nvPr>
        </p:nvSpPr>
        <p:spPr>
          <a:xfrm>
            <a:off x="2546030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32"/>
          </p:nvPr>
        </p:nvSpPr>
        <p:spPr>
          <a:xfrm>
            <a:off x="5124638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3"/>
          </p:nvPr>
        </p:nvSpPr>
        <p:spPr>
          <a:xfrm>
            <a:off x="6934188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4"/>
          </p:nvPr>
        </p:nvSpPr>
        <p:spPr>
          <a:xfrm>
            <a:off x="3858125" y="387521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5649" y="1808947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10384" y="2460982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888992" y="2460982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98542" y="1808947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63" grpId="0" animBg="1"/>
      <p:bldP spid="73" grpId="0" animBg="1"/>
      <p:bldP spid="83" grpId="0" animBg="1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7985" y="1073968"/>
            <a:ext cx="3160757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52772" y="1073968"/>
            <a:ext cx="5991228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27831" cy="2974997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27831" cy="3666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0456" y="1229499"/>
            <a:ext cx="3681115" cy="322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88842" y="1229499"/>
            <a:ext cx="3681115" cy="322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477217"/>
            <a:ext cx="3697888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87214" y="0"/>
            <a:ext cx="445678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5438" y="2994298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28355" y="2994298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11238" y="1208553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46296" y="1208553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2511238" y="2859857"/>
            <a:ext cx="2007972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000" dirty="0" smtClean="0">
              <a:latin typeface="FontAwesome" pitchFamily="2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65438" y="1208553"/>
            <a:ext cx="2007972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dirty="0" smtClean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4628355" y="1208552"/>
            <a:ext cx="2007972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000" dirty="0" smtClean="0"/>
              <a:t> 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6746296" y="2859857"/>
            <a:ext cx="2007972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defRPr/>
            </a:pP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animBg="1"/>
      <p:bldP spid="36" grpId="0" animBg="1"/>
      <p:bldP spid="35" grpId="0" animBg="1"/>
      <p:bldP spid="39" grpId="0" animBg="1"/>
      <p:bldP spid="44" grpId="0" animBg="1"/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4725" y="1646263"/>
            <a:ext cx="3773217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2" y="1636638"/>
            <a:ext cx="3773217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49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19992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14724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Rectangle 31"/>
          <p:cNvSpPr/>
          <p:nvPr userDrawn="1"/>
        </p:nvSpPr>
        <p:spPr>
          <a:xfrm>
            <a:off x="648948" y="1254235"/>
            <a:ext cx="37626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2532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Rectangle 59"/>
          <p:cNvSpPr/>
          <p:nvPr userDrawn="1"/>
        </p:nvSpPr>
        <p:spPr>
          <a:xfrm>
            <a:off x="4719991" y="1254235"/>
            <a:ext cx="37626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43575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648949" y="1282810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901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375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Rectangle 82"/>
          <p:cNvSpPr/>
          <p:nvPr userDrawn="1"/>
        </p:nvSpPr>
        <p:spPr>
          <a:xfrm>
            <a:off x="3339018" y="1282810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3268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1980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2506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1980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8" name="Rectangle 87"/>
          <p:cNvSpPr/>
          <p:nvPr userDrawn="1"/>
        </p:nvSpPr>
        <p:spPr>
          <a:xfrm>
            <a:off x="6025068" y="1282810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5"/>
          </p:nvPr>
        </p:nvSpPr>
        <p:spPr>
          <a:xfrm>
            <a:off x="611873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25836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9487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25836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274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9925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274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8524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972175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2"/>
          </p:nvPr>
        </p:nvSpPr>
        <p:spPr>
          <a:xfrm>
            <a:off x="7248524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3"/>
          </p:nvPr>
        </p:nvSpPr>
        <p:spPr>
          <a:xfrm>
            <a:off x="1725836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49487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5"/>
          </p:nvPr>
        </p:nvSpPr>
        <p:spPr>
          <a:xfrm>
            <a:off x="1725836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6"/>
          </p:nvPr>
        </p:nvSpPr>
        <p:spPr>
          <a:xfrm>
            <a:off x="4486274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209925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8"/>
          </p:nvPr>
        </p:nvSpPr>
        <p:spPr>
          <a:xfrm>
            <a:off x="4486274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9"/>
          </p:nvPr>
        </p:nvSpPr>
        <p:spPr>
          <a:xfrm>
            <a:off x="7248524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972175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48524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576016" y="1203267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78314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4" name="Rectangle 43"/>
          <p:cNvSpPr/>
          <p:nvPr userDrawn="1"/>
        </p:nvSpPr>
        <p:spPr>
          <a:xfrm>
            <a:off x="2638988" y="1203267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09343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84531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29123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9" name="Rectangle 48"/>
          <p:cNvSpPr/>
          <p:nvPr userDrawn="1"/>
        </p:nvSpPr>
        <p:spPr>
          <a:xfrm>
            <a:off x="4689797" y="1203267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60152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22908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67500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Rectangle 58"/>
          <p:cNvSpPr/>
          <p:nvPr userDrawn="1"/>
        </p:nvSpPr>
        <p:spPr>
          <a:xfrm>
            <a:off x="6728174" y="1203267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9"/>
          </p:nvPr>
        </p:nvSpPr>
        <p:spPr>
          <a:xfrm>
            <a:off x="6798529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Oval 2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3083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945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675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508350" y="1217194"/>
            <a:ext cx="1537336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66260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47332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7194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2091924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6" name="Rectangle 65"/>
          <p:cNvSpPr/>
          <p:nvPr userDrawn="1"/>
        </p:nvSpPr>
        <p:spPr>
          <a:xfrm>
            <a:off x="2152599" y="1217194"/>
            <a:ext cx="153733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210509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794548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44410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4"/>
          </p:nvPr>
        </p:nvSpPr>
        <p:spPr>
          <a:xfrm>
            <a:off x="3739140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3799815" y="1217194"/>
            <a:ext cx="15373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5"/>
          </p:nvPr>
        </p:nvSpPr>
        <p:spPr>
          <a:xfrm>
            <a:off x="3857725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38435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7"/>
          </p:nvPr>
        </p:nvSpPr>
        <p:spPr>
          <a:xfrm>
            <a:off x="5388297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5383027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1" name="Rectangle 80"/>
          <p:cNvSpPr/>
          <p:nvPr userDrawn="1"/>
        </p:nvSpPr>
        <p:spPr>
          <a:xfrm>
            <a:off x="5443702" y="1217194"/>
            <a:ext cx="1537336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01612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077764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1"/>
          </p:nvPr>
        </p:nvSpPr>
        <p:spPr>
          <a:xfrm>
            <a:off x="7027626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2"/>
          </p:nvPr>
        </p:nvSpPr>
        <p:spPr>
          <a:xfrm>
            <a:off x="7022356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6" name="Rectangle 85"/>
          <p:cNvSpPr/>
          <p:nvPr userDrawn="1"/>
        </p:nvSpPr>
        <p:spPr>
          <a:xfrm>
            <a:off x="7083031" y="1217194"/>
            <a:ext cx="1537336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33"/>
          </p:nvPr>
        </p:nvSpPr>
        <p:spPr>
          <a:xfrm>
            <a:off x="7140941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1" name="Oval 3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animBg="1"/>
      <p:bldP spid="8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1" name="Group 300"/>
          <p:cNvGrpSpPr/>
          <p:nvPr userDrawn="1"/>
        </p:nvGrpSpPr>
        <p:grpSpPr>
          <a:xfrm>
            <a:off x="459050" y="1404662"/>
            <a:ext cx="3882522" cy="2030568"/>
            <a:chOff x="2844800" y="1304396"/>
            <a:chExt cx="2803525" cy="1466250"/>
          </a:xfrm>
        </p:grpSpPr>
        <p:grpSp>
          <p:nvGrpSpPr>
            <p:cNvPr id="3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022" y="1510190"/>
            <a:ext cx="2651372" cy="163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8" name="Group 29"/>
          <p:cNvGrpSpPr/>
          <p:nvPr userDrawn="1"/>
        </p:nvGrpSpPr>
        <p:grpSpPr>
          <a:xfrm>
            <a:off x="3834542" y="1298511"/>
            <a:ext cx="1474916" cy="3116663"/>
            <a:chOff x="3189614" y="1562392"/>
            <a:chExt cx="1474916" cy="3116662"/>
          </a:xfrm>
          <a:effectLst/>
        </p:grpSpPr>
        <p:sp>
          <p:nvSpPr>
            <p:cNvPr id="19" name="Freeform 18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51670" y="1727613"/>
            <a:ext cx="1256433" cy="2282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Line buttom"/>
          <p:cNvCxnSpPr/>
          <p:nvPr userDrawn="1"/>
        </p:nvCxnSpPr>
        <p:spPr>
          <a:xfrm>
            <a:off x="0" y="3273754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3328989" y="1450783"/>
            <a:ext cx="2552732" cy="2031086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5151" y="1546974"/>
            <a:ext cx="2318183" cy="1310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18" name="Straight Line buttom"/>
          <p:cNvCxnSpPr/>
          <p:nvPr userDrawn="1"/>
        </p:nvCxnSpPr>
        <p:spPr>
          <a:xfrm>
            <a:off x="0" y="3272559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29"/>
          <p:cNvGrpSpPr/>
          <p:nvPr userDrawn="1"/>
        </p:nvGrpSpPr>
        <p:grpSpPr>
          <a:xfrm>
            <a:off x="677589" y="1073968"/>
            <a:ext cx="1647737" cy="3481853"/>
            <a:chOff x="3189614" y="1562392"/>
            <a:chExt cx="1474916" cy="3116662"/>
          </a:xfrm>
          <a:effectLst/>
        </p:grpSpPr>
        <p:sp>
          <p:nvSpPr>
            <p:cNvPr id="33" name="Freeform 32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4" name="Picture 43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6045" y="4555821"/>
            <a:ext cx="2320732" cy="238125"/>
          </a:xfrm>
          <a:prstGeom prst="rect">
            <a:avLst/>
          </a:prstGeom>
        </p:spPr>
      </p:pic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8441" y="1563804"/>
            <a:ext cx="1403654" cy="2539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45" grpId="0" animBg="1"/>
    </p:bld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168751" y="1201795"/>
            <a:ext cx="4400683" cy="3501414"/>
            <a:chOff x="2094899" y="1081795"/>
            <a:chExt cx="4400683" cy="3501414"/>
          </a:xfrm>
        </p:grpSpPr>
        <p:sp>
          <p:nvSpPr>
            <p:cNvPr id="22" name="Rectangle 21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56720" y="1367618"/>
            <a:ext cx="4008623" cy="2259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</p:bld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908630" y="1255684"/>
            <a:ext cx="3326740" cy="4311630"/>
            <a:chOff x="2908630" y="1255684"/>
            <a:chExt cx="3326740" cy="4311630"/>
          </a:xfrm>
        </p:grpSpPr>
        <p:grpSp>
          <p:nvGrpSpPr>
            <p:cNvPr id="14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15040" y="1627755"/>
            <a:ext cx="2674525" cy="3576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1" name="Group 300"/>
          <p:cNvGrpSpPr/>
          <p:nvPr userDrawn="1"/>
        </p:nvGrpSpPr>
        <p:grpSpPr>
          <a:xfrm>
            <a:off x="747228" y="1481662"/>
            <a:ext cx="3882522" cy="2030568"/>
            <a:chOff x="2844800" y="1304396"/>
            <a:chExt cx="2803525" cy="1466250"/>
          </a:xfrm>
        </p:grpSpPr>
        <p:grpSp>
          <p:nvGrpSpPr>
            <p:cNvPr id="4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67200" y="1587190"/>
            <a:ext cx="2651372" cy="163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</p:bld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8760966" y="4685355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404" y="4755650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1000" b="1" kern="12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654724" y="1375291"/>
            <a:ext cx="3802062" cy="1684314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7388" y="1504216"/>
            <a:ext cx="1401282" cy="1426464"/>
          </a:xfrm>
          <a:prstGeom prst="roundRect">
            <a:avLst>
              <a:gd name="adj" fmla="val 84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 animBg="1"/>
    </p:bld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683341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84005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70747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09264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417663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851740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49696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9722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9818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  <p:bldP spid="40" grpId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08978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138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33821"/>
            <a:ext cx="2773585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62429" y="1133821"/>
            <a:ext cx="2781572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73585" y="1133822"/>
            <a:ext cx="3588844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14392" y="1073969"/>
            <a:ext cx="3974883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14392" y="2571750"/>
            <a:ext cx="3974883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1122093"/>
            <a:ext cx="1834811" cy="2844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71040" y="1122093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1122093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8482" y="2619875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2664561" y="2570470"/>
            <a:ext cx="1785974" cy="1396467"/>
            <a:chOff x="2664561" y="2570470"/>
            <a:chExt cx="1785974" cy="1396467"/>
          </a:xfrm>
        </p:grpSpPr>
        <p:sp>
          <p:nvSpPr>
            <p:cNvPr id="34" name="Rectangle 33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"/>
          <p:cNvGrpSpPr/>
          <p:nvPr userDrawn="1"/>
        </p:nvGrpSpPr>
        <p:grpSpPr>
          <a:xfrm>
            <a:off x="6694047" y="2562850"/>
            <a:ext cx="1785974" cy="1404087"/>
            <a:chOff x="6694047" y="2562850"/>
            <a:chExt cx="1785974" cy="1404087"/>
          </a:xfrm>
        </p:grpSpPr>
        <p:sp>
          <p:nvSpPr>
            <p:cNvPr id="37" name="Rectangle 36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2"/>
          <p:cNvGrpSpPr/>
          <p:nvPr userDrawn="1"/>
        </p:nvGrpSpPr>
        <p:grpSpPr>
          <a:xfrm>
            <a:off x="4658482" y="1122093"/>
            <a:ext cx="1785974" cy="1407182"/>
            <a:chOff x="4658482" y="1122093"/>
            <a:chExt cx="1785974" cy="1407182"/>
          </a:xfrm>
        </p:grpSpPr>
        <p:sp>
          <p:nvSpPr>
            <p:cNvPr id="40" name="Rectangle 39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31" grpId="0" animBg="1"/>
      <p:bldP spid="3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4750079" y="1430890"/>
            <a:ext cx="1785974" cy="1044090"/>
            <a:chOff x="4750079" y="1706835"/>
            <a:chExt cx="1785974" cy="1044090"/>
          </a:xfrm>
        </p:grpSpPr>
        <p:sp>
          <p:nvSpPr>
            <p:cNvPr id="45" name="Rectangle 4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6707505" y="1430890"/>
            <a:ext cx="1785974" cy="1044090"/>
            <a:chOff x="6707505" y="1706835"/>
            <a:chExt cx="1785974" cy="1044090"/>
          </a:xfrm>
        </p:grpSpPr>
        <p:sp>
          <p:nvSpPr>
            <p:cNvPr id="48" name="Rectangle 47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4750079" y="2517098"/>
            <a:ext cx="1785974" cy="1045251"/>
            <a:chOff x="4750079" y="2793043"/>
            <a:chExt cx="1785974" cy="1045251"/>
          </a:xfrm>
        </p:grpSpPr>
        <p:sp>
          <p:nvSpPr>
            <p:cNvPr id="51" name="Rectangle 50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6707505" y="2517098"/>
            <a:ext cx="1785974" cy="1045251"/>
            <a:chOff x="6707505" y="2793043"/>
            <a:chExt cx="1785974" cy="1045251"/>
          </a:xfrm>
        </p:grpSpPr>
        <p:sp>
          <p:nvSpPr>
            <p:cNvPr id="54" name="Rectangle 53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8891" y="1430890"/>
            <a:ext cx="3884059" cy="2131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02843"/>
            <a:ext cx="9127832" cy="225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1000" b="1" kern="12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2826" y="1026128"/>
            <a:ext cx="2968376" cy="3917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512017" y="1026128"/>
            <a:ext cx="2968376" cy="3917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5000"/>
                  <a:lumOff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3246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43246" y="2416390"/>
            <a:ext cx="2602149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0621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58150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258150" y="2416390"/>
            <a:ext cx="2602149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5525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071075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071075" y="2416390"/>
            <a:ext cx="2602149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38450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3246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3246" y="4347120"/>
            <a:ext cx="2602149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0621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258150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258150" y="4347120"/>
            <a:ext cx="2602149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25525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71075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071075" y="4347120"/>
            <a:ext cx="2602149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7"/>
          </p:nvPr>
        </p:nvSpPr>
        <p:spPr>
          <a:xfrm>
            <a:off x="6138450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6970" y="3506082"/>
            <a:ext cx="1811374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56160" y="3506082"/>
            <a:ext cx="1811374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6970" y="1178543"/>
            <a:ext cx="3869193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717050" y="1133822"/>
            <a:ext cx="3711795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234229" y="4851624"/>
            <a:ext cx="45768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1000" b="1" kern="12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8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7985" y="1073968"/>
            <a:ext cx="3160757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52772" y="1073968"/>
            <a:ext cx="5991228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27831" cy="2974997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27831" cy="3666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0456" y="1229499"/>
            <a:ext cx="3681115" cy="322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88842" y="1229499"/>
            <a:ext cx="3681115" cy="322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477217"/>
            <a:ext cx="3697888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87214" y="0"/>
            <a:ext cx="445678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5438" y="2994298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28355" y="2994298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11238" y="1208553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46296" y="1208553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2511238" y="2859857"/>
            <a:ext cx="2007972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000" dirty="0" smtClean="0">
              <a:latin typeface="FontAwesome" pitchFamily="2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65438" y="1208553"/>
            <a:ext cx="2007972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dirty="0" smtClean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4628355" y="1208552"/>
            <a:ext cx="2007972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000" dirty="0" smtClean="0"/>
              <a:t> 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6746296" y="2859857"/>
            <a:ext cx="2007972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defRPr/>
            </a:pP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animBg="1"/>
      <p:bldP spid="36" grpId="0" animBg="1"/>
      <p:bldP spid="35" grpId="0" animBg="1"/>
      <p:bldP spid="39" grpId="0" animBg="1"/>
      <p:bldP spid="4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4725" y="1646263"/>
            <a:ext cx="3773217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2" y="1636638"/>
            <a:ext cx="3773217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49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19992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14724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Rectangle 31"/>
          <p:cNvSpPr/>
          <p:nvPr userDrawn="1"/>
        </p:nvSpPr>
        <p:spPr>
          <a:xfrm>
            <a:off x="648948" y="1254235"/>
            <a:ext cx="37626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2532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Rectangle 59"/>
          <p:cNvSpPr/>
          <p:nvPr userDrawn="1"/>
        </p:nvSpPr>
        <p:spPr>
          <a:xfrm>
            <a:off x="4719991" y="1254235"/>
            <a:ext cx="37626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43575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648949" y="1282810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901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375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Rectangle 82"/>
          <p:cNvSpPr/>
          <p:nvPr userDrawn="1"/>
        </p:nvSpPr>
        <p:spPr>
          <a:xfrm>
            <a:off x="3339018" y="1282810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3268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1980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2506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1980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8" name="Rectangle 87"/>
          <p:cNvSpPr/>
          <p:nvPr userDrawn="1"/>
        </p:nvSpPr>
        <p:spPr>
          <a:xfrm>
            <a:off x="6025068" y="1282810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5"/>
          </p:nvPr>
        </p:nvSpPr>
        <p:spPr>
          <a:xfrm>
            <a:off x="611873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996601"/>
            <a:ext cx="9144000" cy="2260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576016" y="1203267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78314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4" name="Rectangle 43"/>
          <p:cNvSpPr/>
          <p:nvPr userDrawn="1"/>
        </p:nvSpPr>
        <p:spPr>
          <a:xfrm>
            <a:off x="2638988" y="1203267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09343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84531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29123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9" name="Rectangle 48"/>
          <p:cNvSpPr/>
          <p:nvPr userDrawn="1"/>
        </p:nvSpPr>
        <p:spPr>
          <a:xfrm>
            <a:off x="4689797" y="1203267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60152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22908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67500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Rectangle 58"/>
          <p:cNvSpPr/>
          <p:nvPr userDrawn="1"/>
        </p:nvSpPr>
        <p:spPr>
          <a:xfrm>
            <a:off x="6728174" y="1203267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9"/>
          </p:nvPr>
        </p:nvSpPr>
        <p:spPr>
          <a:xfrm>
            <a:off x="6798529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Oval 2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3083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945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675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508350" y="1217194"/>
            <a:ext cx="1537336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66260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47332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7194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2091924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6" name="Rectangle 65"/>
          <p:cNvSpPr/>
          <p:nvPr userDrawn="1"/>
        </p:nvSpPr>
        <p:spPr>
          <a:xfrm>
            <a:off x="2152599" y="1217194"/>
            <a:ext cx="153733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210509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794548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44410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4"/>
          </p:nvPr>
        </p:nvSpPr>
        <p:spPr>
          <a:xfrm>
            <a:off x="3739140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3799815" y="1217194"/>
            <a:ext cx="15373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5"/>
          </p:nvPr>
        </p:nvSpPr>
        <p:spPr>
          <a:xfrm>
            <a:off x="3857725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38435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7"/>
          </p:nvPr>
        </p:nvSpPr>
        <p:spPr>
          <a:xfrm>
            <a:off x="5388297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5383027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1" name="Rectangle 80"/>
          <p:cNvSpPr/>
          <p:nvPr userDrawn="1"/>
        </p:nvSpPr>
        <p:spPr>
          <a:xfrm>
            <a:off x="5443702" y="1217194"/>
            <a:ext cx="1537336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01612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077764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1"/>
          </p:nvPr>
        </p:nvSpPr>
        <p:spPr>
          <a:xfrm>
            <a:off x="7027626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2"/>
          </p:nvPr>
        </p:nvSpPr>
        <p:spPr>
          <a:xfrm>
            <a:off x="7022356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6" name="Rectangle 85"/>
          <p:cNvSpPr/>
          <p:nvPr userDrawn="1"/>
        </p:nvSpPr>
        <p:spPr>
          <a:xfrm>
            <a:off x="7083031" y="1217194"/>
            <a:ext cx="1537336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33"/>
          </p:nvPr>
        </p:nvSpPr>
        <p:spPr>
          <a:xfrm>
            <a:off x="7140941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1" name="Oval 3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animBg="1"/>
      <p:bldP spid="8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1" name="Group 300"/>
          <p:cNvGrpSpPr/>
          <p:nvPr userDrawn="1"/>
        </p:nvGrpSpPr>
        <p:grpSpPr>
          <a:xfrm>
            <a:off x="459050" y="1404662"/>
            <a:ext cx="3882522" cy="2030568"/>
            <a:chOff x="2844800" y="1304396"/>
            <a:chExt cx="2803525" cy="1466250"/>
          </a:xfrm>
        </p:grpSpPr>
        <p:grpSp>
          <p:nvGrpSpPr>
            <p:cNvPr id="3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022" y="1510190"/>
            <a:ext cx="2651372" cy="163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8" name="Group 29"/>
          <p:cNvGrpSpPr/>
          <p:nvPr userDrawn="1"/>
        </p:nvGrpSpPr>
        <p:grpSpPr>
          <a:xfrm>
            <a:off x="3834542" y="1298511"/>
            <a:ext cx="1474916" cy="3116663"/>
            <a:chOff x="3189614" y="1562392"/>
            <a:chExt cx="1474916" cy="3116662"/>
          </a:xfrm>
          <a:effectLst/>
        </p:grpSpPr>
        <p:sp>
          <p:nvSpPr>
            <p:cNvPr id="19" name="Freeform 18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51670" y="1727613"/>
            <a:ext cx="1256433" cy="2282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Line buttom"/>
          <p:cNvCxnSpPr/>
          <p:nvPr userDrawn="1"/>
        </p:nvCxnSpPr>
        <p:spPr>
          <a:xfrm>
            <a:off x="0" y="3273754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3328989" y="1450783"/>
            <a:ext cx="2552732" cy="2031086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5151" y="1546974"/>
            <a:ext cx="2318183" cy="1310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18" name="Straight Line buttom"/>
          <p:cNvCxnSpPr/>
          <p:nvPr userDrawn="1"/>
        </p:nvCxnSpPr>
        <p:spPr>
          <a:xfrm>
            <a:off x="0" y="3272559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29"/>
          <p:cNvGrpSpPr/>
          <p:nvPr userDrawn="1"/>
        </p:nvGrpSpPr>
        <p:grpSpPr>
          <a:xfrm>
            <a:off x="677589" y="1073968"/>
            <a:ext cx="1647737" cy="3481853"/>
            <a:chOff x="3189614" y="1562392"/>
            <a:chExt cx="1474916" cy="3116662"/>
          </a:xfrm>
          <a:effectLst/>
        </p:grpSpPr>
        <p:sp>
          <p:nvSpPr>
            <p:cNvPr id="33" name="Freeform 32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4" name="Picture 43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6045" y="4555821"/>
            <a:ext cx="2320732" cy="238125"/>
          </a:xfrm>
          <a:prstGeom prst="rect">
            <a:avLst/>
          </a:prstGeom>
        </p:spPr>
      </p:pic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8441" y="1563804"/>
            <a:ext cx="1403654" cy="2539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4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168751" y="1201795"/>
            <a:ext cx="4400683" cy="3501414"/>
            <a:chOff x="2094899" y="1081795"/>
            <a:chExt cx="4400683" cy="3501414"/>
          </a:xfrm>
        </p:grpSpPr>
        <p:sp>
          <p:nvSpPr>
            <p:cNvPr id="22" name="Rectangle 21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56720" y="1367618"/>
            <a:ext cx="4008623" cy="2259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908630" y="1255684"/>
            <a:ext cx="3326740" cy="4311630"/>
            <a:chOff x="2908630" y="1255684"/>
            <a:chExt cx="3326740" cy="4311630"/>
          </a:xfrm>
        </p:grpSpPr>
        <p:grpSp>
          <p:nvGrpSpPr>
            <p:cNvPr id="14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15040" y="1627755"/>
            <a:ext cx="2674525" cy="3576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1" name="Group 300"/>
          <p:cNvGrpSpPr/>
          <p:nvPr userDrawn="1"/>
        </p:nvGrpSpPr>
        <p:grpSpPr>
          <a:xfrm>
            <a:off x="747228" y="1481662"/>
            <a:ext cx="3882522" cy="2030568"/>
            <a:chOff x="2844800" y="1304396"/>
            <a:chExt cx="2803525" cy="1466250"/>
          </a:xfrm>
        </p:grpSpPr>
        <p:grpSp>
          <p:nvGrpSpPr>
            <p:cNvPr id="4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67200" y="1587190"/>
            <a:ext cx="2651372" cy="163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8760966" y="4685355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404" y="4755650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1000" b="1" kern="12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2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717050" y="1133822"/>
            <a:ext cx="3711795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1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996601"/>
            <a:ext cx="9144000" cy="2260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2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6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Callout 17"/>
          <p:cNvSpPr/>
          <p:nvPr userDrawn="1"/>
        </p:nvSpPr>
        <p:spPr bwMode="auto">
          <a:xfrm>
            <a:off x="0" y="0"/>
            <a:ext cx="9144000" cy="2529116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49377" y="466776"/>
            <a:ext cx="1645246" cy="16447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95156" y="1419753"/>
            <a:ext cx="2944764" cy="2783019"/>
          </a:xfrm>
          <a:prstGeom prst="downArrowCallout">
            <a:avLst>
              <a:gd name="adj1" fmla="val 15850"/>
              <a:gd name="adj2" fmla="val 3818"/>
              <a:gd name="adj3" fmla="val 3117"/>
              <a:gd name="adj4" fmla="val 968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Down Arrow Callout 15"/>
          <p:cNvSpPr/>
          <p:nvPr userDrawn="1"/>
        </p:nvSpPr>
        <p:spPr>
          <a:xfrm>
            <a:off x="2040" y="1419753"/>
            <a:ext cx="2901397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Callout 16"/>
          <p:cNvSpPr/>
          <p:nvPr userDrawn="1"/>
        </p:nvSpPr>
        <p:spPr>
          <a:xfrm>
            <a:off x="2903437" y="1419753"/>
            <a:ext cx="329171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455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3513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4552" y="1246790"/>
            <a:ext cx="1854144" cy="3225991"/>
          </a:xfrm>
          <a:prstGeom prst="downArrowCallout">
            <a:avLst>
              <a:gd name="adj1" fmla="val 17910"/>
              <a:gd name="adj2" fmla="val 8955"/>
              <a:gd name="adj3" fmla="val 6884"/>
              <a:gd name="adj4" fmla="val 96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00150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452601" y="1526704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56569" y="2495701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38400" y="1124588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784267" y="2503321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422016" y="3860358"/>
            <a:ext cx="997689" cy="9973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06762" y="355322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0318" y="4425136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94818" y="128771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2"/>
          </p:nvPr>
        </p:nvSpPr>
        <p:spPr>
          <a:xfrm>
            <a:off x="4256824" y="3572474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3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animBg="1"/>
      <p:bldP spid="62" grpId="0" animBg="1"/>
      <p:bldP spid="63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4093" y="1265983"/>
            <a:ext cx="2372431" cy="23717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75292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69342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65267" y="19165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59591" y="232717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864376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49840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55576" y="19165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940089" y="232717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436288" y="34797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230338" y="1565900"/>
            <a:ext cx="1833416" cy="1832870"/>
          </a:xfrm>
          <a:prstGeom prst="diamon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52497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52498" y="2411432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2498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6260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2626100" y="2411432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6261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4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4683500" y="2411432"/>
            <a:ext cx="1861204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835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40899" y="1057375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6740900" y="2411432"/>
            <a:ext cx="1861204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40900" y="2431025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52497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552498" y="4332537"/>
            <a:ext cx="1861204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4"/>
          </p:nvPr>
        </p:nvSpPr>
        <p:spPr>
          <a:xfrm>
            <a:off x="552498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26260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2626100" y="4332537"/>
            <a:ext cx="1861204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6"/>
          </p:nvPr>
        </p:nvSpPr>
        <p:spPr>
          <a:xfrm>
            <a:off x="26261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6834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4683500" y="4332537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8"/>
          </p:nvPr>
        </p:nvSpPr>
        <p:spPr>
          <a:xfrm>
            <a:off x="46835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740899" y="2978480"/>
            <a:ext cx="1861204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6740900" y="4332537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40900" y="4352130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0" name="Oval 2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4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2" grpId="0" animBg="1"/>
      <p:bldP spid="64" grpId="0" animBg="1"/>
      <p:bldP spid="65" grpId="0" animBg="1"/>
      <p:bldP spid="6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animBg="1"/>
      <p:bldP spid="6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523775" y="2943008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523775" y="1189491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7215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03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95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2587364" y="2943008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 userDrawn="1"/>
        </p:nvSpPr>
        <p:spPr>
          <a:xfrm>
            <a:off x="2587364" y="1189491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40804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3928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93105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4638575" y="2943008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 userDrawn="1"/>
        </p:nvSpPr>
        <p:spPr>
          <a:xfrm>
            <a:off x="4638575" y="1189491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92015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22"/>
          </p:nvPr>
        </p:nvSpPr>
        <p:spPr>
          <a:xfrm>
            <a:off x="4885139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4316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6679006" y="2943008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 userDrawn="1"/>
        </p:nvSpPr>
        <p:spPr>
          <a:xfrm>
            <a:off x="6679006" y="1189491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32446" y="1242330"/>
            <a:ext cx="1810424" cy="1556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25"/>
          </p:nvPr>
        </p:nvSpPr>
        <p:spPr>
          <a:xfrm>
            <a:off x="6925570" y="3068877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6"/>
          </p:nvPr>
        </p:nvSpPr>
        <p:spPr>
          <a:xfrm>
            <a:off x="6784747" y="3443294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7" grpId="0" animBg="1"/>
      <p:bldP spid="80" grpId="0" animBg="1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 animBg="1"/>
      <p:bldP spid="8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 animBg="1"/>
      <p:bldP spid="9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/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1056575"/>
            <a:ext cx="2438400" cy="24376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1295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1"/>
          </p:nvPr>
        </p:nvSpPr>
        <p:spPr>
          <a:xfrm>
            <a:off x="2546030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32"/>
          </p:nvPr>
        </p:nvSpPr>
        <p:spPr>
          <a:xfrm>
            <a:off x="5124638" y="440135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3"/>
          </p:nvPr>
        </p:nvSpPr>
        <p:spPr>
          <a:xfrm>
            <a:off x="6934188" y="377097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4"/>
          </p:nvPr>
        </p:nvSpPr>
        <p:spPr>
          <a:xfrm>
            <a:off x="3858125" y="3875210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5649" y="1808947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10384" y="2460982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888992" y="2460982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98542" y="1808947"/>
            <a:ext cx="1892808" cy="18922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63" grpId="0" animBg="1"/>
      <p:bldP spid="73" grpId="0" animBg="1"/>
      <p:bldP spid="8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25836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9487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25836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274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9925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274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8524" y="1453376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972175" y="1472627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2"/>
          </p:nvPr>
        </p:nvSpPr>
        <p:spPr>
          <a:xfrm>
            <a:off x="7248524" y="1866293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3"/>
          </p:nvPr>
        </p:nvSpPr>
        <p:spPr>
          <a:xfrm>
            <a:off x="1725836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49487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5"/>
          </p:nvPr>
        </p:nvSpPr>
        <p:spPr>
          <a:xfrm>
            <a:off x="1725836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6"/>
          </p:nvPr>
        </p:nvSpPr>
        <p:spPr>
          <a:xfrm>
            <a:off x="4486274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209925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8"/>
          </p:nvPr>
        </p:nvSpPr>
        <p:spPr>
          <a:xfrm>
            <a:off x="4486274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9"/>
          </p:nvPr>
        </p:nvSpPr>
        <p:spPr>
          <a:xfrm>
            <a:off x="7248524" y="2987508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972175" y="3006759"/>
            <a:ext cx="1169764" cy="1169415"/>
          </a:xfrm>
          <a:prstGeom prst="teardrop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48524" y="3400425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654724" y="1375291"/>
            <a:ext cx="3802062" cy="1684314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7388" y="1504216"/>
            <a:ext cx="1401282" cy="1426464"/>
          </a:xfrm>
          <a:prstGeom prst="roundRect">
            <a:avLst>
              <a:gd name="adj" fmla="val 84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7" grpId="0" animBg="1"/>
      <p:bldP spid="40" grpId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33821"/>
            <a:ext cx="2773585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62429" y="1133821"/>
            <a:ext cx="2781572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73585" y="1133822"/>
            <a:ext cx="3588844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14392" y="1073969"/>
            <a:ext cx="3974883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14392" y="2571750"/>
            <a:ext cx="3974883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1122093"/>
            <a:ext cx="1834811" cy="2844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71040" y="1122093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1122093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8482" y="2619875"/>
            <a:ext cx="1779495" cy="1347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2664561" y="2570470"/>
            <a:ext cx="1785974" cy="1396467"/>
            <a:chOff x="2664561" y="2570470"/>
            <a:chExt cx="1785974" cy="1396467"/>
          </a:xfrm>
        </p:grpSpPr>
        <p:sp>
          <p:nvSpPr>
            <p:cNvPr id="34" name="Rectangle 33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"/>
          <p:cNvGrpSpPr/>
          <p:nvPr userDrawn="1"/>
        </p:nvGrpSpPr>
        <p:grpSpPr>
          <a:xfrm>
            <a:off x="6694047" y="2562850"/>
            <a:ext cx="1785974" cy="1404087"/>
            <a:chOff x="6694047" y="2562850"/>
            <a:chExt cx="1785974" cy="1404087"/>
          </a:xfrm>
        </p:grpSpPr>
        <p:sp>
          <p:nvSpPr>
            <p:cNvPr id="37" name="Rectangle 36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2"/>
          <p:cNvGrpSpPr/>
          <p:nvPr userDrawn="1"/>
        </p:nvGrpSpPr>
        <p:grpSpPr>
          <a:xfrm>
            <a:off x="4658482" y="1122093"/>
            <a:ext cx="1785974" cy="1407182"/>
            <a:chOff x="4658482" y="1122093"/>
            <a:chExt cx="1785974" cy="1407182"/>
          </a:xfrm>
        </p:grpSpPr>
        <p:sp>
          <p:nvSpPr>
            <p:cNvPr id="40" name="Rectangle 39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1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31" grpId="0" animBg="1"/>
      <p:bldP spid="32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4750079" y="1430890"/>
            <a:ext cx="1785974" cy="1044090"/>
            <a:chOff x="4750079" y="1706835"/>
            <a:chExt cx="1785974" cy="1044090"/>
          </a:xfrm>
        </p:grpSpPr>
        <p:sp>
          <p:nvSpPr>
            <p:cNvPr id="45" name="Rectangle 4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6707505" y="1430890"/>
            <a:ext cx="1785974" cy="1044090"/>
            <a:chOff x="6707505" y="1706835"/>
            <a:chExt cx="1785974" cy="1044090"/>
          </a:xfrm>
        </p:grpSpPr>
        <p:sp>
          <p:nvSpPr>
            <p:cNvPr id="48" name="Rectangle 47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4750079" y="2517098"/>
            <a:ext cx="1785974" cy="1045251"/>
            <a:chOff x="4750079" y="2793043"/>
            <a:chExt cx="1785974" cy="1045251"/>
          </a:xfrm>
        </p:grpSpPr>
        <p:sp>
          <p:nvSpPr>
            <p:cNvPr id="51" name="Rectangle 50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6707505" y="2517098"/>
            <a:ext cx="1785974" cy="1045251"/>
            <a:chOff x="6707505" y="2793043"/>
            <a:chExt cx="1785974" cy="1045251"/>
          </a:xfrm>
        </p:grpSpPr>
        <p:sp>
          <p:nvSpPr>
            <p:cNvPr id="54" name="Rectangle 53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8891" y="1430890"/>
            <a:ext cx="3884059" cy="2131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9" name="Round Same Side Corner Rectangle 28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002843"/>
            <a:ext cx="9127832" cy="225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1000" b="1" kern="12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2826" y="1026128"/>
            <a:ext cx="2968376" cy="3917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512017" y="1026128"/>
            <a:ext cx="2968376" cy="3917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25000"/>
                  <a:lumOff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3246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43246" y="2416390"/>
            <a:ext cx="2602149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0621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58150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258150" y="2416390"/>
            <a:ext cx="2602149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5525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071075" y="106233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071075" y="2416390"/>
            <a:ext cx="2602149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38450" y="252226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3246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3246" y="4347120"/>
            <a:ext cx="2602149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0621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258150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258150" y="4347120"/>
            <a:ext cx="2602149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25525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71075" y="2993063"/>
            <a:ext cx="2602150" cy="1354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071075" y="4347120"/>
            <a:ext cx="2602149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7"/>
          </p:nvPr>
        </p:nvSpPr>
        <p:spPr>
          <a:xfrm>
            <a:off x="6138450" y="4452995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9" name="Oval 28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6970" y="3506082"/>
            <a:ext cx="1811374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56160" y="3506082"/>
            <a:ext cx="1811374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6970" y="1178543"/>
            <a:ext cx="3869193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Callout 17"/>
          <p:cNvSpPr/>
          <p:nvPr userDrawn="1"/>
        </p:nvSpPr>
        <p:spPr bwMode="auto">
          <a:xfrm>
            <a:off x="0" y="0"/>
            <a:ext cx="9144000" cy="2529116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49377" y="466776"/>
            <a:ext cx="1645246" cy="16447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7985" y="1073968"/>
            <a:ext cx="3160757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52772" y="1073968"/>
            <a:ext cx="5991228" cy="2131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27831" cy="2974997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27831" cy="3666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0456" y="1229499"/>
            <a:ext cx="3681115" cy="322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88842" y="1229499"/>
            <a:ext cx="3681115" cy="3225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477217"/>
            <a:ext cx="3697888" cy="2783019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0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87214" y="0"/>
            <a:ext cx="4456786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5438" y="2994298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28355" y="2994298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11238" y="1208553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46296" y="1208553"/>
            <a:ext cx="2007972" cy="1651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2511238" y="2859857"/>
            <a:ext cx="2007972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000" dirty="0" smtClean="0">
              <a:latin typeface="FontAwesome" pitchFamily="2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65438" y="1208553"/>
            <a:ext cx="2007972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endParaRPr lang="en-US" sz="4400" dirty="0" smtClean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4628355" y="1208552"/>
            <a:ext cx="2007972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000" dirty="0" smtClean="0"/>
              <a:t> 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6746296" y="2859857"/>
            <a:ext cx="2007972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  <a:defRPr/>
            </a:pPr>
            <a:endParaRPr lang="en-US" sz="12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animBg="1"/>
      <p:bldP spid="36" grpId="0" animBg="1"/>
      <p:bldP spid="35" grpId="0" animBg="1"/>
      <p:bldP spid="39" grpId="0" animBg="1"/>
      <p:bldP spid="44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4725" y="1646263"/>
            <a:ext cx="3773217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2" y="1636638"/>
            <a:ext cx="3773217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49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19992" y="3894926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14724" y="3688974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Rectangle 31"/>
          <p:cNvSpPr/>
          <p:nvPr userDrawn="1"/>
        </p:nvSpPr>
        <p:spPr>
          <a:xfrm>
            <a:off x="648948" y="1254235"/>
            <a:ext cx="37626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2532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0" name="Rectangle 59"/>
          <p:cNvSpPr/>
          <p:nvPr userDrawn="1"/>
        </p:nvSpPr>
        <p:spPr>
          <a:xfrm>
            <a:off x="4719991" y="1254235"/>
            <a:ext cx="37626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43575" y="1330017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648949" y="1282810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901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375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Rectangle 82"/>
          <p:cNvSpPr/>
          <p:nvPr userDrawn="1"/>
        </p:nvSpPr>
        <p:spPr>
          <a:xfrm>
            <a:off x="3339018" y="1282810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3268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19802" y="166521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25069" y="386635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19800" y="366039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8" name="Rectangle 87"/>
          <p:cNvSpPr/>
          <p:nvPr userDrawn="1"/>
        </p:nvSpPr>
        <p:spPr>
          <a:xfrm>
            <a:off x="6025068" y="1282810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5"/>
          </p:nvPr>
        </p:nvSpPr>
        <p:spPr>
          <a:xfrm>
            <a:off x="6118736" y="137293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195156" y="1419753"/>
            <a:ext cx="2944764" cy="2783019"/>
          </a:xfrm>
          <a:prstGeom prst="downArrowCallout">
            <a:avLst>
              <a:gd name="adj1" fmla="val 15850"/>
              <a:gd name="adj2" fmla="val 3818"/>
              <a:gd name="adj3" fmla="val 3117"/>
              <a:gd name="adj4" fmla="val 9688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Down Arrow Callout 15"/>
          <p:cNvSpPr/>
          <p:nvPr userDrawn="1"/>
        </p:nvSpPr>
        <p:spPr>
          <a:xfrm>
            <a:off x="2040" y="1419753"/>
            <a:ext cx="2901397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Callout 16"/>
          <p:cNvSpPr/>
          <p:nvPr userDrawn="1"/>
        </p:nvSpPr>
        <p:spPr>
          <a:xfrm>
            <a:off x="2903437" y="1419753"/>
            <a:ext cx="3291719" cy="2783019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563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7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576016" y="1203267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78314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4" name="Rectangle 43"/>
          <p:cNvSpPr/>
          <p:nvPr userDrawn="1"/>
        </p:nvSpPr>
        <p:spPr>
          <a:xfrm>
            <a:off x="2638988" y="1203267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09343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84531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29123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9" name="Rectangle 48"/>
          <p:cNvSpPr/>
          <p:nvPr userDrawn="1"/>
        </p:nvSpPr>
        <p:spPr>
          <a:xfrm>
            <a:off x="4689797" y="1203267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60152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22908" y="1585670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3771101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67500" y="3565149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9" name="Rectangle 58"/>
          <p:cNvSpPr/>
          <p:nvPr userDrawn="1"/>
        </p:nvSpPr>
        <p:spPr>
          <a:xfrm>
            <a:off x="6728174" y="1203267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9"/>
          </p:nvPr>
        </p:nvSpPr>
        <p:spPr>
          <a:xfrm>
            <a:off x="6798529" y="1293394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Oval 25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3083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945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675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Rectangle 77"/>
          <p:cNvSpPr/>
          <p:nvPr userDrawn="1"/>
        </p:nvSpPr>
        <p:spPr>
          <a:xfrm>
            <a:off x="508350" y="1217194"/>
            <a:ext cx="1537336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66260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47332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7194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2091924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6" name="Rectangle 65"/>
          <p:cNvSpPr/>
          <p:nvPr userDrawn="1"/>
        </p:nvSpPr>
        <p:spPr>
          <a:xfrm>
            <a:off x="2152599" y="1217194"/>
            <a:ext cx="153733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210509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794548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44410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4"/>
          </p:nvPr>
        </p:nvSpPr>
        <p:spPr>
          <a:xfrm>
            <a:off x="3739140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3799815" y="1217194"/>
            <a:ext cx="15373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5"/>
          </p:nvPr>
        </p:nvSpPr>
        <p:spPr>
          <a:xfrm>
            <a:off x="3857725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38435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7"/>
          </p:nvPr>
        </p:nvSpPr>
        <p:spPr>
          <a:xfrm>
            <a:off x="5388297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5383027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1" name="Rectangle 80"/>
          <p:cNvSpPr/>
          <p:nvPr userDrawn="1"/>
        </p:nvSpPr>
        <p:spPr>
          <a:xfrm>
            <a:off x="5443702" y="1217194"/>
            <a:ext cx="1537336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01612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077764" y="1599597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1"/>
          </p:nvPr>
        </p:nvSpPr>
        <p:spPr>
          <a:xfrm>
            <a:off x="7027626" y="3794553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2"/>
          </p:nvPr>
        </p:nvSpPr>
        <p:spPr>
          <a:xfrm>
            <a:off x="7022356" y="3588601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86" name="Rectangle 85"/>
          <p:cNvSpPr/>
          <p:nvPr userDrawn="1"/>
        </p:nvSpPr>
        <p:spPr>
          <a:xfrm>
            <a:off x="7083031" y="1217194"/>
            <a:ext cx="1537336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33"/>
          </p:nvPr>
        </p:nvSpPr>
        <p:spPr>
          <a:xfrm>
            <a:off x="7140941" y="1307321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1" name="Oval 3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6" grpId="0" animBg="1"/>
      <p:bldP spid="8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1" name="Group 300"/>
          <p:cNvGrpSpPr/>
          <p:nvPr userDrawn="1"/>
        </p:nvGrpSpPr>
        <p:grpSpPr>
          <a:xfrm>
            <a:off x="459050" y="1404662"/>
            <a:ext cx="3882522" cy="2030568"/>
            <a:chOff x="2844800" y="1304396"/>
            <a:chExt cx="2803525" cy="1466250"/>
          </a:xfrm>
        </p:grpSpPr>
        <p:grpSp>
          <p:nvGrpSpPr>
            <p:cNvPr id="3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022" y="1510190"/>
            <a:ext cx="2651372" cy="163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8" name="Group 29"/>
          <p:cNvGrpSpPr/>
          <p:nvPr userDrawn="1"/>
        </p:nvGrpSpPr>
        <p:grpSpPr>
          <a:xfrm>
            <a:off x="3834542" y="1298511"/>
            <a:ext cx="1474916" cy="3116663"/>
            <a:chOff x="3189614" y="1562392"/>
            <a:chExt cx="1474916" cy="3116662"/>
          </a:xfrm>
          <a:effectLst/>
        </p:grpSpPr>
        <p:sp>
          <p:nvSpPr>
            <p:cNvPr id="19" name="Freeform 18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51670" y="1727613"/>
            <a:ext cx="1256433" cy="2282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Oval 3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Line buttom"/>
          <p:cNvCxnSpPr/>
          <p:nvPr userDrawn="1"/>
        </p:nvCxnSpPr>
        <p:spPr>
          <a:xfrm>
            <a:off x="0" y="3273754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3328989" y="1450783"/>
            <a:ext cx="2552732" cy="2031086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5151" y="1546974"/>
            <a:ext cx="2318183" cy="1310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cxnSp>
        <p:nvCxnSpPr>
          <p:cNvPr id="18" name="Straight Line buttom"/>
          <p:cNvCxnSpPr/>
          <p:nvPr userDrawn="1"/>
        </p:nvCxnSpPr>
        <p:spPr>
          <a:xfrm>
            <a:off x="0" y="3272559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0" y="3273754"/>
            <a:ext cx="9144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29"/>
          <p:cNvGrpSpPr/>
          <p:nvPr userDrawn="1"/>
        </p:nvGrpSpPr>
        <p:grpSpPr>
          <a:xfrm>
            <a:off x="677589" y="1073968"/>
            <a:ext cx="1647737" cy="3481853"/>
            <a:chOff x="3189614" y="1562392"/>
            <a:chExt cx="1474916" cy="3116662"/>
          </a:xfrm>
          <a:effectLst/>
        </p:grpSpPr>
        <p:sp>
          <p:nvSpPr>
            <p:cNvPr id="33" name="Freeform 32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4" name="Picture 43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6045" y="4555821"/>
            <a:ext cx="2320732" cy="238125"/>
          </a:xfrm>
          <a:prstGeom prst="rect">
            <a:avLst/>
          </a:prstGeom>
        </p:spPr>
      </p:pic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8441" y="1563804"/>
            <a:ext cx="1403654" cy="2539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45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168751" y="1201795"/>
            <a:ext cx="4400683" cy="3501414"/>
            <a:chOff x="2094899" y="1081795"/>
            <a:chExt cx="4400683" cy="3501414"/>
          </a:xfrm>
        </p:grpSpPr>
        <p:sp>
          <p:nvSpPr>
            <p:cNvPr id="22" name="Rectangle 21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56720" y="1367618"/>
            <a:ext cx="4008623" cy="2259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908630" y="1255684"/>
            <a:ext cx="3326740" cy="4311630"/>
            <a:chOff x="2908630" y="1255684"/>
            <a:chExt cx="3326740" cy="4311630"/>
          </a:xfrm>
        </p:grpSpPr>
        <p:grpSp>
          <p:nvGrpSpPr>
            <p:cNvPr id="14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15040" y="1627755"/>
            <a:ext cx="2674525" cy="3576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41" name="Group 300"/>
          <p:cNvGrpSpPr/>
          <p:nvPr userDrawn="1"/>
        </p:nvGrpSpPr>
        <p:grpSpPr>
          <a:xfrm>
            <a:off x="747228" y="1481662"/>
            <a:ext cx="3882522" cy="2030568"/>
            <a:chOff x="2844800" y="1304396"/>
            <a:chExt cx="2803525" cy="1466250"/>
          </a:xfrm>
        </p:grpSpPr>
        <p:grpSp>
          <p:nvGrpSpPr>
            <p:cNvPr id="4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67200" y="1587190"/>
            <a:ext cx="2651372" cy="1635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166652" y="4692525"/>
            <a:ext cx="288035" cy="28803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8760966" y="4685355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404" y="4755650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031626" rtl="0" eaLnBrk="1" latinLnBrk="0" hangingPunct="1">
              <a:defRPr sz="1000" b="1" kern="12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813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626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439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252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9065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878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691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504" algn="l" defTabSz="1031626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tags" Target="../tags/tag6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9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42" Type="http://schemas.openxmlformats.org/officeDocument/2006/relationships/slideLayout" Target="../slideLayouts/slideLayout142.xml"/><Relationship Id="rId47" Type="http://schemas.openxmlformats.org/officeDocument/2006/relationships/slideLayout" Target="../slideLayouts/slideLayout147.xml"/><Relationship Id="rId50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slideLayout" Target="../slideLayouts/slideLayout137.xml"/><Relationship Id="rId40" Type="http://schemas.openxmlformats.org/officeDocument/2006/relationships/slideLayout" Target="../slideLayouts/slideLayout140.xml"/><Relationship Id="rId45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4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144.xml"/><Relationship Id="rId52" Type="http://schemas.openxmlformats.org/officeDocument/2006/relationships/tags" Target="../tags/tag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43.xml"/><Relationship Id="rId48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08.xml"/><Relationship Id="rId51" Type="http://schemas.openxmlformats.org/officeDocument/2006/relationships/theme" Target="../theme/theme3.xml"/><Relationship Id="rId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4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20.xml"/><Relationship Id="rId41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26" Type="http://schemas.openxmlformats.org/officeDocument/2006/relationships/slideLayout" Target="../slideLayouts/slideLayout176.xml"/><Relationship Id="rId39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171.xml"/><Relationship Id="rId34" Type="http://schemas.openxmlformats.org/officeDocument/2006/relationships/slideLayout" Target="../slideLayouts/slideLayout184.xml"/><Relationship Id="rId42" Type="http://schemas.openxmlformats.org/officeDocument/2006/relationships/slideLayout" Target="../slideLayouts/slideLayout192.xml"/><Relationship Id="rId47" Type="http://schemas.openxmlformats.org/officeDocument/2006/relationships/slideLayout" Target="../slideLayouts/slideLayout197.xml"/><Relationship Id="rId50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61.xml"/><Relationship Id="rId24" Type="http://schemas.openxmlformats.org/officeDocument/2006/relationships/slideLayout" Target="../slideLayouts/slideLayout174.xml"/><Relationship Id="rId32" Type="http://schemas.openxmlformats.org/officeDocument/2006/relationships/slideLayout" Target="../slideLayouts/slideLayout182.xml"/><Relationship Id="rId37" Type="http://schemas.openxmlformats.org/officeDocument/2006/relationships/slideLayout" Target="../slideLayouts/slideLayout187.xml"/><Relationship Id="rId40" Type="http://schemas.openxmlformats.org/officeDocument/2006/relationships/slideLayout" Target="../slideLayouts/slideLayout190.xml"/><Relationship Id="rId45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23" Type="http://schemas.openxmlformats.org/officeDocument/2006/relationships/slideLayout" Target="../slideLayouts/slideLayout173.xml"/><Relationship Id="rId28" Type="http://schemas.openxmlformats.org/officeDocument/2006/relationships/slideLayout" Target="../slideLayouts/slideLayout178.xml"/><Relationship Id="rId36" Type="http://schemas.openxmlformats.org/officeDocument/2006/relationships/slideLayout" Target="../slideLayouts/slideLayout186.xml"/><Relationship Id="rId4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9.xml"/><Relationship Id="rId31" Type="http://schemas.openxmlformats.org/officeDocument/2006/relationships/slideLayout" Target="../slideLayouts/slideLayout181.xml"/><Relationship Id="rId44" Type="http://schemas.openxmlformats.org/officeDocument/2006/relationships/slideLayout" Target="../slideLayouts/slideLayout194.xml"/><Relationship Id="rId52" Type="http://schemas.openxmlformats.org/officeDocument/2006/relationships/tags" Target="../tags/tag14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slideLayout" Target="../slideLayouts/slideLayout172.xml"/><Relationship Id="rId27" Type="http://schemas.openxmlformats.org/officeDocument/2006/relationships/slideLayout" Target="../slideLayouts/slideLayout177.xml"/><Relationship Id="rId30" Type="http://schemas.openxmlformats.org/officeDocument/2006/relationships/slideLayout" Target="../slideLayouts/slideLayout180.xml"/><Relationship Id="rId35" Type="http://schemas.openxmlformats.org/officeDocument/2006/relationships/slideLayout" Target="../slideLayouts/slideLayout185.xml"/><Relationship Id="rId43" Type="http://schemas.openxmlformats.org/officeDocument/2006/relationships/slideLayout" Target="../slideLayouts/slideLayout193.xml"/><Relationship Id="rId48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58.xml"/><Relationship Id="rId51" Type="http://schemas.openxmlformats.org/officeDocument/2006/relationships/theme" Target="../theme/theme4.xml"/><Relationship Id="rId3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5" Type="http://schemas.openxmlformats.org/officeDocument/2006/relationships/slideLayout" Target="../slideLayouts/slideLayout175.xml"/><Relationship Id="rId33" Type="http://schemas.openxmlformats.org/officeDocument/2006/relationships/slideLayout" Target="../slideLayouts/slideLayout183.xml"/><Relationship Id="rId38" Type="http://schemas.openxmlformats.org/officeDocument/2006/relationships/slideLayout" Target="../slideLayouts/slideLayout188.xml"/><Relationship Id="rId4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170.xml"/><Relationship Id="rId41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200" y="4810095"/>
            <a:ext cx="41529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1031626" rtl="0" eaLnBrk="1" latinLnBrk="0" hangingPunct="1"/>
            <a:r>
              <a:rPr lang="en-IE" sz="700" b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© DCU HR, Learning and Development</a:t>
            </a:r>
            <a:endParaRPr lang="en-IE" sz="7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5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99" r:id="rId2"/>
    <p:sldLayoutId id="2147483797" r:id="rId3"/>
    <p:sldLayoutId id="2147483798" r:id="rId4"/>
    <p:sldLayoutId id="2147483772" r:id="rId5"/>
    <p:sldLayoutId id="2147483734" r:id="rId6"/>
    <p:sldLayoutId id="2147483695" r:id="rId7"/>
    <p:sldLayoutId id="2147483781" r:id="rId8"/>
    <p:sldLayoutId id="2147483786" r:id="rId9"/>
    <p:sldLayoutId id="2147483788" r:id="rId10"/>
    <p:sldLayoutId id="2147483789" r:id="rId11"/>
    <p:sldLayoutId id="2147483766" r:id="rId12"/>
    <p:sldLayoutId id="2147483794" r:id="rId13"/>
    <p:sldLayoutId id="2147483795" r:id="rId14"/>
    <p:sldLayoutId id="2147483768" r:id="rId15"/>
    <p:sldLayoutId id="2147483769" r:id="rId16"/>
    <p:sldLayoutId id="2147483770" r:id="rId17"/>
    <p:sldLayoutId id="2147483752" r:id="rId18"/>
    <p:sldLayoutId id="2147483771" r:id="rId19"/>
    <p:sldLayoutId id="2147483773" r:id="rId20"/>
    <p:sldLayoutId id="2147483790" r:id="rId21"/>
    <p:sldLayoutId id="2147483748" r:id="rId22"/>
    <p:sldLayoutId id="2147483754" r:id="rId23"/>
    <p:sldLayoutId id="2147483755" r:id="rId24"/>
    <p:sldLayoutId id="2147483756" r:id="rId25"/>
    <p:sldLayoutId id="2147483757" r:id="rId26"/>
    <p:sldLayoutId id="2147483796" r:id="rId27"/>
    <p:sldLayoutId id="2147483765" r:id="rId28"/>
    <p:sldLayoutId id="2147483758" r:id="rId29"/>
    <p:sldLayoutId id="2147483759" r:id="rId30"/>
    <p:sldLayoutId id="2147483760" r:id="rId31"/>
    <p:sldLayoutId id="2147483793" r:id="rId32"/>
    <p:sldLayoutId id="2147483761" r:id="rId33"/>
    <p:sldLayoutId id="2147483782" r:id="rId34"/>
    <p:sldLayoutId id="2147483784" r:id="rId35"/>
    <p:sldLayoutId id="2147483762" r:id="rId36"/>
    <p:sldLayoutId id="2147483753" r:id="rId37"/>
    <p:sldLayoutId id="2147483763" r:id="rId38"/>
    <p:sldLayoutId id="2147483749" r:id="rId39"/>
    <p:sldLayoutId id="2147483750" r:id="rId40"/>
    <p:sldLayoutId id="2147483751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91" r:id="rId49"/>
    <p:sldLayoutId id="2147483792" r:id="rId5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200" y="4810095"/>
            <a:ext cx="41529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1031626" rtl="0" eaLnBrk="1" latinLnBrk="0" hangingPunct="1"/>
            <a:r>
              <a:rPr lang="en-IE" sz="700" b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© DCU HR, Learning and Development</a:t>
            </a:r>
            <a:endParaRPr lang="en-IE" sz="7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52"/>
    </p:custDataLst>
    <p:extLst>
      <p:ext uri="{BB962C8B-B14F-4D97-AF65-F5344CB8AC3E}">
        <p14:creationId xmlns:p14="http://schemas.microsoft.com/office/powerpoint/2010/main" val="324017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  <p:sldLayoutId id="2147483850" r:id="rId38"/>
    <p:sldLayoutId id="2147483851" r:id="rId39"/>
    <p:sldLayoutId id="2147483852" r:id="rId40"/>
    <p:sldLayoutId id="2147483853" r:id="rId41"/>
    <p:sldLayoutId id="2147483854" r:id="rId42"/>
    <p:sldLayoutId id="2147483855" r:id="rId43"/>
    <p:sldLayoutId id="2147483856" r:id="rId44"/>
    <p:sldLayoutId id="2147483857" r:id="rId45"/>
    <p:sldLayoutId id="2147483858" r:id="rId46"/>
    <p:sldLayoutId id="2147483859" r:id="rId47"/>
    <p:sldLayoutId id="2147483860" r:id="rId48"/>
    <p:sldLayoutId id="2147483861" r:id="rId49"/>
    <p:sldLayoutId id="2147483862" r:id="rId5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200" y="4810095"/>
            <a:ext cx="41529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1031626" rtl="0" eaLnBrk="1" latinLnBrk="0" hangingPunct="1"/>
            <a:r>
              <a:rPr lang="en-IE" sz="700" b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© DCU HR, Learning and Development</a:t>
            </a:r>
            <a:endParaRPr lang="en-IE" sz="7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52"/>
    </p:custDataLst>
    <p:extLst>
      <p:ext uri="{BB962C8B-B14F-4D97-AF65-F5344CB8AC3E}">
        <p14:creationId xmlns:p14="http://schemas.microsoft.com/office/powerpoint/2010/main" val="324017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95" r:id="rId32"/>
    <p:sldLayoutId id="2147483896" r:id="rId33"/>
    <p:sldLayoutId id="2147483897" r:id="rId34"/>
    <p:sldLayoutId id="2147483898" r:id="rId35"/>
    <p:sldLayoutId id="2147483899" r:id="rId36"/>
    <p:sldLayoutId id="2147483900" r:id="rId37"/>
    <p:sldLayoutId id="2147483901" r:id="rId38"/>
    <p:sldLayoutId id="2147483902" r:id="rId39"/>
    <p:sldLayoutId id="2147483903" r:id="rId40"/>
    <p:sldLayoutId id="2147483904" r:id="rId41"/>
    <p:sldLayoutId id="2147483905" r:id="rId42"/>
    <p:sldLayoutId id="2147483906" r:id="rId43"/>
    <p:sldLayoutId id="2147483907" r:id="rId44"/>
    <p:sldLayoutId id="2147483908" r:id="rId45"/>
    <p:sldLayoutId id="2147483909" r:id="rId46"/>
    <p:sldLayoutId id="2147483910" r:id="rId47"/>
    <p:sldLayoutId id="2147483911" r:id="rId48"/>
    <p:sldLayoutId id="2147483912" r:id="rId49"/>
    <p:sldLayoutId id="2147483913" r:id="rId5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200" y="4810095"/>
            <a:ext cx="41529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1031626" rtl="0" eaLnBrk="1" latinLnBrk="0" hangingPunct="1"/>
            <a:r>
              <a:rPr lang="en-IE" sz="700" b="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© DCU HR, Learning and Development</a:t>
            </a:r>
            <a:endParaRPr lang="en-IE" sz="700" b="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29" y="4699224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52"/>
    </p:custDataLst>
    <p:extLst>
      <p:ext uri="{BB962C8B-B14F-4D97-AF65-F5344CB8AC3E}">
        <p14:creationId xmlns:p14="http://schemas.microsoft.com/office/powerpoint/2010/main" val="324017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3944" r:id="rId30"/>
    <p:sldLayoutId id="2147483945" r:id="rId31"/>
    <p:sldLayoutId id="2147483946" r:id="rId32"/>
    <p:sldLayoutId id="2147483947" r:id="rId33"/>
    <p:sldLayoutId id="2147483948" r:id="rId34"/>
    <p:sldLayoutId id="2147483949" r:id="rId35"/>
    <p:sldLayoutId id="2147483950" r:id="rId36"/>
    <p:sldLayoutId id="2147483951" r:id="rId37"/>
    <p:sldLayoutId id="2147483952" r:id="rId38"/>
    <p:sldLayoutId id="2147483953" r:id="rId39"/>
    <p:sldLayoutId id="2147483954" r:id="rId40"/>
    <p:sldLayoutId id="2147483955" r:id="rId41"/>
    <p:sldLayoutId id="2147483956" r:id="rId42"/>
    <p:sldLayoutId id="2147483957" r:id="rId43"/>
    <p:sldLayoutId id="2147483958" r:id="rId44"/>
    <p:sldLayoutId id="2147483959" r:id="rId45"/>
    <p:sldLayoutId id="2147483960" r:id="rId46"/>
    <p:sldLayoutId id="2147483961" r:id="rId47"/>
    <p:sldLayoutId id="2147483962" r:id="rId48"/>
    <p:sldLayoutId id="2147483963" r:id="rId49"/>
    <p:sldLayoutId id="2147483964" r:id="rId5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1895-D91E-4073-943F-E3E00023E4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049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0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9" y="1762125"/>
            <a:ext cx="8229600" cy="857250"/>
          </a:xfrm>
        </p:spPr>
        <p:txBody>
          <a:bodyPr/>
          <a:lstStyle/>
          <a:p>
            <a:pPr algn="l"/>
            <a:r>
              <a:rPr lang="en-I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Interview Preparation Aids</a:t>
            </a:r>
            <a:br>
              <a:rPr lang="en-I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 Manual</a:t>
            </a:r>
            <a:endParaRPr lang="en-IE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4217" y="4699224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41" y="3790950"/>
            <a:ext cx="958459" cy="10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v01"/>
          <p:cNvSpPr/>
          <p:nvPr/>
        </p:nvSpPr>
        <p:spPr>
          <a:xfrm>
            <a:off x="560471" y="895608"/>
            <a:ext cx="1209747" cy="12097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44170" y="285750"/>
            <a:ext cx="3341206" cy="1934818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42"/>
          <p:cNvSpPr>
            <a:spLocks noEditPoints="1"/>
          </p:cNvSpPr>
          <p:nvPr/>
        </p:nvSpPr>
        <p:spPr bwMode="auto">
          <a:xfrm>
            <a:off x="912984" y="1283260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19200" y="372302"/>
            <a:ext cx="272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  <a:latin typeface="+mj-lt"/>
              </a:rPr>
              <a:t>My short and medium term career goals are: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29233" y="285750"/>
            <a:ext cx="3341206" cy="1934818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40490" y="376536"/>
            <a:ext cx="258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</a:rPr>
              <a:t>I am the best candidate for this role because: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37" name="Sev02"/>
          <p:cNvSpPr/>
          <p:nvPr/>
        </p:nvSpPr>
        <p:spPr>
          <a:xfrm>
            <a:off x="7388495" y="895607"/>
            <a:ext cx="1209747" cy="12097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45" name="Freeform 86"/>
          <p:cNvSpPr>
            <a:spLocks noEditPoints="1"/>
          </p:cNvSpPr>
          <p:nvPr/>
        </p:nvSpPr>
        <p:spPr bwMode="auto">
          <a:xfrm>
            <a:off x="7820547" y="1209704"/>
            <a:ext cx="345642" cy="58155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1144170" y="2518228"/>
            <a:ext cx="3341206" cy="2110921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818343" y="2571750"/>
            <a:ext cx="258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/>
                </a:solidFill>
              </a:rPr>
              <a:t>During the first 6 months in this role I would:</a:t>
            </a:r>
            <a:endParaRPr lang="en-US" sz="1200" b="1" dirty="0">
              <a:solidFill>
                <a:schemeClr val="accent3"/>
              </a:solidFill>
            </a:endParaRPr>
          </a:p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29233" y="2518229"/>
            <a:ext cx="3341206" cy="2110920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755997" y="2571750"/>
            <a:ext cx="258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I would need the following supports in taking on the role…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52" name="Sev03"/>
          <p:cNvSpPr/>
          <p:nvPr/>
        </p:nvSpPr>
        <p:spPr>
          <a:xfrm>
            <a:off x="560471" y="2648830"/>
            <a:ext cx="1209747" cy="12097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53" name="Sev04"/>
          <p:cNvSpPr/>
          <p:nvPr/>
        </p:nvSpPr>
        <p:spPr>
          <a:xfrm>
            <a:off x="7391400" y="2629580"/>
            <a:ext cx="1209747" cy="12097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54" name="Freeform 52"/>
          <p:cNvSpPr>
            <a:spLocks noEditPoints="1"/>
          </p:cNvSpPr>
          <p:nvPr/>
        </p:nvSpPr>
        <p:spPr bwMode="auto">
          <a:xfrm>
            <a:off x="7764677" y="2985288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78"/>
          <p:cNvSpPr>
            <a:spLocks noEditPoints="1"/>
          </p:cNvSpPr>
          <p:nvPr/>
        </p:nvSpPr>
        <p:spPr bwMode="auto">
          <a:xfrm>
            <a:off x="912984" y="3063634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17118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01619" y="873315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&lt;Insert text&gt;</a:t>
            </a:r>
            <a:endParaRPr lang="en-IE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42604" y="92051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&lt;Insert text&gt;</a:t>
            </a:r>
            <a:endParaRPr lang="en-IE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818343" y="3099814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&lt;Insert text&gt;</a:t>
            </a:r>
            <a:endParaRPr lang="en-I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49532" y="3135995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&lt;Insert text&gt;</a:t>
            </a:r>
            <a:endParaRPr lang="en-I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359225"/>
      </p:ext>
    </p:extLst>
  </p:cSld>
  <p:clrMapOvr>
    <a:masterClrMapping/>
  </p:clrMapOvr>
  <p:transition spd="med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45" grpId="0" animBg="1"/>
      <p:bldP spid="46" grpId="0" animBg="1"/>
      <p:bldP spid="47" grpId="0"/>
      <p:bldP spid="48" grpId="0" animBg="1"/>
      <p:bldP spid="49" grpId="0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sample </a:t>
            </a:r>
            <a:r>
              <a:rPr lang="en-I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(biographical) questions</a:t>
            </a:r>
            <a:endParaRPr lang="en-I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Sev01"/>
          <p:cNvSpPr/>
          <p:nvPr/>
        </p:nvSpPr>
        <p:spPr>
          <a:xfrm>
            <a:off x="560471" y="1352808"/>
            <a:ext cx="1209747" cy="12097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4170" y="1237594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42"/>
          <p:cNvSpPr>
            <a:spLocks noEditPoints="1"/>
          </p:cNvSpPr>
          <p:nvPr/>
        </p:nvSpPr>
        <p:spPr bwMode="auto">
          <a:xfrm>
            <a:off x="912984" y="1740460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73164" y="1200150"/>
            <a:ext cx="27226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  <a:latin typeface="+mj-lt"/>
              </a:rPr>
              <a:t>Your CV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Tell me about your career to date?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role did you enjoy the most &amp; why?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role was the most challenging?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aspects of your current role give you the most satisfaction?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weren’t working for 8 months in 2014, did you take time out?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29233" y="1237594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5997" y="1276350"/>
            <a:ext cx="25806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</a:rPr>
              <a:t>Your Career</a:t>
            </a:r>
            <a:endParaRPr lang="en-US" sz="1200" b="1" dirty="0">
              <a:solidFill>
                <a:schemeClr val="accent2"/>
              </a:solidFill>
            </a:endParaRP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your future career aspirations?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does this role fit into your future career plans?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you intend to take on any further formal education?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ev02"/>
          <p:cNvSpPr/>
          <p:nvPr/>
        </p:nvSpPr>
        <p:spPr>
          <a:xfrm>
            <a:off x="7388495" y="1352807"/>
            <a:ext cx="1209747" cy="12097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2" name="Freeform 86"/>
          <p:cNvSpPr>
            <a:spLocks noEditPoints="1"/>
          </p:cNvSpPr>
          <p:nvPr/>
        </p:nvSpPr>
        <p:spPr bwMode="auto">
          <a:xfrm>
            <a:off x="7820547" y="1666904"/>
            <a:ext cx="345642" cy="58155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44170" y="2975429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18343" y="3028950"/>
            <a:ext cx="28108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/>
                </a:solidFill>
              </a:rPr>
              <a:t>You</a:t>
            </a:r>
            <a:endParaRPr lang="en-US" sz="1200" b="1" dirty="0">
              <a:solidFill>
                <a:schemeClr val="accent3"/>
              </a:solidFill>
            </a:endParaRP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Why did you apply for this role?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your key strengths?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your proudest achievement to date?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would your colleagues describe you?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your development needs?</a:t>
            </a:r>
          </a:p>
          <a:p>
            <a:pPr lvl="0" algn="ctr" defTabSz="914400">
              <a:spcBef>
                <a:spcPct val="20000"/>
              </a:spcBef>
              <a:defRPr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29233" y="2975429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55997" y="3028950"/>
            <a:ext cx="25806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</a:rPr>
              <a:t>The role/Institution</a:t>
            </a:r>
            <a:endParaRPr lang="en-US" sz="1200" b="1" dirty="0">
              <a:solidFill>
                <a:schemeClr val="accent4"/>
              </a:solidFill>
            </a:endParaRP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you know about the school/faculty/institution/company?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challenges do you see for this school/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dept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marL="171450" lvl="0" indent="-1714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opportunities do you envisage?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ev03"/>
          <p:cNvSpPr/>
          <p:nvPr/>
        </p:nvSpPr>
        <p:spPr>
          <a:xfrm>
            <a:off x="560471" y="3106030"/>
            <a:ext cx="1209747" cy="12097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8" name="Sev04"/>
          <p:cNvSpPr/>
          <p:nvPr/>
        </p:nvSpPr>
        <p:spPr>
          <a:xfrm>
            <a:off x="7391400" y="3086780"/>
            <a:ext cx="1209747" cy="12097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9" name="Freeform 52"/>
          <p:cNvSpPr>
            <a:spLocks noEditPoints="1"/>
          </p:cNvSpPr>
          <p:nvPr/>
        </p:nvSpPr>
        <p:spPr bwMode="auto">
          <a:xfrm>
            <a:off x="7764677" y="3442488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78"/>
          <p:cNvSpPr>
            <a:spLocks noEditPoints="1"/>
          </p:cNvSpPr>
          <p:nvPr/>
        </p:nvSpPr>
        <p:spPr bwMode="auto">
          <a:xfrm>
            <a:off x="912984" y="3520834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9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1220628" y="3688968"/>
            <a:ext cx="384058" cy="330582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78"/>
          <p:cNvSpPr>
            <a:spLocks noEditPoints="1"/>
          </p:cNvSpPr>
          <p:nvPr/>
        </p:nvSpPr>
        <p:spPr bwMode="auto">
          <a:xfrm>
            <a:off x="3269819" y="3730291"/>
            <a:ext cx="384057" cy="289259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1404" y="4063484"/>
            <a:ext cx="154250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Google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0594" y="4063484"/>
            <a:ext cx="154250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Contacts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10794" y="209550"/>
            <a:ext cx="409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Information in relation to the department/school/company/institution….</a:t>
            </a: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1" b="11001"/>
          <a:stretch>
            <a:fillRect/>
          </a:stretch>
        </p:blipFill>
        <p:spPr>
          <a:xfrm>
            <a:off x="506970" y="742950"/>
            <a:ext cx="3869193" cy="2402591"/>
          </a:xfrm>
        </p:spPr>
      </p:pic>
      <p:sp>
        <p:nvSpPr>
          <p:cNvPr id="19" name="Rectangle 18"/>
          <p:cNvSpPr/>
          <p:nvPr/>
        </p:nvSpPr>
        <p:spPr bwMode="auto">
          <a:xfrm>
            <a:off x="4648200" y="742950"/>
            <a:ext cx="3810000" cy="3733800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17118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01619" y="873315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&lt;Insert text&gt;</a:t>
            </a:r>
            <a:endParaRPr lang="en-IE" sz="1400" dirty="0"/>
          </a:p>
        </p:txBody>
      </p:sp>
    </p:spTree>
    <p:custDataLst>
      <p:tags r:id="rId1"/>
    </p:custDataLst>
  </p:cSld>
  <p:clrMapOvr>
    <a:masterClrMapping/>
  </p:clrMapOvr>
  <p:transition spd="med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8" grpId="0"/>
      <p:bldP spid="49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8600" y="3333750"/>
            <a:ext cx="5029200" cy="1365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Interview Checklist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4800" y="3333750"/>
            <a:ext cx="4876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3333750"/>
            <a:ext cx="4800600" cy="14478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304800" y="74295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 can list five things about myself that make me a good candidate for this job</a:t>
            </a:r>
          </a:p>
          <a:p>
            <a:pPr marL="228600" indent="-228600">
              <a:buFont typeface="+mj-lt"/>
              <a:buAutoNum type="arabicPeriod"/>
            </a:pPr>
            <a:endParaRPr lang="en-IE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 can discuss in detail each item on my CV and/or job application</a:t>
            </a:r>
          </a:p>
          <a:p>
            <a:pPr marL="228600" indent="-228600">
              <a:buFont typeface="+mj-lt"/>
              <a:buAutoNum type="arabicPeriod"/>
            </a:pPr>
            <a:endParaRPr lang="en-IE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 can list the skills &amp; experience (including ample examples) that qualify me for this job.</a:t>
            </a:r>
          </a:p>
          <a:p>
            <a:pPr marL="228600" indent="-228600">
              <a:buFont typeface="+mj-lt"/>
              <a:buAutoNum type="arabicPeriod"/>
            </a:pPr>
            <a:endParaRPr lang="en-IE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 have the minimum educational requirements for this role.</a:t>
            </a:r>
          </a:p>
          <a:p>
            <a:pPr marL="228600" indent="-228600">
              <a:buFont typeface="+mj-lt"/>
              <a:buAutoNum type="arabicPeriod"/>
            </a:pPr>
            <a:endParaRPr lang="en-IE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 have done detailed research on the role, the department, and the company/institution.</a:t>
            </a:r>
          </a:p>
          <a:p>
            <a:pPr marL="228600" indent="-228600">
              <a:buFont typeface="+mj-lt"/>
              <a:buAutoNum type="arabicPeriod"/>
            </a:pPr>
            <a:endParaRPr lang="en-IE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If I am asked for references, I have the names and contact details for three individuals who have agreed to be my referees.</a:t>
            </a:r>
          </a:p>
          <a:p>
            <a:pPr marL="228600" indent="-228600">
              <a:buFont typeface="+mj-lt"/>
              <a:buAutoNum type="arabicPeriod"/>
            </a:pPr>
            <a:endParaRPr lang="en-IE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 have any relevant documentation that is required e.g. identification such as social security card, driver’s license, passport etc.</a:t>
            </a:r>
          </a:p>
          <a:p>
            <a:pPr marL="228600" indent="-228600">
              <a:buFont typeface="+mj-lt"/>
              <a:buAutoNum type="arabicPeriod"/>
            </a:pPr>
            <a:endParaRPr lang="en-IE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 am dressed appropriately for the job for which I am applying.</a:t>
            </a:r>
          </a:p>
          <a:p>
            <a:pPr marL="228600" indent="-228600">
              <a:buFont typeface="+mj-lt"/>
              <a:buAutoNum type="arabicPeriod"/>
            </a:pPr>
            <a:endParaRPr lang="en-IE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 have detailed directions and have made transportation arrangements so that I can get to the interview location about 10/15 minutes in advance.</a:t>
            </a:r>
          </a:p>
          <a:p>
            <a:pPr marL="228600" indent="-228600">
              <a:buFont typeface="+mj-lt"/>
              <a:buAutoNum type="arabicPeriod"/>
            </a:pPr>
            <a:endParaRPr lang="en-IE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IE" sz="1200" dirty="0" smtClean="0"/>
              <a:t>I have prepared some questions to asked the interviewers.</a:t>
            </a:r>
            <a:endParaRPr lang="en-IE" sz="1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23972"/>
              </p:ext>
            </p:extLst>
          </p:nvPr>
        </p:nvGraphicFramePr>
        <p:xfrm>
          <a:off x="8001001" y="361950"/>
          <a:ext cx="380999" cy="429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√</a:t>
                      </a:r>
                      <a:endParaRPr lang="en-I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619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619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17118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13226"/>
            <a:ext cx="5638800" cy="353524"/>
          </a:xfrm>
        </p:spPr>
        <p:txBody>
          <a:bodyPr/>
          <a:lstStyle/>
          <a:p>
            <a:r>
              <a:rPr lang="en-IE" dirty="0" smtClean="0"/>
              <a:t>Further Information/Notes/Questions I would like to ask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4717118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73315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&lt;Insert text&gt;</a:t>
            </a:r>
            <a:endParaRPr lang="en-I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750239"/>
      </p:ext>
    </p:extLst>
  </p:cSld>
  <p:clrMapOvr>
    <a:masterClrMapping/>
  </p:clrMapOvr>
  <p:transition spd="med" advClick="0" advTm="6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Jot down, in your own words……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Role Title: __________________________</a:t>
            </a:r>
            <a:endParaRPr lang="en-US" dirty="0"/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3614530" y="1147971"/>
            <a:ext cx="3487592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 BRIEF SUMMARY OF THE ROLE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3614530" y="2637462"/>
            <a:ext cx="3160520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noProof="0" dirty="0" smtClean="0">
                <a:solidFill>
                  <a:schemeClr val="accent2"/>
                </a:solidFill>
              </a:rPr>
              <a:t>WHY I WOULD LIKE THE ROLE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r="737"/>
          <a:stretch>
            <a:fillRect/>
          </a:stretch>
        </p:blipFill>
        <p:spPr>
          <a:xfrm>
            <a:off x="642938" y="1123951"/>
            <a:ext cx="2862262" cy="3136900"/>
          </a:xfrm>
        </p:spPr>
      </p:pic>
      <p:sp>
        <p:nvSpPr>
          <p:cNvPr id="3" name="Rectangle 2"/>
          <p:cNvSpPr/>
          <p:nvPr/>
        </p:nvSpPr>
        <p:spPr bwMode="auto">
          <a:xfrm>
            <a:off x="3581400" y="1123950"/>
            <a:ext cx="4953000" cy="1371600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 bwMode="auto">
          <a:xfrm>
            <a:off x="3581400" y="2571750"/>
            <a:ext cx="4953000" cy="1475533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4217" y="4699224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Career to Date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3657600" y="1123950"/>
            <a:ext cx="4572000" cy="241296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 BRIEF SUMMARY OF YOUR CAREER TO DATE.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Avoid ‘the day I went to the zoo’ storytelling version of your career!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Focus on the highlights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Talk mainly in relation to the parts that are most relevant for this role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Usually only a warm up question so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keep it concise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Practice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it out loud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One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the few questions that you can more or less count on being asked in some guise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r="737"/>
          <a:stretch>
            <a:fillRect/>
          </a:stretch>
        </p:blipFill>
        <p:spPr>
          <a:xfrm>
            <a:off x="642938" y="1047751"/>
            <a:ext cx="2862262" cy="3213100"/>
          </a:xfrm>
        </p:spPr>
      </p:pic>
      <p:sp>
        <p:nvSpPr>
          <p:cNvPr id="3" name="Rectangle 2"/>
          <p:cNvSpPr/>
          <p:nvPr/>
        </p:nvSpPr>
        <p:spPr bwMode="auto">
          <a:xfrm>
            <a:off x="3581400" y="1047751"/>
            <a:ext cx="4953000" cy="2971799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4217" y="4699224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1640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Career to Date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3617843" y="1128093"/>
            <a:ext cx="4298303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 BRIEF SUMMARY OF YOUR CAREER TO DATE</a:t>
            </a:r>
            <a:r>
              <a:rPr lang="en-US" b="1" dirty="0" smtClean="0">
                <a:solidFill>
                  <a:schemeClr val="accent1"/>
                </a:solidFill>
              </a:rPr>
              <a:t>.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r="737"/>
          <a:stretch>
            <a:fillRect/>
          </a:stretch>
        </p:blipFill>
        <p:spPr>
          <a:xfrm>
            <a:off x="642938" y="1123951"/>
            <a:ext cx="2862262" cy="3136900"/>
          </a:xfrm>
        </p:spPr>
      </p:pic>
      <p:sp>
        <p:nvSpPr>
          <p:cNvPr id="3" name="Rectangle 2"/>
          <p:cNvSpPr/>
          <p:nvPr/>
        </p:nvSpPr>
        <p:spPr bwMode="auto">
          <a:xfrm>
            <a:off x="3581400" y="1123951"/>
            <a:ext cx="4953000" cy="2895599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4217" y="4699224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2200" y="1429561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&lt;Insert summary&gt;</a:t>
            </a:r>
            <a:endParaRPr lang="en-I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68385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Identifying the Selection Criteria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Use the Job Description/Vacancy Bulletin</a:t>
            </a:r>
            <a:endParaRPr lang="en-I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14611"/>
              </p:ext>
            </p:extLst>
          </p:nvPr>
        </p:nvGraphicFramePr>
        <p:xfrm>
          <a:off x="838200" y="1047750"/>
          <a:ext cx="7543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Qualifications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Length of Experience</a:t>
                      </a:r>
                      <a:endParaRPr lang="en-I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en-IE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Skills</a:t>
                      </a:r>
                      <a:endParaRPr lang="en-I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Personal Traits/</a:t>
                      </a:r>
                    </a:p>
                    <a:p>
                      <a:r>
                        <a:rPr lang="en-I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Competencies</a:t>
                      </a:r>
                      <a:endParaRPr lang="en-I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IE" sz="900" dirty="0" smtClean="0"/>
                    </a:p>
                    <a:p>
                      <a:r>
                        <a:rPr lang="en-IE" sz="900" dirty="0" smtClean="0"/>
                        <a:t>1.</a:t>
                      </a:r>
                    </a:p>
                    <a:p>
                      <a:endParaRPr lang="en-I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IE" sz="900" dirty="0" smtClean="0"/>
                    </a:p>
                    <a:p>
                      <a:r>
                        <a:rPr lang="en-IE" sz="900" dirty="0" smtClean="0"/>
                        <a:t>2.</a:t>
                      </a:r>
                    </a:p>
                    <a:p>
                      <a:endParaRPr lang="en-I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IE" sz="900" dirty="0" smtClean="0"/>
                    </a:p>
                    <a:p>
                      <a:r>
                        <a:rPr lang="en-IE" sz="900" dirty="0" smtClean="0"/>
                        <a:t>3.</a:t>
                      </a:r>
                    </a:p>
                    <a:p>
                      <a:endParaRPr lang="en-I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dirty="0" smtClean="0"/>
                    </a:p>
                    <a:p>
                      <a:pPr marL="0" algn="l" defTabSz="914400" rtl="0" eaLnBrk="1" latinLnBrk="0" hangingPunct="1"/>
                      <a:r>
                        <a:rPr lang="en-IE" sz="900" dirty="0" smtClean="0"/>
                        <a:t>4</a:t>
                      </a:r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E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en-IE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IE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64217" y="4699224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54064"/>
              </p:ext>
            </p:extLst>
          </p:nvPr>
        </p:nvGraphicFramePr>
        <p:xfrm>
          <a:off x="457200" y="742950"/>
          <a:ext cx="82296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Criteria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 of when I demonstrated this?</a:t>
                      </a:r>
                      <a:endParaRPr lang="en-I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did I do?</a:t>
                      </a:r>
                      <a:endParaRPr lang="en-I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was the outcome?</a:t>
                      </a:r>
                      <a:endParaRPr lang="en-I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did I learn?</a:t>
                      </a:r>
                      <a:endParaRPr lang="en-I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90">
                <a:tc>
                  <a:txBody>
                    <a:bodyPr/>
                    <a:lstStyle/>
                    <a:p>
                      <a:r>
                        <a:rPr lang="en-IE" sz="900" dirty="0" smtClean="0"/>
                        <a:t>1.</a:t>
                      </a:r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690">
                <a:tc>
                  <a:txBody>
                    <a:bodyPr/>
                    <a:lstStyle/>
                    <a:p>
                      <a:r>
                        <a:rPr lang="en-IE" sz="900" dirty="0" smtClean="0"/>
                        <a:t>2.</a:t>
                      </a:r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690">
                <a:tc>
                  <a:txBody>
                    <a:bodyPr/>
                    <a:lstStyle/>
                    <a:p>
                      <a:r>
                        <a:rPr lang="en-IE" sz="900" dirty="0" smtClean="0"/>
                        <a:t>3.</a:t>
                      </a:r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4707178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the Evidence</a:t>
            </a:r>
            <a:r>
              <a:rPr lang="en-I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I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E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evidence provides you with the information you need to answer the behavioural questions i.e. “can you give me an example of a time when….”</a:t>
            </a:r>
            <a:endParaRPr lang="en-IE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60375"/>
          </a:xfrm>
        </p:spPr>
        <p:txBody>
          <a:bodyPr/>
          <a:lstStyle/>
          <a:p>
            <a:r>
              <a:rPr lang="en-I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the Evidence</a:t>
            </a:r>
            <a:r>
              <a:rPr lang="en-I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I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IE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evidence provides you with the information you need to answer the behavioural questions i.e. “can you give me an example of a time when….”</a:t>
            </a:r>
            <a:endParaRPr lang="en-IE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936704"/>
              </p:ext>
            </p:extLst>
          </p:nvPr>
        </p:nvGraphicFramePr>
        <p:xfrm>
          <a:off x="457200" y="742950"/>
          <a:ext cx="82296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Criteria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 of when I demonstrated this?</a:t>
                      </a:r>
                      <a:endParaRPr lang="en-I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did I do?</a:t>
                      </a:r>
                      <a:endParaRPr lang="en-I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was the outcome?</a:t>
                      </a:r>
                      <a:endParaRPr lang="en-I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did I learn?</a:t>
                      </a:r>
                      <a:endParaRPr lang="en-I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90">
                <a:tc>
                  <a:txBody>
                    <a:bodyPr/>
                    <a:lstStyle/>
                    <a:p>
                      <a:r>
                        <a:rPr lang="en-IE" sz="900" dirty="0" smtClean="0"/>
                        <a:t>4.</a:t>
                      </a:r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690">
                <a:tc>
                  <a:txBody>
                    <a:bodyPr/>
                    <a:lstStyle/>
                    <a:p>
                      <a:r>
                        <a:rPr lang="en-IE" sz="900" dirty="0" smtClean="0"/>
                        <a:t>5.</a:t>
                      </a:r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690">
                <a:tc>
                  <a:txBody>
                    <a:bodyPr/>
                    <a:lstStyle/>
                    <a:p>
                      <a:r>
                        <a:rPr lang="en-IE" sz="900" dirty="0" smtClean="0"/>
                        <a:t>6.</a:t>
                      </a:r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 smtClean="0"/>
                    </a:p>
                    <a:p>
                      <a:endParaRPr lang="en-IE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E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7959" y="4717118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top 3 strengths are….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(In relation to this role)</a:t>
            </a:r>
            <a:endParaRPr lang="en-US" dirty="0"/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594712" y="1206950"/>
            <a:ext cx="1272784" cy="153888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1602" y="2887067"/>
            <a:ext cx="4445184" cy="0"/>
          </a:xfrm>
          <a:prstGeom prst="line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3"/>
          <p:cNvSpPr txBox="1">
            <a:spLocks/>
          </p:cNvSpPr>
          <p:nvPr/>
        </p:nvSpPr>
        <p:spPr>
          <a:xfrm>
            <a:off x="594712" y="2937867"/>
            <a:ext cx="1272784" cy="153888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</a:t>
            </a:r>
          </a:p>
        </p:txBody>
      </p:sp>
      <p:sp>
        <p:nvSpPr>
          <p:cNvPr id="72" name="Text Placeholder 3"/>
          <p:cNvSpPr txBox="1">
            <a:spLocks/>
          </p:cNvSpPr>
          <p:nvPr/>
        </p:nvSpPr>
        <p:spPr>
          <a:xfrm>
            <a:off x="4724400" y="2090960"/>
            <a:ext cx="1272784" cy="153888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15014" y="1449386"/>
            <a:ext cx="2428386" cy="1046164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 bwMode="auto">
          <a:xfrm>
            <a:off x="1981200" y="3257550"/>
            <a:ext cx="2428386" cy="1066800"/>
          </a:xfrm>
          <a:prstGeom prst="rect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 bwMode="auto">
          <a:xfrm>
            <a:off x="6102308" y="2343150"/>
            <a:ext cx="2323261" cy="1034817"/>
          </a:xfrm>
          <a:prstGeom prst="rect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206549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3790577"/>
            <a:ext cx="457200" cy="0"/>
          </a:xfrm>
          <a:prstGeom prst="line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4717118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55328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&lt;Insert strength 1&gt;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6063369" y="2558947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&lt;Insert strength 3&gt;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2005008" y="3590522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&lt;Insert strength 2&gt;</a:t>
            </a:r>
            <a:endParaRPr lang="en-IE" dirty="0"/>
          </a:p>
        </p:txBody>
      </p:sp>
    </p:spTree>
    <p:custDataLst>
      <p:tags r:id="rId1"/>
    </p:custDataLst>
  </p:cSld>
  <p:clrMapOvr>
    <a:masterClrMapping/>
  </p:clrMapOvr>
  <p:transition spd="med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5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top 3 achievements are….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(relevant to this role, if possible)</a:t>
            </a:r>
            <a:endParaRPr lang="en-US" dirty="0"/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517768" y="1206950"/>
            <a:ext cx="1426673" cy="153888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1602" y="2887067"/>
            <a:ext cx="4445184" cy="0"/>
          </a:xfrm>
          <a:prstGeom prst="line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3"/>
          <p:cNvSpPr txBox="1">
            <a:spLocks/>
          </p:cNvSpPr>
          <p:nvPr/>
        </p:nvSpPr>
        <p:spPr>
          <a:xfrm>
            <a:off x="517768" y="2937867"/>
            <a:ext cx="1426673" cy="153888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</a:t>
            </a:r>
          </a:p>
        </p:txBody>
      </p:sp>
      <p:sp>
        <p:nvSpPr>
          <p:cNvPr id="72" name="Text Placeholder 3"/>
          <p:cNvSpPr txBox="1">
            <a:spLocks/>
          </p:cNvSpPr>
          <p:nvPr/>
        </p:nvSpPr>
        <p:spPr>
          <a:xfrm>
            <a:off x="4647456" y="2090960"/>
            <a:ext cx="1426673" cy="153888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15014" y="1449386"/>
            <a:ext cx="2428386" cy="1046164"/>
          </a:xfrm>
          <a:prstGeom prst="rect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 bwMode="auto">
          <a:xfrm>
            <a:off x="1981200" y="3257550"/>
            <a:ext cx="2428386" cy="1066800"/>
          </a:xfrm>
          <a:prstGeom prst="rect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 bwMode="auto">
          <a:xfrm>
            <a:off x="6102308" y="2495550"/>
            <a:ext cx="2323261" cy="1034817"/>
          </a:xfrm>
          <a:prstGeom prst="rect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IE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2065494"/>
            <a:ext cx="457200" cy="0"/>
          </a:xfrm>
          <a:prstGeom prst="line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3790577"/>
            <a:ext cx="457200" cy="0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4699224"/>
            <a:ext cx="457681" cy="274637"/>
          </a:xfrm>
        </p:spPr>
        <p:txBody>
          <a:bodyPr/>
          <a:lstStyle/>
          <a:p>
            <a:fld id="{C136B7D2-B98C-44FD-8D04-7EC62A5649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05009" y="166846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&lt;Insert achievement&gt;</a:t>
            </a:r>
            <a:endParaRPr lang="en-I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8745" y="361544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&lt;Insert achievement&gt;</a:t>
            </a:r>
            <a:endParaRPr lang="en-IE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76859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&lt;Insert achievement&gt;</a:t>
            </a:r>
            <a:endParaRPr lang="en-I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95385"/>
      </p:ext>
    </p:extLst>
  </p:cSld>
  <p:clrMapOvr>
    <a:masterClrMapping/>
  </p:clrMapOvr>
  <p:transition spd="med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5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4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41016</TotalTime>
  <Words>813</Words>
  <Application>Microsoft Office PowerPoint</Application>
  <PresentationFormat>On-screen Show (16:9)</PresentationFormat>
  <Paragraphs>200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 Antiqua</vt:lpstr>
      <vt:lpstr>Calibri</vt:lpstr>
      <vt:lpstr>FontAwesome</vt:lpstr>
      <vt:lpstr>Roboto Condensed</vt:lpstr>
      <vt:lpstr>Roboto Medium</vt:lpstr>
      <vt:lpstr>1_Custom Design</vt:lpstr>
      <vt:lpstr>2_Custom Design</vt:lpstr>
      <vt:lpstr>3_Custom Design</vt:lpstr>
      <vt:lpstr>4_Custom Design</vt:lpstr>
      <vt:lpstr>Custom Design</vt:lpstr>
      <vt:lpstr>Interview Preparation Aids Participant Manual</vt:lpstr>
      <vt:lpstr>Jot down, in your own words……</vt:lpstr>
      <vt:lpstr>Your Career to Date</vt:lpstr>
      <vt:lpstr>Your Career to Date</vt:lpstr>
      <vt:lpstr>Identifying the Selection Criteria</vt:lpstr>
      <vt:lpstr>Building the Evidence This evidence provides you with the information you need to answer the behavioural questions i.e. “can you give me an example of a time when….”</vt:lpstr>
      <vt:lpstr>Building the Evidence This evidence provides you with the information you need to answer the behavioural questions i.e. “can you give me an example of a time when….”</vt:lpstr>
      <vt:lpstr>My top 3 strengths are….</vt:lpstr>
      <vt:lpstr>My top 3 achievements are….</vt:lpstr>
      <vt:lpstr>PowerPoint Presentation</vt:lpstr>
      <vt:lpstr>Other sample (biographical) questions</vt:lpstr>
      <vt:lpstr>PowerPoint Presentation</vt:lpstr>
      <vt:lpstr>Interview Checklist</vt:lpstr>
      <vt:lpstr>Further Information/Notes/Questions I would like to 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Helena McCanney</cp:lastModifiedBy>
  <cp:revision>8416</cp:revision>
  <cp:lastPrinted>2020-02-20T16:10:12Z</cp:lastPrinted>
  <dcterms:created xsi:type="dcterms:W3CDTF">2014-09-03T19:30:44Z</dcterms:created>
  <dcterms:modified xsi:type="dcterms:W3CDTF">2021-11-29T15:46:19Z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77BD4E8F-19C9-45E7-A65F-D7A1CACC4F71</vt:lpwstr>
  </property>
  <property fmtid="{D5CDD505-2E9C-101B-9397-08002B2CF9AE}" pid="3" name="ArticulatePath">
    <vt:lpwstr>Temp_16_9</vt:lpwstr>
  </property>
</Properties>
</file>