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53" r:id="rId2"/>
    <p:sldMasterId id="2147483659" r:id="rId3"/>
  </p:sldMasterIdLst>
  <p:notesMasterIdLst>
    <p:notesMasterId r:id="rId30"/>
  </p:notesMasterIdLst>
  <p:sldIdLst>
    <p:sldId id="257" r:id="rId4"/>
    <p:sldId id="311" r:id="rId5"/>
    <p:sldId id="320" r:id="rId6"/>
    <p:sldId id="321" r:id="rId7"/>
    <p:sldId id="312" r:id="rId8"/>
    <p:sldId id="310" r:id="rId9"/>
    <p:sldId id="316" r:id="rId10"/>
    <p:sldId id="313" r:id="rId11"/>
    <p:sldId id="314" r:id="rId12"/>
    <p:sldId id="315" r:id="rId13"/>
    <p:sldId id="290" r:id="rId14"/>
    <p:sldId id="302" r:id="rId15"/>
    <p:sldId id="322" r:id="rId16"/>
    <p:sldId id="293" r:id="rId17"/>
    <p:sldId id="292" r:id="rId18"/>
    <p:sldId id="294" r:id="rId19"/>
    <p:sldId id="295" r:id="rId20"/>
    <p:sldId id="296" r:id="rId21"/>
    <p:sldId id="297" r:id="rId22"/>
    <p:sldId id="298" r:id="rId23"/>
    <p:sldId id="299" r:id="rId24"/>
    <p:sldId id="301" r:id="rId25"/>
    <p:sldId id="323" r:id="rId26"/>
    <p:sldId id="304" r:id="rId27"/>
    <p:sldId id="318" r:id="rId28"/>
    <p:sldId id="309" r:id="rId2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8">
          <p15:clr>
            <a:srgbClr val="A4A3A4"/>
          </p15:clr>
        </p15:guide>
        <p15:guide id="2" pos="242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DE0000"/>
    <a:srgbClr val="76B531"/>
    <a:srgbClr val="FF4747"/>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4921" autoAdjust="0"/>
    <p:restoredTop sz="91991" autoAdjust="0"/>
  </p:normalViewPr>
  <p:slideViewPr>
    <p:cSldViewPr snapToGrid="0" snapToObjects="1" showGuides="1">
      <p:cViewPr varScale="1">
        <p:scale>
          <a:sx n="107" d="100"/>
          <a:sy n="107" d="100"/>
        </p:scale>
        <p:origin x="1746" y="60"/>
      </p:cViewPr>
      <p:guideLst>
        <p:guide orient="horz" pos="2138"/>
        <p:guide pos="2426"/>
      </p:guideLst>
    </p:cSldViewPr>
  </p:slideViewPr>
  <p:outlineViewPr>
    <p:cViewPr>
      <p:scale>
        <a:sx n="33" d="100"/>
        <a:sy n="33" d="100"/>
      </p:scale>
      <p:origin x="48" y="12090"/>
    </p:cViewPr>
  </p:outlin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BA7EB28-F65C-439B-8A68-2C990A0FF92B}" type="doc">
      <dgm:prSet loTypeId="urn:microsoft.com/office/officeart/2005/8/layout/process2" loCatId="process" qsTypeId="urn:microsoft.com/office/officeart/2005/8/quickstyle/simple1" qsCatId="simple" csTypeId="urn:microsoft.com/office/officeart/2005/8/colors/accent1_2" csCatId="accent1" phldr="1"/>
      <dgm:spPr/>
    </dgm:pt>
    <dgm:pt modelId="{714AAE1A-014C-4E3D-9656-70316E0A61FC}">
      <dgm:prSet phldrT="[Text]"/>
      <dgm:spPr>
        <a:solidFill>
          <a:srgbClr val="FF0000"/>
        </a:solidFill>
      </dgm:spPr>
      <dgm:t>
        <a:bodyPr/>
        <a:lstStyle/>
        <a:p>
          <a:r>
            <a:rPr lang="en-IE" dirty="0" smtClean="0"/>
            <a:t>what</a:t>
          </a:r>
          <a:endParaRPr lang="en-US" dirty="0"/>
        </a:p>
      </dgm:t>
    </dgm:pt>
    <dgm:pt modelId="{BCF5144D-3306-4895-94B2-7E37EADF90B7}" type="parTrans" cxnId="{4955EB2C-AC13-4E2F-A699-551A75D0D842}">
      <dgm:prSet/>
      <dgm:spPr/>
      <dgm:t>
        <a:bodyPr/>
        <a:lstStyle/>
        <a:p>
          <a:endParaRPr lang="en-US"/>
        </a:p>
      </dgm:t>
    </dgm:pt>
    <dgm:pt modelId="{6D2201EE-6B8D-471E-8642-BAB72C7D3F4D}" type="sibTrans" cxnId="{4955EB2C-AC13-4E2F-A699-551A75D0D842}">
      <dgm:prSet/>
      <dgm:spPr/>
      <dgm:t>
        <a:bodyPr/>
        <a:lstStyle/>
        <a:p>
          <a:endParaRPr lang="en-US"/>
        </a:p>
      </dgm:t>
    </dgm:pt>
    <dgm:pt modelId="{E54B6D87-74B7-4E5A-B936-BE1AEA3B6CAA}">
      <dgm:prSet phldrT="[Text]"/>
      <dgm:spPr>
        <a:solidFill>
          <a:srgbClr val="FF0000"/>
        </a:solidFill>
      </dgm:spPr>
      <dgm:t>
        <a:bodyPr/>
        <a:lstStyle/>
        <a:p>
          <a:r>
            <a:rPr lang="en-IE" dirty="0" smtClean="0"/>
            <a:t>where</a:t>
          </a:r>
          <a:endParaRPr lang="en-US" dirty="0"/>
        </a:p>
      </dgm:t>
    </dgm:pt>
    <dgm:pt modelId="{CCC963AD-1271-45F9-BF47-BF8725BE26B1}" type="parTrans" cxnId="{E833CC2E-A7AB-47C9-858B-029B0F700C17}">
      <dgm:prSet/>
      <dgm:spPr/>
      <dgm:t>
        <a:bodyPr/>
        <a:lstStyle/>
        <a:p>
          <a:endParaRPr lang="en-US"/>
        </a:p>
      </dgm:t>
    </dgm:pt>
    <dgm:pt modelId="{3C87C23D-BFFD-408A-BB1D-A38BE4BED952}" type="sibTrans" cxnId="{E833CC2E-A7AB-47C9-858B-029B0F700C17}">
      <dgm:prSet/>
      <dgm:spPr/>
      <dgm:t>
        <a:bodyPr/>
        <a:lstStyle/>
        <a:p>
          <a:endParaRPr lang="en-US"/>
        </a:p>
      </dgm:t>
    </dgm:pt>
    <dgm:pt modelId="{AEE8EDA3-BF3A-4571-BD86-2A53B0680CE6}">
      <dgm:prSet phldrT="[Text]"/>
      <dgm:spPr>
        <a:solidFill>
          <a:srgbClr val="FF0000"/>
        </a:solidFill>
      </dgm:spPr>
      <dgm:t>
        <a:bodyPr/>
        <a:lstStyle/>
        <a:p>
          <a:r>
            <a:rPr lang="en-IE" dirty="0" smtClean="0"/>
            <a:t>who</a:t>
          </a:r>
        </a:p>
      </dgm:t>
    </dgm:pt>
    <dgm:pt modelId="{E7ED9718-FECD-4E85-9E4C-3CE526BDAB69}" type="parTrans" cxnId="{3F4EE8F7-C5C4-440F-B95C-C0EA86064703}">
      <dgm:prSet/>
      <dgm:spPr/>
      <dgm:t>
        <a:bodyPr/>
        <a:lstStyle/>
        <a:p>
          <a:endParaRPr lang="en-US"/>
        </a:p>
      </dgm:t>
    </dgm:pt>
    <dgm:pt modelId="{905C1C00-71EB-4F4B-BA84-22DB5C66FC8E}" type="sibTrans" cxnId="{3F4EE8F7-C5C4-440F-B95C-C0EA86064703}">
      <dgm:prSet/>
      <dgm:spPr/>
      <dgm:t>
        <a:bodyPr/>
        <a:lstStyle/>
        <a:p>
          <a:endParaRPr lang="en-US"/>
        </a:p>
      </dgm:t>
    </dgm:pt>
    <dgm:pt modelId="{775E217F-3C6D-49EA-85BD-3FEEE7D076A0}">
      <dgm:prSet phldrT="[Text]"/>
      <dgm:spPr>
        <a:solidFill>
          <a:srgbClr val="FF0000"/>
        </a:solidFill>
      </dgm:spPr>
      <dgm:t>
        <a:bodyPr/>
        <a:lstStyle/>
        <a:p>
          <a:r>
            <a:rPr lang="en-IE" dirty="0" smtClean="0"/>
            <a:t>when</a:t>
          </a:r>
        </a:p>
      </dgm:t>
    </dgm:pt>
    <dgm:pt modelId="{321D9B54-AB8F-4096-80F4-1C51216EAEE4}" type="parTrans" cxnId="{5D949BB6-C5E9-4F35-B5AC-3C10A79650A8}">
      <dgm:prSet/>
      <dgm:spPr/>
      <dgm:t>
        <a:bodyPr/>
        <a:lstStyle/>
        <a:p>
          <a:endParaRPr lang="en-US"/>
        </a:p>
      </dgm:t>
    </dgm:pt>
    <dgm:pt modelId="{FB6713E7-ABCB-4451-9D60-0B724230F9C5}" type="sibTrans" cxnId="{5D949BB6-C5E9-4F35-B5AC-3C10A79650A8}">
      <dgm:prSet/>
      <dgm:spPr/>
      <dgm:t>
        <a:bodyPr/>
        <a:lstStyle/>
        <a:p>
          <a:endParaRPr lang="en-US"/>
        </a:p>
      </dgm:t>
    </dgm:pt>
    <dgm:pt modelId="{3A7C1941-F932-47E9-BE38-4F80DCA1810E}" type="pres">
      <dgm:prSet presAssocID="{DBA7EB28-F65C-439B-8A68-2C990A0FF92B}" presName="linearFlow" presStyleCnt="0">
        <dgm:presLayoutVars>
          <dgm:resizeHandles val="exact"/>
        </dgm:presLayoutVars>
      </dgm:prSet>
      <dgm:spPr/>
    </dgm:pt>
    <dgm:pt modelId="{4E9695ED-BBCC-41D5-B33C-7958F6548FDE}" type="pres">
      <dgm:prSet presAssocID="{714AAE1A-014C-4E3D-9656-70316E0A61FC}" presName="node" presStyleLbl="node1" presStyleIdx="0" presStyleCnt="4">
        <dgm:presLayoutVars>
          <dgm:bulletEnabled val="1"/>
        </dgm:presLayoutVars>
      </dgm:prSet>
      <dgm:spPr/>
      <dgm:t>
        <a:bodyPr/>
        <a:lstStyle/>
        <a:p>
          <a:endParaRPr lang="en-US"/>
        </a:p>
      </dgm:t>
    </dgm:pt>
    <dgm:pt modelId="{4C413E67-D318-4B46-9F8B-CEDDFB481F77}" type="pres">
      <dgm:prSet presAssocID="{6D2201EE-6B8D-471E-8642-BAB72C7D3F4D}" presName="sibTrans" presStyleLbl="sibTrans2D1" presStyleIdx="0" presStyleCnt="3"/>
      <dgm:spPr/>
      <dgm:t>
        <a:bodyPr/>
        <a:lstStyle/>
        <a:p>
          <a:endParaRPr lang="en-US"/>
        </a:p>
      </dgm:t>
    </dgm:pt>
    <dgm:pt modelId="{2740AD28-EE43-437E-83CB-F3C8F8522D25}" type="pres">
      <dgm:prSet presAssocID="{6D2201EE-6B8D-471E-8642-BAB72C7D3F4D}" presName="connectorText" presStyleLbl="sibTrans2D1" presStyleIdx="0" presStyleCnt="3"/>
      <dgm:spPr/>
      <dgm:t>
        <a:bodyPr/>
        <a:lstStyle/>
        <a:p>
          <a:endParaRPr lang="en-US"/>
        </a:p>
      </dgm:t>
    </dgm:pt>
    <dgm:pt modelId="{A0A582D1-C145-49C7-B495-32E3BA22C0F4}" type="pres">
      <dgm:prSet presAssocID="{E54B6D87-74B7-4E5A-B936-BE1AEA3B6CAA}" presName="node" presStyleLbl="node1" presStyleIdx="1" presStyleCnt="4">
        <dgm:presLayoutVars>
          <dgm:bulletEnabled val="1"/>
        </dgm:presLayoutVars>
      </dgm:prSet>
      <dgm:spPr/>
      <dgm:t>
        <a:bodyPr/>
        <a:lstStyle/>
        <a:p>
          <a:endParaRPr lang="en-US"/>
        </a:p>
      </dgm:t>
    </dgm:pt>
    <dgm:pt modelId="{8E43444C-6715-4D91-9695-AE7E0D2452EA}" type="pres">
      <dgm:prSet presAssocID="{3C87C23D-BFFD-408A-BB1D-A38BE4BED952}" presName="sibTrans" presStyleLbl="sibTrans2D1" presStyleIdx="1" presStyleCnt="3"/>
      <dgm:spPr/>
      <dgm:t>
        <a:bodyPr/>
        <a:lstStyle/>
        <a:p>
          <a:endParaRPr lang="en-US"/>
        </a:p>
      </dgm:t>
    </dgm:pt>
    <dgm:pt modelId="{A9A16FA1-2C6F-467B-B755-04A3847E7666}" type="pres">
      <dgm:prSet presAssocID="{3C87C23D-BFFD-408A-BB1D-A38BE4BED952}" presName="connectorText" presStyleLbl="sibTrans2D1" presStyleIdx="1" presStyleCnt="3"/>
      <dgm:spPr/>
      <dgm:t>
        <a:bodyPr/>
        <a:lstStyle/>
        <a:p>
          <a:endParaRPr lang="en-US"/>
        </a:p>
      </dgm:t>
    </dgm:pt>
    <dgm:pt modelId="{246337ED-DB33-4050-A78A-2BC86A0F67D9}" type="pres">
      <dgm:prSet presAssocID="{AEE8EDA3-BF3A-4571-BD86-2A53B0680CE6}" presName="node" presStyleLbl="node1" presStyleIdx="2" presStyleCnt="4">
        <dgm:presLayoutVars>
          <dgm:bulletEnabled val="1"/>
        </dgm:presLayoutVars>
      </dgm:prSet>
      <dgm:spPr/>
      <dgm:t>
        <a:bodyPr/>
        <a:lstStyle/>
        <a:p>
          <a:endParaRPr lang="en-US"/>
        </a:p>
      </dgm:t>
    </dgm:pt>
    <dgm:pt modelId="{3D2D99F1-79A7-4B5C-9948-1CF579C9008C}" type="pres">
      <dgm:prSet presAssocID="{905C1C00-71EB-4F4B-BA84-22DB5C66FC8E}" presName="sibTrans" presStyleLbl="sibTrans2D1" presStyleIdx="2" presStyleCnt="3"/>
      <dgm:spPr/>
      <dgm:t>
        <a:bodyPr/>
        <a:lstStyle/>
        <a:p>
          <a:endParaRPr lang="en-US"/>
        </a:p>
      </dgm:t>
    </dgm:pt>
    <dgm:pt modelId="{47DD6EDF-466B-45C9-8480-DB10F8B3AF49}" type="pres">
      <dgm:prSet presAssocID="{905C1C00-71EB-4F4B-BA84-22DB5C66FC8E}" presName="connectorText" presStyleLbl="sibTrans2D1" presStyleIdx="2" presStyleCnt="3"/>
      <dgm:spPr/>
      <dgm:t>
        <a:bodyPr/>
        <a:lstStyle/>
        <a:p>
          <a:endParaRPr lang="en-US"/>
        </a:p>
      </dgm:t>
    </dgm:pt>
    <dgm:pt modelId="{FB124B5D-AD32-4562-B0DB-F98877FDFFBB}" type="pres">
      <dgm:prSet presAssocID="{775E217F-3C6D-49EA-85BD-3FEEE7D076A0}" presName="node" presStyleLbl="node1" presStyleIdx="3" presStyleCnt="4">
        <dgm:presLayoutVars>
          <dgm:bulletEnabled val="1"/>
        </dgm:presLayoutVars>
      </dgm:prSet>
      <dgm:spPr/>
      <dgm:t>
        <a:bodyPr/>
        <a:lstStyle/>
        <a:p>
          <a:endParaRPr lang="en-US"/>
        </a:p>
      </dgm:t>
    </dgm:pt>
  </dgm:ptLst>
  <dgm:cxnLst>
    <dgm:cxn modelId="{41DF64AD-FDB5-427B-9D66-236D62CEC667}" type="presOf" srcId="{714AAE1A-014C-4E3D-9656-70316E0A61FC}" destId="{4E9695ED-BBCC-41D5-B33C-7958F6548FDE}" srcOrd="0" destOrd="0" presId="urn:microsoft.com/office/officeart/2005/8/layout/process2"/>
    <dgm:cxn modelId="{5A2C7F19-08BA-4365-BD10-5B4A164A2ABC}" type="presOf" srcId="{775E217F-3C6D-49EA-85BD-3FEEE7D076A0}" destId="{FB124B5D-AD32-4562-B0DB-F98877FDFFBB}" srcOrd="0" destOrd="0" presId="urn:microsoft.com/office/officeart/2005/8/layout/process2"/>
    <dgm:cxn modelId="{C60C5D06-C703-4FDE-976D-05BC7D6BD005}" type="presOf" srcId="{905C1C00-71EB-4F4B-BA84-22DB5C66FC8E}" destId="{47DD6EDF-466B-45C9-8480-DB10F8B3AF49}" srcOrd="1" destOrd="0" presId="urn:microsoft.com/office/officeart/2005/8/layout/process2"/>
    <dgm:cxn modelId="{E833CC2E-A7AB-47C9-858B-029B0F700C17}" srcId="{DBA7EB28-F65C-439B-8A68-2C990A0FF92B}" destId="{E54B6D87-74B7-4E5A-B936-BE1AEA3B6CAA}" srcOrd="1" destOrd="0" parTransId="{CCC963AD-1271-45F9-BF47-BF8725BE26B1}" sibTransId="{3C87C23D-BFFD-408A-BB1D-A38BE4BED952}"/>
    <dgm:cxn modelId="{C7404137-002B-4F1E-86F1-6D8749C97B34}" type="presOf" srcId="{3C87C23D-BFFD-408A-BB1D-A38BE4BED952}" destId="{A9A16FA1-2C6F-467B-B755-04A3847E7666}" srcOrd="1" destOrd="0" presId="urn:microsoft.com/office/officeart/2005/8/layout/process2"/>
    <dgm:cxn modelId="{65B9D16F-361B-4920-859F-6B43A7DEAB60}" type="presOf" srcId="{AEE8EDA3-BF3A-4571-BD86-2A53B0680CE6}" destId="{246337ED-DB33-4050-A78A-2BC86A0F67D9}" srcOrd="0" destOrd="0" presId="urn:microsoft.com/office/officeart/2005/8/layout/process2"/>
    <dgm:cxn modelId="{EC3ECD57-2714-44BA-A486-63D27992E1C3}" type="presOf" srcId="{3C87C23D-BFFD-408A-BB1D-A38BE4BED952}" destId="{8E43444C-6715-4D91-9695-AE7E0D2452EA}" srcOrd="0" destOrd="0" presId="urn:microsoft.com/office/officeart/2005/8/layout/process2"/>
    <dgm:cxn modelId="{4955EB2C-AC13-4E2F-A699-551A75D0D842}" srcId="{DBA7EB28-F65C-439B-8A68-2C990A0FF92B}" destId="{714AAE1A-014C-4E3D-9656-70316E0A61FC}" srcOrd="0" destOrd="0" parTransId="{BCF5144D-3306-4895-94B2-7E37EADF90B7}" sibTransId="{6D2201EE-6B8D-471E-8642-BAB72C7D3F4D}"/>
    <dgm:cxn modelId="{3F4EE8F7-C5C4-440F-B95C-C0EA86064703}" srcId="{DBA7EB28-F65C-439B-8A68-2C990A0FF92B}" destId="{AEE8EDA3-BF3A-4571-BD86-2A53B0680CE6}" srcOrd="2" destOrd="0" parTransId="{E7ED9718-FECD-4E85-9E4C-3CE526BDAB69}" sibTransId="{905C1C00-71EB-4F4B-BA84-22DB5C66FC8E}"/>
    <dgm:cxn modelId="{5D949BB6-C5E9-4F35-B5AC-3C10A79650A8}" srcId="{DBA7EB28-F65C-439B-8A68-2C990A0FF92B}" destId="{775E217F-3C6D-49EA-85BD-3FEEE7D076A0}" srcOrd="3" destOrd="0" parTransId="{321D9B54-AB8F-4096-80F4-1C51216EAEE4}" sibTransId="{FB6713E7-ABCB-4451-9D60-0B724230F9C5}"/>
    <dgm:cxn modelId="{DA74FD8A-F605-4D8D-B14A-1434FFBE7C82}" type="presOf" srcId="{6D2201EE-6B8D-471E-8642-BAB72C7D3F4D}" destId="{4C413E67-D318-4B46-9F8B-CEDDFB481F77}" srcOrd="0" destOrd="0" presId="urn:microsoft.com/office/officeart/2005/8/layout/process2"/>
    <dgm:cxn modelId="{FA4BD0D6-B657-4693-B85A-A6850C77FE0F}" type="presOf" srcId="{DBA7EB28-F65C-439B-8A68-2C990A0FF92B}" destId="{3A7C1941-F932-47E9-BE38-4F80DCA1810E}" srcOrd="0" destOrd="0" presId="urn:microsoft.com/office/officeart/2005/8/layout/process2"/>
    <dgm:cxn modelId="{EDE2ADD4-D987-4038-866A-063B2A4CF3A8}" type="presOf" srcId="{905C1C00-71EB-4F4B-BA84-22DB5C66FC8E}" destId="{3D2D99F1-79A7-4B5C-9948-1CF579C9008C}" srcOrd="0" destOrd="0" presId="urn:microsoft.com/office/officeart/2005/8/layout/process2"/>
    <dgm:cxn modelId="{EAB2B085-45DF-45AB-82FE-604A05C43C9B}" type="presOf" srcId="{E54B6D87-74B7-4E5A-B936-BE1AEA3B6CAA}" destId="{A0A582D1-C145-49C7-B495-32E3BA22C0F4}" srcOrd="0" destOrd="0" presId="urn:microsoft.com/office/officeart/2005/8/layout/process2"/>
    <dgm:cxn modelId="{08D6B2FA-D689-4479-BE42-A5B78F3F6E2D}" type="presOf" srcId="{6D2201EE-6B8D-471E-8642-BAB72C7D3F4D}" destId="{2740AD28-EE43-437E-83CB-F3C8F8522D25}" srcOrd="1" destOrd="0" presId="urn:microsoft.com/office/officeart/2005/8/layout/process2"/>
    <dgm:cxn modelId="{A000067A-E54A-4981-8855-61EC690A9EE7}" type="presParOf" srcId="{3A7C1941-F932-47E9-BE38-4F80DCA1810E}" destId="{4E9695ED-BBCC-41D5-B33C-7958F6548FDE}" srcOrd="0" destOrd="0" presId="urn:microsoft.com/office/officeart/2005/8/layout/process2"/>
    <dgm:cxn modelId="{740FE120-5C51-4F4B-8165-8A38AFF14F43}" type="presParOf" srcId="{3A7C1941-F932-47E9-BE38-4F80DCA1810E}" destId="{4C413E67-D318-4B46-9F8B-CEDDFB481F77}" srcOrd="1" destOrd="0" presId="urn:microsoft.com/office/officeart/2005/8/layout/process2"/>
    <dgm:cxn modelId="{8ABB6AEC-C615-4B79-BD51-F88EFAE017A8}" type="presParOf" srcId="{4C413E67-D318-4B46-9F8B-CEDDFB481F77}" destId="{2740AD28-EE43-437E-83CB-F3C8F8522D25}" srcOrd="0" destOrd="0" presId="urn:microsoft.com/office/officeart/2005/8/layout/process2"/>
    <dgm:cxn modelId="{49D68D29-01D6-4FA7-9EF3-836C1C82BE83}" type="presParOf" srcId="{3A7C1941-F932-47E9-BE38-4F80DCA1810E}" destId="{A0A582D1-C145-49C7-B495-32E3BA22C0F4}" srcOrd="2" destOrd="0" presId="urn:microsoft.com/office/officeart/2005/8/layout/process2"/>
    <dgm:cxn modelId="{20EB852F-A795-47DD-8F39-D52CCF362938}" type="presParOf" srcId="{3A7C1941-F932-47E9-BE38-4F80DCA1810E}" destId="{8E43444C-6715-4D91-9695-AE7E0D2452EA}" srcOrd="3" destOrd="0" presId="urn:microsoft.com/office/officeart/2005/8/layout/process2"/>
    <dgm:cxn modelId="{DF5AA964-CBBC-4551-B2B0-5757E622D71E}" type="presParOf" srcId="{8E43444C-6715-4D91-9695-AE7E0D2452EA}" destId="{A9A16FA1-2C6F-467B-B755-04A3847E7666}" srcOrd="0" destOrd="0" presId="urn:microsoft.com/office/officeart/2005/8/layout/process2"/>
    <dgm:cxn modelId="{8CBDE4A8-AE96-46BE-AD55-AAD0FCC09E7B}" type="presParOf" srcId="{3A7C1941-F932-47E9-BE38-4F80DCA1810E}" destId="{246337ED-DB33-4050-A78A-2BC86A0F67D9}" srcOrd="4" destOrd="0" presId="urn:microsoft.com/office/officeart/2005/8/layout/process2"/>
    <dgm:cxn modelId="{A2610AD8-C65D-4A89-A0B7-9AF7A2CEA3B3}" type="presParOf" srcId="{3A7C1941-F932-47E9-BE38-4F80DCA1810E}" destId="{3D2D99F1-79A7-4B5C-9948-1CF579C9008C}" srcOrd="5" destOrd="0" presId="urn:microsoft.com/office/officeart/2005/8/layout/process2"/>
    <dgm:cxn modelId="{A016A5E5-EBFF-4FFB-893E-1C33E57CB00E}" type="presParOf" srcId="{3D2D99F1-79A7-4B5C-9948-1CF579C9008C}" destId="{47DD6EDF-466B-45C9-8480-DB10F8B3AF49}" srcOrd="0" destOrd="0" presId="urn:microsoft.com/office/officeart/2005/8/layout/process2"/>
    <dgm:cxn modelId="{A1785693-8BDA-4C12-951E-88F08BA74AEE}" type="presParOf" srcId="{3A7C1941-F932-47E9-BE38-4F80DCA1810E}" destId="{FB124B5D-AD32-4562-B0DB-F98877FDFFBB}" srcOrd="6" destOrd="0" presId="urn:microsoft.com/office/officeart/2005/8/layout/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BA7EB28-F65C-439B-8A68-2C990A0FF92B}" type="doc">
      <dgm:prSet loTypeId="urn:microsoft.com/office/officeart/2005/8/layout/process2" loCatId="process" qsTypeId="urn:microsoft.com/office/officeart/2005/8/quickstyle/simple1" qsCatId="simple" csTypeId="urn:microsoft.com/office/officeart/2005/8/colors/accent1_2" csCatId="accent1" phldr="1"/>
      <dgm:spPr/>
    </dgm:pt>
    <dgm:pt modelId="{714AAE1A-014C-4E3D-9656-70316E0A61FC}">
      <dgm:prSet phldrT="[Text]"/>
      <dgm:spPr>
        <a:solidFill>
          <a:srgbClr val="76B531"/>
        </a:solidFill>
      </dgm:spPr>
      <dgm:t>
        <a:bodyPr/>
        <a:lstStyle/>
        <a:p>
          <a:r>
            <a:rPr lang="en-IE" dirty="0" smtClean="0"/>
            <a:t>why</a:t>
          </a:r>
          <a:endParaRPr lang="en-US" dirty="0"/>
        </a:p>
      </dgm:t>
    </dgm:pt>
    <dgm:pt modelId="{BCF5144D-3306-4895-94B2-7E37EADF90B7}" type="parTrans" cxnId="{4955EB2C-AC13-4E2F-A699-551A75D0D842}">
      <dgm:prSet/>
      <dgm:spPr/>
      <dgm:t>
        <a:bodyPr/>
        <a:lstStyle/>
        <a:p>
          <a:endParaRPr lang="en-US"/>
        </a:p>
      </dgm:t>
    </dgm:pt>
    <dgm:pt modelId="{6D2201EE-6B8D-471E-8642-BAB72C7D3F4D}" type="sibTrans" cxnId="{4955EB2C-AC13-4E2F-A699-551A75D0D842}">
      <dgm:prSet/>
      <dgm:spPr/>
      <dgm:t>
        <a:bodyPr/>
        <a:lstStyle/>
        <a:p>
          <a:endParaRPr lang="en-US"/>
        </a:p>
      </dgm:t>
    </dgm:pt>
    <dgm:pt modelId="{E54B6D87-74B7-4E5A-B936-BE1AEA3B6CAA}">
      <dgm:prSet phldrT="[Text]"/>
      <dgm:spPr>
        <a:solidFill>
          <a:srgbClr val="76B531"/>
        </a:solidFill>
      </dgm:spPr>
      <dgm:t>
        <a:bodyPr/>
        <a:lstStyle/>
        <a:p>
          <a:r>
            <a:rPr lang="en-IE" dirty="0" smtClean="0"/>
            <a:t>how</a:t>
          </a:r>
          <a:endParaRPr lang="en-US" dirty="0"/>
        </a:p>
      </dgm:t>
    </dgm:pt>
    <dgm:pt modelId="{CCC963AD-1271-45F9-BF47-BF8725BE26B1}" type="parTrans" cxnId="{E833CC2E-A7AB-47C9-858B-029B0F700C17}">
      <dgm:prSet/>
      <dgm:spPr/>
      <dgm:t>
        <a:bodyPr/>
        <a:lstStyle/>
        <a:p>
          <a:endParaRPr lang="en-US"/>
        </a:p>
      </dgm:t>
    </dgm:pt>
    <dgm:pt modelId="{3C87C23D-BFFD-408A-BB1D-A38BE4BED952}" type="sibTrans" cxnId="{E833CC2E-A7AB-47C9-858B-029B0F700C17}">
      <dgm:prSet/>
      <dgm:spPr/>
      <dgm:t>
        <a:bodyPr/>
        <a:lstStyle/>
        <a:p>
          <a:endParaRPr lang="en-US"/>
        </a:p>
      </dgm:t>
    </dgm:pt>
    <dgm:pt modelId="{AEE8EDA3-BF3A-4571-BD86-2A53B0680CE6}">
      <dgm:prSet phldrT="[Text]"/>
      <dgm:spPr>
        <a:solidFill>
          <a:srgbClr val="76B531"/>
        </a:solidFill>
      </dgm:spPr>
      <dgm:t>
        <a:bodyPr/>
        <a:lstStyle/>
        <a:p>
          <a:r>
            <a:rPr lang="en-IE" dirty="0" smtClean="0"/>
            <a:t>what if</a:t>
          </a:r>
        </a:p>
      </dgm:t>
    </dgm:pt>
    <dgm:pt modelId="{E7ED9718-FECD-4E85-9E4C-3CE526BDAB69}" type="parTrans" cxnId="{3F4EE8F7-C5C4-440F-B95C-C0EA86064703}">
      <dgm:prSet/>
      <dgm:spPr/>
      <dgm:t>
        <a:bodyPr/>
        <a:lstStyle/>
        <a:p>
          <a:endParaRPr lang="en-US"/>
        </a:p>
      </dgm:t>
    </dgm:pt>
    <dgm:pt modelId="{905C1C00-71EB-4F4B-BA84-22DB5C66FC8E}" type="sibTrans" cxnId="{3F4EE8F7-C5C4-440F-B95C-C0EA86064703}">
      <dgm:prSet/>
      <dgm:spPr/>
      <dgm:t>
        <a:bodyPr/>
        <a:lstStyle/>
        <a:p>
          <a:endParaRPr lang="en-US"/>
        </a:p>
      </dgm:t>
    </dgm:pt>
    <dgm:pt modelId="{3A7C1941-F932-47E9-BE38-4F80DCA1810E}" type="pres">
      <dgm:prSet presAssocID="{DBA7EB28-F65C-439B-8A68-2C990A0FF92B}" presName="linearFlow" presStyleCnt="0">
        <dgm:presLayoutVars>
          <dgm:resizeHandles val="exact"/>
        </dgm:presLayoutVars>
      </dgm:prSet>
      <dgm:spPr/>
    </dgm:pt>
    <dgm:pt modelId="{4E9695ED-BBCC-41D5-B33C-7958F6548FDE}" type="pres">
      <dgm:prSet presAssocID="{714AAE1A-014C-4E3D-9656-70316E0A61FC}" presName="node" presStyleLbl="node1" presStyleIdx="0" presStyleCnt="3">
        <dgm:presLayoutVars>
          <dgm:bulletEnabled val="1"/>
        </dgm:presLayoutVars>
      </dgm:prSet>
      <dgm:spPr/>
      <dgm:t>
        <a:bodyPr/>
        <a:lstStyle/>
        <a:p>
          <a:endParaRPr lang="en-US"/>
        </a:p>
      </dgm:t>
    </dgm:pt>
    <dgm:pt modelId="{4C413E67-D318-4B46-9F8B-CEDDFB481F77}" type="pres">
      <dgm:prSet presAssocID="{6D2201EE-6B8D-471E-8642-BAB72C7D3F4D}" presName="sibTrans" presStyleLbl="sibTrans2D1" presStyleIdx="0" presStyleCnt="2"/>
      <dgm:spPr/>
      <dgm:t>
        <a:bodyPr/>
        <a:lstStyle/>
        <a:p>
          <a:endParaRPr lang="en-US"/>
        </a:p>
      </dgm:t>
    </dgm:pt>
    <dgm:pt modelId="{2740AD28-EE43-437E-83CB-F3C8F8522D25}" type="pres">
      <dgm:prSet presAssocID="{6D2201EE-6B8D-471E-8642-BAB72C7D3F4D}" presName="connectorText" presStyleLbl="sibTrans2D1" presStyleIdx="0" presStyleCnt="2"/>
      <dgm:spPr/>
      <dgm:t>
        <a:bodyPr/>
        <a:lstStyle/>
        <a:p>
          <a:endParaRPr lang="en-US"/>
        </a:p>
      </dgm:t>
    </dgm:pt>
    <dgm:pt modelId="{A0A582D1-C145-49C7-B495-32E3BA22C0F4}" type="pres">
      <dgm:prSet presAssocID="{E54B6D87-74B7-4E5A-B936-BE1AEA3B6CAA}" presName="node" presStyleLbl="node1" presStyleIdx="1" presStyleCnt="3">
        <dgm:presLayoutVars>
          <dgm:bulletEnabled val="1"/>
        </dgm:presLayoutVars>
      </dgm:prSet>
      <dgm:spPr/>
      <dgm:t>
        <a:bodyPr/>
        <a:lstStyle/>
        <a:p>
          <a:endParaRPr lang="en-US"/>
        </a:p>
      </dgm:t>
    </dgm:pt>
    <dgm:pt modelId="{8E43444C-6715-4D91-9695-AE7E0D2452EA}" type="pres">
      <dgm:prSet presAssocID="{3C87C23D-BFFD-408A-BB1D-A38BE4BED952}" presName="sibTrans" presStyleLbl="sibTrans2D1" presStyleIdx="1" presStyleCnt="2"/>
      <dgm:spPr/>
      <dgm:t>
        <a:bodyPr/>
        <a:lstStyle/>
        <a:p>
          <a:endParaRPr lang="en-US"/>
        </a:p>
      </dgm:t>
    </dgm:pt>
    <dgm:pt modelId="{A9A16FA1-2C6F-467B-B755-04A3847E7666}" type="pres">
      <dgm:prSet presAssocID="{3C87C23D-BFFD-408A-BB1D-A38BE4BED952}" presName="connectorText" presStyleLbl="sibTrans2D1" presStyleIdx="1" presStyleCnt="2"/>
      <dgm:spPr/>
      <dgm:t>
        <a:bodyPr/>
        <a:lstStyle/>
        <a:p>
          <a:endParaRPr lang="en-US"/>
        </a:p>
      </dgm:t>
    </dgm:pt>
    <dgm:pt modelId="{246337ED-DB33-4050-A78A-2BC86A0F67D9}" type="pres">
      <dgm:prSet presAssocID="{AEE8EDA3-BF3A-4571-BD86-2A53B0680CE6}" presName="node" presStyleLbl="node1" presStyleIdx="2" presStyleCnt="3">
        <dgm:presLayoutVars>
          <dgm:bulletEnabled val="1"/>
        </dgm:presLayoutVars>
      </dgm:prSet>
      <dgm:spPr/>
      <dgm:t>
        <a:bodyPr/>
        <a:lstStyle/>
        <a:p>
          <a:endParaRPr lang="en-US"/>
        </a:p>
      </dgm:t>
    </dgm:pt>
  </dgm:ptLst>
  <dgm:cxnLst>
    <dgm:cxn modelId="{E833CC2E-A7AB-47C9-858B-029B0F700C17}" srcId="{DBA7EB28-F65C-439B-8A68-2C990A0FF92B}" destId="{E54B6D87-74B7-4E5A-B936-BE1AEA3B6CAA}" srcOrd="1" destOrd="0" parTransId="{CCC963AD-1271-45F9-BF47-BF8725BE26B1}" sibTransId="{3C87C23D-BFFD-408A-BB1D-A38BE4BED952}"/>
    <dgm:cxn modelId="{1C696264-BF90-4C3A-985B-A11867725CFC}" type="presOf" srcId="{714AAE1A-014C-4E3D-9656-70316E0A61FC}" destId="{4E9695ED-BBCC-41D5-B33C-7958F6548FDE}" srcOrd="0" destOrd="0" presId="urn:microsoft.com/office/officeart/2005/8/layout/process2"/>
    <dgm:cxn modelId="{E37C8E9D-DB7F-4532-A590-8F8A79827637}" type="presOf" srcId="{6D2201EE-6B8D-471E-8642-BAB72C7D3F4D}" destId="{2740AD28-EE43-437E-83CB-F3C8F8522D25}" srcOrd="1" destOrd="0" presId="urn:microsoft.com/office/officeart/2005/8/layout/process2"/>
    <dgm:cxn modelId="{4955EB2C-AC13-4E2F-A699-551A75D0D842}" srcId="{DBA7EB28-F65C-439B-8A68-2C990A0FF92B}" destId="{714AAE1A-014C-4E3D-9656-70316E0A61FC}" srcOrd="0" destOrd="0" parTransId="{BCF5144D-3306-4895-94B2-7E37EADF90B7}" sibTransId="{6D2201EE-6B8D-471E-8642-BAB72C7D3F4D}"/>
    <dgm:cxn modelId="{3F4EE8F7-C5C4-440F-B95C-C0EA86064703}" srcId="{DBA7EB28-F65C-439B-8A68-2C990A0FF92B}" destId="{AEE8EDA3-BF3A-4571-BD86-2A53B0680CE6}" srcOrd="2" destOrd="0" parTransId="{E7ED9718-FECD-4E85-9E4C-3CE526BDAB69}" sibTransId="{905C1C00-71EB-4F4B-BA84-22DB5C66FC8E}"/>
    <dgm:cxn modelId="{7EB20F59-1558-4AC0-98AA-C9C11A9CF0A4}" type="presOf" srcId="{AEE8EDA3-BF3A-4571-BD86-2A53B0680CE6}" destId="{246337ED-DB33-4050-A78A-2BC86A0F67D9}" srcOrd="0" destOrd="0" presId="urn:microsoft.com/office/officeart/2005/8/layout/process2"/>
    <dgm:cxn modelId="{04084B85-E136-4A91-8012-CA30AC7D14D8}" type="presOf" srcId="{DBA7EB28-F65C-439B-8A68-2C990A0FF92B}" destId="{3A7C1941-F932-47E9-BE38-4F80DCA1810E}" srcOrd="0" destOrd="0" presId="urn:microsoft.com/office/officeart/2005/8/layout/process2"/>
    <dgm:cxn modelId="{11FA874E-9003-4952-BBC5-1DEE9EA59CB1}" type="presOf" srcId="{3C87C23D-BFFD-408A-BB1D-A38BE4BED952}" destId="{A9A16FA1-2C6F-467B-B755-04A3847E7666}" srcOrd="1" destOrd="0" presId="urn:microsoft.com/office/officeart/2005/8/layout/process2"/>
    <dgm:cxn modelId="{6CE830BE-F194-4A20-BD09-AE3A86DE7385}" type="presOf" srcId="{E54B6D87-74B7-4E5A-B936-BE1AEA3B6CAA}" destId="{A0A582D1-C145-49C7-B495-32E3BA22C0F4}" srcOrd="0" destOrd="0" presId="urn:microsoft.com/office/officeart/2005/8/layout/process2"/>
    <dgm:cxn modelId="{009FD072-BD6F-4AC1-B6D1-87D5199A20BF}" type="presOf" srcId="{3C87C23D-BFFD-408A-BB1D-A38BE4BED952}" destId="{8E43444C-6715-4D91-9695-AE7E0D2452EA}" srcOrd="0" destOrd="0" presId="urn:microsoft.com/office/officeart/2005/8/layout/process2"/>
    <dgm:cxn modelId="{FE482864-80AD-44FB-A603-3EA0C0D6AB02}" type="presOf" srcId="{6D2201EE-6B8D-471E-8642-BAB72C7D3F4D}" destId="{4C413E67-D318-4B46-9F8B-CEDDFB481F77}" srcOrd="0" destOrd="0" presId="urn:microsoft.com/office/officeart/2005/8/layout/process2"/>
    <dgm:cxn modelId="{3B82812A-2D9D-4272-8983-38AB042362A5}" type="presParOf" srcId="{3A7C1941-F932-47E9-BE38-4F80DCA1810E}" destId="{4E9695ED-BBCC-41D5-B33C-7958F6548FDE}" srcOrd="0" destOrd="0" presId="urn:microsoft.com/office/officeart/2005/8/layout/process2"/>
    <dgm:cxn modelId="{AFAA4074-BCF8-47D7-A10E-28B4EB6DC8A7}" type="presParOf" srcId="{3A7C1941-F932-47E9-BE38-4F80DCA1810E}" destId="{4C413E67-D318-4B46-9F8B-CEDDFB481F77}" srcOrd="1" destOrd="0" presId="urn:microsoft.com/office/officeart/2005/8/layout/process2"/>
    <dgm:cxn modelId="{05A61F53-5D9E-49A2-B95A-D938BEE450D5}" type="presParOf" srcId="{4C413E67-D318-4B46-9F8B-CEDDFB481F77}" destId="{2740AD28-EE43-437E-83CB-F3C8F8522D25}" srcOrd="0" destOrd="0" presId="urn:microsoft.com/office/officeart/2005/8/layout/process2"/>
    <dgm:cxn modelId="{D60012B1-845F-493A-9BCF-DA7C3248C14E}" type="presParOf" srcId="{3A7C1941-F932-47E9-BE38-4F80DCA1810E}" destId="{A0A582D1-C145-49C7-B495-32E3BA22C0F4}" srcOrd="2" destOrd="0" presId="urn:microsoft.com/office/officeart/2005/8/layout/process2"/>
    <dgm:cxn modelId="{5E4D20F9-9171-4382-A217-78974C36678B}" type="presParOf" srcId="{3A7C1941-F932-47E9-BE38-4F80DCA1810E}" destId="{8E43444C-6715-4D91-9695-AE7E0D2452EA}" srcOrd="3" destOrd="0" presId="urn:microsoft.com/office/officeart/2005/8/layout/process2"/>
    <dgm:cxn modelId="{833B543B-29AD-4BA9-B004-AB8AD329C226}" type="presParOf" srcId="{8E43444C-6715-4D91-9695-AE7E0D2452EA}" destId="{A9A16FA1-2C6F-467B-B755-04A3847E7666}" srcOrd="0" destOrd="0" presId="urn:microsoft.com/office/officeart/2005/8/layout/process2"/>
    <dgm:cxn modelId="{189FBEA9-E88E-4E4E-945C-A95E150C85D0}" type="presParOf" srcId="{3A7C1941-F932-47E9-BE38-4F80DCA1810E}" destId="{246337ED-DB33-4050-A78A-2BC86A0F67D9}" srcOrd="4" destOrd="0" presId="urn:microsoft.com/office/officeart/2005/8/layout/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BA7EB28-F65C-439B-8A68-2C990A0FF92B}" type="doc">
      <dgm:prSet loTypeId="urn:microsoft.com/office/officeart/2005/8/layout/process2" loCatId="process" qsTypeId="urn:microsoft.com/office/officeart/2005/8/quickstyle/simple1" qsCatId="simple" csTypeId="urn:microsoft.com/office/officeart/2005/8/colors/accent1_2" csCatId="accent1" phldr="1"/>
      <dgm:spPr/>
    </dgm:pt>
    <dgm:pt modelId="{714AAE1A-014C-4E3D-9656-70316E0A61FC}">
      <dgm:prSet phldrT="[Text]"/>
      <dgm:spPr>
        <a:solidFill>
          <a:schemeClr val="tx1">
            <a:lumMod val="50000"/>
            <a:lumOff val="50000"/>
          </a:schemeClr>
        </a:solidFill>
      </dgm:spPr>
      <dgm:t>
        <a:bodyPr/>
        <a:lstStyle/>
        <a:p>
          <a:r>
            <a:rPr lang="en-IE" dirty="0" smtClean="0"/>
            <a:t>so what</a:t>
          </a:r>
          <a:endParaRPr lang="en-US" dirty="0"/>
        </a:p>
      </dgm:t>
    </dgm:pt>
    <dgm:pt modelId="{BCF5144D-3306-4895-94B2-7E37EADF90B7}" type="parTrans" cxnId="{4955EB2C-AC13-4E2F-A699-551A75D0D842}">
      <dgm:prSet/>
      <dgm:spPr/>
      <dgm:t>
        <a:bodyPr/>
        <a:lstStyle/>
        <a:p>
          <a:endParaRPr lang="en-US"/>
        </a:p>
      </dgm:t>
    </dgm:pt>
    <dgm:pt modelId="{6D2201EE-6B8D-471E-8642-BAB72C7D3F4D}" type="sibTrans" cxnId="{4955EB2C-AC13-4E2F-A699-551A75D0D842}">
      <dgm:prSet/>
      <dgm:spPr/>
      <dgm:t>
        <a:bodyPr/>
        <a:lstStyle/>
        <a:p>
          <a:endParaRPr lang="en-US"/>
        </a:p>
      </dgm:t>
    </dgm:pt>
    <dgm:pt modelId="{E54B6D87-74B7-4E5A-B936-BE1AEA3B6CAA}">
      <dgm:prSet phldrT="[Text]"/>
      <dgm:spPr>
        <a:solidFill>
          <a:schemeClr val="tx1">
            <a:lumMod val="50000"/>
            <a:lumOff val="50000"/>
          </a:schemeClr>
        </a:solidFill>
      </dgm:spPr>
      <dgm:t>
        <a:bodyPr/>
        <a:lstStyle/>
        <a:p>
          <a:r>
            <a:rPr lang="en-IE" dirty="0" smtClean="0"/>
            <a:t>what next</a:t>
          </a:r>
          <a:endParaRPr lang="en-US" dirty="0"/>
        </a:p>
      </dgm:t>
    </dgm:pt>
    <dgm:pt modelId="{CCC963AD-1271-45F9-BF47-BF8725BE26B1}" type="parTrans" cxnId="{E833CC2E-A7AB-47C9-858B-029B0F700C17}">
      <dgm:prSet/>
      <dgm:spPr/>
      <dgm:t>
        <a:bodyPr/>
        <a:lstStyle/>
        <a:p>
          <a:endParaRPr lang="en-US"/>
        </a:p>
      </dgm:t>
    </dgm:pt>
    <dgm:pt modelId="{3C87C23D-BFFD-408A-BB1D-A38BE4BED952}" type="sibTrans" cxnId="{E833CC2E-A7AB-47C9-858B-029B0F700C17}">
      <dgm:prSet/>
      <dgm:spPr/>
      <dgm:t>
        <a:bodyPr/>
        <a:lstStyle/>
        <a:p>
          <a:endParaRPr lang="en-US"/>
        </a:p>
      </dgm:t>
    </dgm:pt>
    <dgm:pt modelId="{3A7C1941-F932-47E9-BE38-4F80DCA1810E}" type="pres">
      <dgm:prSet presAssocID="{DBA7EB28-F65C-439B-8A68-2C990A0FF92B}" presName="linearFlow" presStyleCnt="0">
        <dgm:presLayoutVars>
          <dgm:resizeHandles val="exact"/>
        </dgm:presLayoutVars>
      </dgm:prSet>
      <dgm:spPr/>
    </dgm:pt>
    <dgm:pt modelId="{4E9695ED-BBCC-41D5-B33C-7958F6548FDE}" type="pres">
      <dgm:prSet presAssocID="{714AAE1A-014C-4E3D-9656-70316E0A61FC}" presName="node" presStyleLbl="node1" presStyleIdx="0" presStyleCnt="2">
        <dgm:presLayoutVars>
          <dgm:bulletEnabled val="1"/>
        </dgm:presLayoutVars>
      </dgm:prSet>
      <dgm:spPr/>
      <dgm:t>
        <a:bodyPr/>
        <a:lstStyle/>
        <a:p>
          <a:endParaRPr lang="en-US"/>
        </a:p>
      </dgm:t>
    </dgm:pt>
    <dgm:pt modelId="{4C413E67-D318-4B46-9F8B-CEDDFB481F77}" type="pres">
      <dgm:prSet presAssocID="{6D2201EE-6B8D-471E-8642-BAB72C7D3F4D}" presName="sibTrans" presStyleLbl="sibTrans2D1" presStyleIdx="0" presStyleCnt="1"/>
      <dgm:spPr/>
      <dgm:t>
        <a:bodyPr/>
        <a:lstStyle/>
        <a:p>
          <a:endParaRPr lang="en-US"/>
        </a:p>
      </dgm:t>
    </dgm:pt>
    <dgm:pt modelId="{2740AD28-EE43-437E-83CB-F3C8F8522D25}" type="pres">
      <dgm:prSet presAssocID="{6D2201EE-6B8D-471E-8642-BAB72C7D3F4D}" presName="connectorText" presStyleLbl="sibTrans2D1" presStyleIdx="0" presStyleCnt="1"/>
      <dgm:spPr/>
      <dgm:t>
        <a:bodyPr/>
        <a:lstStyle/>
        <a:p>
          <a:endParaRPr lang="en-US"/>
        </a:p>
      </dgm:t>
    </dgm:pt>
    <dgm:pt modelId="{A0A582D1-C145-49C7-B495-32E3BA22C0F4}" type="pres">
      <dgm:prSet presAssocID="{E54B6D87-74B7-4E5A-B936-BE1AEA3B6CAA}" presName="node" presStyleLbl="node1" presStyleIdx="1" presStyleCnt="2">
        <dgm:presLayoutVars>
          <dgm:bulletEnabled val="1"/>
        </dgm:presLayoutVars>
      </dgm:prSet>
      <dgm:spPr/>
      <dgm:t>
        <a:bodyPr/>
        <a:lstStyle/>
        <a:p>
          <a:endParaRPr lang="en-US"/>
        </a:p>
      </dgm:t>
    </dgm:pt>
  </dgm:ptLst>
  <dgm:cxnLst>
    <dgm:cxn modelId="{AC002A57-BEFC-4429-A960-E1421096321E}" type="presOf" srcId="{714AAE1A-014C-4E3D-9656-70316E0A61FC}" destId="{4E9695ED-BBCC-41D5-B33C-7958F6548FDE}" srcOrd="0" destOrd="0" presId="urn:microsoft.com/office/officeart/2005/8/layout/process2"/>
    <dgm:cxn modelId="{35CEBB5B-2A2C-43C4-AEC1-24ECB32CC8D7}" type="presOf" srcId="{6D2201EE-6B8D-471E-8642-BAB72C7D3F4D}" destId="{4C413E67-D318-4B46-9F8B-CEDDFB481F77}" srcOrd="0" destOrd="0" presId="urn:microsoft.com/office/officeart/2005/8/layout/process2"/>
    <dgm:cxn modelId="{4955EB2C-AC13-4E2F-A699-551A75D0D842}" srcId="{DBA7EB28-F65C-439B-8A68-2C990A0FF92B}" destId="{714AAE1A-014C-4E3D-9656-70316E0A61FC}" srcOrd="0" destOrd="0" parTransId="{BCF5144D-3306-4895-94B2-7E37EADF90B7}" sibTransId="{6D2201EE-6B8D-471E-8642-BAB72C7D3F4D}"/>
    <dgm:cxn modelId="{6519704C-6F3B-471E-8D8D-AC42D39B9636}" type="presOf" srcId="{E54B6D87-74B7-4E5A-B936-BE1AEA3B6CAA}" destId="{A0A582D1-C145-49C7-B495-32E3BA22C0F4}" srcOrd="0" destOrd="0" presId="urn:microsoft.com/office/officeart/2005/8/layout/process2"/>
    <dgm:cxn modelId="{CFEEC84B-20AC-44FF-9A0C-27815EE2D566}" type="presOf" srcId="{DBA7EB28-F65C-439B-8A68-2C990A0FF92B}" destId="{3A7C1941-F932-47E9-BE38-4F80DCA1810E}" srcOrd="0" destOrd="0" presId="urn:microsoft.com/office/officeart/2005/8/layout/process2"/>
    <dgm:cxn modelId="{DE46ED7B-C2C7-4412-B44E-D57558DDE67E}" type="presOf" srcId="{6D2201EE-6B8D-471E-8642-BAB72C7D3F4D}" destId="{2740AD28-EE43-437E-83CB-F3C8F8522D25}" srcOrd="1" destOrd="0" presId="urn:microsoft.com/office/officeart/2005/8/layout/process2"/>
    <dgm:cxn modelId="{E833CC2E-A7AB-47C9-858B-029B0F700C17}" srcId="{DBA7EB28-F65C-439B-8A68-2C990A0FF92B}" destId="{E54B6D87-74B7-4E5A-B936-BE1AEA3B6CAA}" srcOrd="1" destOrd="0" parTransId="{CCC963AD-1271-45F9-BF47-BF8725BE26B1}" sibTransId="{3C87C23D-BFFD-408A-BB1D-A38BE4BED952}"/>
    <dgm:cxn modelId="{7E0E8865-FAD3-48C4-81D9-B897C0053DAB}" type="presParOf" srcId="{3A7C1941-F932-47E9-BE38-4F80DCA1810E}" destId="{4E9695ED-BBCC-41D5-B33C-7958F6548FDE}" srcOrd="0" destOrd="0" presId="urn:microsoft.com/office/officeart/2005/8/layout/process2"/>
    <dgm:cxn modelId="{34430F5E-EB1C-4250-BCD2-E6F668BE329B}" type="presParOf" srcId="{3A7C1941-F932-47E9-BE38-4F80DCA1810E}" destId="{4C413E67-D318-4B46-9F8B-CEDDFB481F77}" srcOrd="1" destOrd="0" presId="urn:microsoft.com/office/officeart/2005/8/layout/process2"/>
    <dgm:cxn modelId="{9D579642-9F15-4C3D-A669-07DA5C203527}" type="presParOf" srcId="{4C413E67-D318-4B46-9F8B-CEDDFB481F77}" destId="{2740AD28-EE43-437E-83CB-F3C8F8522D25}" srcOrd="0" destOrd="0" presId="urn:microsoft.com/office/officeart/2005/8/layout/process2"/>
    <dgm:cxn modelId="{7AE8E4F5-B287-4EC0-9C5E-8C5756C66844}" type="presParOf" srcId="{3A7C1941-F932-47E9-BE38-4F80DCA1810E}" destId="{A0A582D1-C145-49C7-B495-32E3BA22C0F4}" srcOrd="2" destOrd="0" presId="urn:microsoft.com/office/officeart/2005/8/layout/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0D01D6F-731E-4D16-8C89-BE92BA196E71}" type="doc">
      <dgm:prSet loTypeId="urn:microsoft.com/office/officeart/2005/8/layout/process4" loCatId="process" qsTypeId="urn:microsoft.com/office/officeart/2005/8/quickstyle/simple1" qsCatId="simple" csTypeId="urn:microsoft.com/office/officeart/2005/8/colors/accent2_2" csCatId="accent2" phldr="1"/>
      <dgm:spPr/>
      <dgm:t>
        <a:bodyPr/>
        <a:lstStyle/>
        <a:p>
          <a:endParaRPr lang="en-IE"/>
        </a:p>
      </dgm:t>
    </dgm:pt>
    <dgm:pt modelId="{A857BDB5-C15B-43CE-8641-4D3F3054BC51}">
      <dgm:prSet phldrT="[Text]"/>
      <dgm:spPr/>
      <dgm:t>
        <a:bodyPr/>
        <a:lstStyle/>
        <a:p>
          <a:r>
            <a:rPr lang="en-IE" dirty="0" smtClean="0"/>
            <a:t>Position</a:t>
          </a:r>
          <a:endParaRPr lang="en-IE" dirty="0"/>
        </a:p>
      </dgm:t>
    </dgm:pt>
    <dgm:pt modelId="{49A6088A-EAFB-4028-BBBF-43DD3D07C12D}" type="parTrans" cxnId="{55346C6B-DE4F-4E1A-BB1A-CC867D73B6E0}">
      <dgm:prSet/>
      <dgm:spPr/>
      <dgm:t>
        <a:bodyPr/>
        <a:lstStyle/>
        <a:p>
          <a:endParaRPr lang="en-IE"/>
        </a:p>
      </dgm:t>
    </dgm:pt>
    <dgm:pt modelId="{457929D0-8B80-408F-8208-0F0ADCBD91AD}" type="sibTrans" cxnId="{55346C6B-DE4F-4E1A-BB1A-CC867D73B6E0}">
      <dgm:prSet/>
      <dgm:spPr/>
      <dgm:t>
        <a:bodyPr/>
        <a:lstStyle/>
        <a:p>
          <a:endParaRPr lang="en-IE"/>
        </a:p>
      </dgm:t>
    </dgm:pt>
    <dgm:pt modelId="{4F509DCD-2B8F-46CF-BDC1-9C12321D25A6}">
      <dgm:prSet phldrT="[Text]"/>
      <dgm:spPr/>
      <dgm:t>
        <a:bodyPr/>
        <a:lstStyle/>
        <a:p>
          <a:r>
            <a:rPr lang="en-IE" dirty="0" smtClean="0"/>
            <a:t>Line of reasoning</a:t>
          </a:r>
          <a:endParaRPr lang="en-IE" dirty="0"/>
        </a:p>
      </dgm:t>
    </dgm:pt>
    <dgm:pt modelId="{C9C4103C-ED9D-4B19-9BC7-64787A2D6998}" type="parTrans" cxnId="{89024511-BE53-4F64-AD79-9BEE5FFD75BC}">
      <dgm:prSet/>
      <dgm:spPr/>
      <dgm:t>
        <a:bodyPr/>
        <a:lstStyle/>
        <a:p>
          <a:endParaRPr lang="en-IE"/>
        </a:p>
      </dgm:t>
    </dgm:pt>
    <dgm:pt modelId="{0A46E668-5097-49F1-9B14-64B88CC2AEC6}" type="sibTrans" cxnId="{89024511-BE53-4F64-AD79-9BEE5FFD75BC}">
      <dgm:prSet/>
      <dgm:spPr/>
      <dgm:t>
        <a:bodyPr/>
        <a:lstStyle/>
        <a:p>
          <a:endParaRPr lang="en-IE"/>
        </a:p>
      </dgm:t>
    </dgm:pt>
    <dgm:pt modelId="{73BCF57D-5851-480A-99D6-691147A211A5}">
      <dgm:prSet phldrT="[Text]"/>
      <dgm:spPr/>
      <dgm:t>
        <a:bodyPr/>
        <a:lstStyle/>
        <a:p>
          <a:r>
            <a:rPr lang="en-IE" dirty="0" smtClean="0"/>
            <a:t>Conclusion</a:t>
          </a:r>
          <a:endParaRPr lang="en-IE" dirty="0"/>
        </a:p>
      </dgm:t>
    </dgm:pt>
    <dgm:pt modelId="{8E337207-EBAB-4060-823D-05EC299DEDCC}" type="parTrans" cxnId="{DEB6B740-4E6C-4397-837D-56276747CCB3}">
      <dgm:prSet/>
      <dgm:spPr/>
      <dgm:t>
        <a:bodyPr/>
        <a:lstStyle/>
        <a:p>
          <a:endParaRPr lang="en-IE"/>
        </a:p>
      </dgm:t>
    </dgm:pt>
    <dgm:pt modelId="{F3ED9A16-1324-4938-A76D-CE737C6B6600}" type="sibTrans" cxnId="{DEB6B740-4E6C-4397-837D-56276747CCB3}">
      <dgm:prSet/>
      <dgm:spPr/>
      <dgm:t>
        <a:bodyPr/>
        <a:lstStyle/>
        <a:p>
          <a:endParaRPr lang="en-IE"/>
        </a:p>
      </dgm:t>
    </dgm:pt>
    <dgm:pt modelId="{9B7EECA7-35F6-4DD9-8924-56C772EB9D56}">
      <dgm:prSet phldrT="[Text]"/>
      <dgm:spPr/>
      <dgm:t>
        <a:bodyPr/>
        <a:lstStyle/>
        <a:p>
          <a:r>
            <a:rPr lang="en-IE" dirty="0" smtClean="0"/>
            <a:t>Evidence presented in a sequential logical format to strengthen position</a:t>
          </a:r>
          <a:endParaRPr lang="en-IE" dirty="0"/>
        </a:p>
      </dgm:t>
    </dgm:pt>
    <dgm:pt modelId="{A46F6B3D-1104-47E5-9A11-B771B7C7FF4E}" type="parTrans" cxnId="{6F4EE342-75BD-428F-89B9-31D9F68C1275}">
      <dgm:prSet/>
      <dgm:spPr/>
      <dgm:t>
        <a:bodyPr/>
        <a:lstStyle/>
        <a:p>
          <a:endParaRPr lang="en-IE"/>
        </a:p>
      </dgm:t>
    </dgm:pt>
    <dgm:pt modelId="{E370B568-B2A7-4B12-8413-941B8708DAC3}" type="sibTrans" cxnId="{6F4EE342-75BD-428F-89B9-31D9F68C1275}">
      <dgm:prSet/>
      <dgm:spPr/>
      <dgm:t>
        <a:bodyPr/>
        <a:lstStyle/>
        <a:p>
          <a:endParaRPr lang="en-IE"/>
        </a:p>
      </dgm:t>
    </dgm:pt>
    <dgm:pt modelId="{CF81B878-0098-4296-8BEC-FCFCCC454A31}">
      <dgm:prSet phldrT="[Text]"/>
      <dgm:spPr/>
      <dgm:t>
        <a:bodyPr/>
        <a:lstStyle/>
        <a:p>
          <a:r>
            <a:rPr lang="en-IE" dirty="0" smtClean="0"/>
            <a:t>Evidence is valid, uses the best available sources and is critiqued</a:t>
          </a:r>
          <a:endParaRPr lang="en-IE" dirty="0"/>
        </a:p>
      </dgm:t>
    </dgm:pt>
    <dgm:pt modelId="{938899A8-B541-4E97-AB09-D2D7A92EA907}" type="parTrans" cxnId="{D2DF5280-CFBA-4A5D-988C-BC5075CBC9D9}">
      <dgm:prSet/>
      <dgm:spPr/>
      <dgm:t>
        <a:bodyPr/>
        <a:lstStyle/>
        <a:p>
          <a:endParaRPr lang="en-IE"/>
        </a:p>
      </dgm:t>
    </dgm:pt>
    <dgm:pt modelId="{B6B32012-0871-454A-9379-1E4153C50446}" type="sibTrans" cxnId="{D2DF5280-CFBA-4A5D-988C-BC5075CBC9D9}">
      <dgm:prSet/>
      <dgm:spPr/>
      <dgm:t>
        <a:bodyPr/>
        <a:lstStyle/>
        <a:p>
          <a:endParaRPr lang="en-IE"/>
        </a:p>
      </dgm:t>
    </dgm:pt>
    <dgm:pt modelId="{DE332F50-C0C8-4A6A-8F41-08ACAA708CFD}">
      <dgm:prSet phldrT="[Text]"/>
      <dgm:spPr/>
      <dgm:t>
        <a:bodyPr/>
        <a:lstStyle/>
        <a:p>
          <a:r>
            <a:rPr lang="en-IE" dirty="0" smtClean="0"/>
            <a:t>Recognise limitations in own arguments and conclusions</a:t>
          </a:r>
          <a:endParaRPr lang="en-IE" dirty="0"/>
        </a:p>
      </dgm:t>
    </dgm:pt>
    <dgm:pt modelId="{510551AE-11FC-498A-939F-D50EE942A6FA}" type="parTrans" cxnId="{2EDDCBD0-24EC-4D2F-8386-F28ED7E3F3D9}">
      <dgm:prSet/>
      <dgm:spPr/>
      <dgm:t>
        <a:bodyPr/>
        <a:lstStyle/>
        <a:p>
          <a:endParaRPr lang="en-IE"/>
        </a:p>
      </dgm:t>
    </dgm:pt>
    <dgm:pt modelId="{9F58C9AF-1CE6-4248-B8A9-760E23AF6074}" type="sibTrans" cxnId="{2EDDCBD0-24EC-4D2F-8386-F28ED7E3F3D9}">
      <dgm:prSet/>
      <dgm:spPr/>
      <dgm:t>
        <a:bodyPr/>
        <a:lstStyle/>
        <a:p>
          <a:endParaRPr lang="en-IE"/>
        </a:p>
      </dgm:t>
    </dgm:pt>
    <dgm:pt modelId="{46D1B746-87B5-4532-8C0D-D6FF84127D65}" type="pres">
      <dgm:prSet presAssocID="{30D01D6F-731E-4D16-8C89-BE92BA196E71}" presName="Name0" presStyleCnt="0">
        <dgm:presLayoutVars>
          <dgm:dir/>
          <dgm:animLvl val="lvl"/>
          <dgm:resizeHandles val="exact"/>
        </dgm:presLayoutVars>
      </dgm:prSet>
      <dgm:spPr/>
      <dgm:t>
        <a:bodyPr/>
        <a:lstStyle/>
        <a:p>
          <a:endParaRPr lang="en-IE"/>
        </a:p>
      </dgm:t>
    </dgm:pt>
    <dgm:pt modelId="{70948414-D79E-44D9-8951-19846A20A346}" type="pres">
      <dgm:prSet presAssocID="{73BCF57D-5851-480A-99D6-691147A211A5}" presName="boxAndChildren" presStyleCnt="0"/>
      <dgm:spPr/>
    </dgm:pt>
    <dgm:pt modelId="{4E4D9C57-0788-4B7C-AEF1-2CAA96358F06}" type="pres">
      <dgm:prSet presAssocID="{73BCF57D-5851-480A-99D6-691147A211A5}" presName="parentTextBox" presStyleLbl="node1" presStyleIdx="0" presStyleCnt="3"/>
      <dgm:spPr/>
      <dgm:t>
        <a:bodyPr/>
        <a:lstStyle/>
        <a:p>
          <a:endParaRPr lang="en-IE"/>
        </a:p>
      </dgm:t>
    </dgm:pt>
    <dgm:pt modelId="{9D1F361F-AC73-486D-B052-EB79D983B8F8}" type="pres">
      <dgm:prSet presAssocID="{73BCF57D-5851-480A-99D6-691147A211A5}" presName="entireBox" presStyleLbl="node1" presStyleIdx="0" presStyleCnt="3"/>
      <dgm:spPr/>
      <dgm:t>
        <a:bodyPr/>
        <a:lstStyle/>
        <a:p>
          <a:endParaRPr lang="en-IE"/>
        </a:p>
      </dgm:t>
    </dgm:pt>
    <dgm:pt modelId="{2281AB69-B3E4-487A-8718-22B80561A8B5}" type="pres">
      <dgm:prSet presAssocID="{73BCF57D-5851-480A-99D6-691147A211A5}" presName="descendantBox" presStyleCnt="0"/>
      <dgm:spPr/>
    </dgm:pt>
    <dgm:pt modelId="{220875D7-39BC-4ECF-B517-C81C38891807}" type="pres">
      <dgm:prSet presAssocID="{DE332F50-C0C8-4A6A-8F41-08ACAA708CFD}" presName="childTextBox" presStyleLbl="fgAccFollowNode1" presStyleIdx="0" presStyleCnt="3">
        <dgm:presLayoutVars>
          <dgm:bulletEnabled val="1"/>
        </dgm:presLayoutVars>
      </dgm:prSet>
      <dgm:spPr/>
      <dgm:t>
        <a:bodyPr/>
        <a:lstStyle/>
        <a:p>
          <a:endParaRPr lang="en-IE"/>
        </a:p>
      </dgm:t>
    </dgm:pt>
    <dgm:pt modelId="{3ED20008-6899-43B0-8974-E2716789C4C2}" type="pres">
      <dgm:prSet presAssocID="{0A46E668-5097-49F1-9B14-64B88CC2AEC6}" presName="sp" presStyleCnt="0"/>
      <dgm:spPr/>
    </dgm:pt>
    <dgm:pt modelId="{6292DD89-F441-4781-9A5B-A706F9172CE7}" type="pres">
      <dgm:prSet presAssocID="{4F509DCD-2B8F-46CF-BDC1-9C12321D25A6}" presName="arrowAndChildren" presStyleCnt="0"/>
      <dgm:spPr/>
    </dgm:pt>
    <dgm:pt modelId="{A92DAD86-06DD-4061-B638-636FC33DB255}" type="pres">
      <dgm:prSet presAssocID="{4F509DCD-2B8F-46CF-BDC1-9C12321D25A6}" presName="parentTextArrow" presStyleLbl="node1" presStyleIdx="0" presStyleCnt="3"/>
      <dgm:spPr/>
      <dgm:t>
        <a:bodyPr/>
        <a:lstStyle/>
        <a:p>
          <a:endParaRPr lang="en-IE"/>
        </a:p>
      </dgm:t>
    </dgm:pt>
    <dgm:pt modelId="{738D3868-1FEF-4857-A124-D2FDCF84879A}" type="pres">
      <dgm:prSet presAssocID="{4F509DCD-2B8F-46CF-BDC1-9C12321D25A6}" presName="arrow" presStyleLbl="node1" presStyleIdx="1" presStyleCnt="3"/>
      <dgm:spPr/>
      <dgm:t>
        <a:bodyPr/>
        <a:lstStyle/>
        <a:p>
          <a:endParaRPr lang="en-IE"/>
        </a:p>
      </dgm:t>
    </dgm:pt>
    <dgm:pt modelId="{932D3CAC-253B-4D71-A1D8-D95EE6CFF795}" type="pres">
      <dgm:prSet presAssocID="{4F509DCD-2B8F-46CF-BDC1-9C12321D25A6}" presName="descendantArrow" presStyleCnt="0"/>
      <dgm:spPr/>
    </dgm:pt>
    <dgm:pt modelId="{55EA5A9D-4766-48CE-8B8E-F9F61C243144}" type="pres">
      <dgm:prSet presAssocID="{9B7EECA7-35F6-4DD9-8924-56C772EB9D56}" presName="childTextArrow" presStyleLbl="fgAccFollowNode1" presStyleIdx="1" presStyleCnt="3">
        <dgm:presLayoutVars>
          <dgm:bulletEnabled val="1"/>
        </dgm:presLayoutVars>
      </dgm:prSet>
      <dgm:spPr/>
      <dgm:t>
        <a:bodyPr/>
        <a:lstStyle/>
        <a:p>
          <a:endParaRPr lang="en-IE"/>
        </a:p>
      </dgm:t>
    </dgm:pt>
    <dgm:pt modelId="{A2A7BEC7-0B53-41BD-971D-8C69878AC310}" type="pres">
      <dgm:prSet presAssocID="{CF81B878-0098-4296-8BEC-FCFCCC454A31}" presName="childTextArrow" presStyleLbl="fgAccFollowNode1" presStyleIdx="2" presStyleCnt="3">
        <dgm:presLayoutVars>
          <dgm:bulletEnabled val="1"/>
        </dgm:presLayoutVars>
      </dgm:prSet>
      <dgm:spPr/>
      <dgm:t>
        <a:bodyPr/>
        <a:lstStyle/>
        <a:p>
          <a:endParaRPr lang="en-IE"/>
        </a:p>
      </dgm:t>
    </dgm:pt>
    <dgm:pt modelId="{012649E1-8DA7-4954-BCDC-FD6C399D188B}" type="pres">
      <dgm:prSet presAssocID="{457929D0-8B80-408F-8208-0F0ADCBD91AD}" presName="sp" presStyleCnt="0"/>
      <dgm:spPr/>
    </dgm:pt>
    <dgm:pt modelId="{9EA4AE03-2001-40E5-B88D-C451FBA9DAAE}" type="pres">
      <dgm:prSet presAssocID="{A857BDB5-C15B-43CE-8641-4D3F3054BC51}" presName="arrowAndChildren" presStyleCnt="0"/>
      <dgm:spPr/>
    </dgm:pt>
    <dgm:pt modelId="{E61C524F-2DFE-4F24-9F81-CA804357AC07}" type="pres">
      <dgm:prSet presAssocID="{A857BDB5-C15B-43CE-8641-4D3F3054BC51}" presName="parentTextArrow" presStyleLbl="node1" presStyleIdx="2" presStyleCnt="3"/>
      <dgm:spPr/>
      <dgm:t>
        <a:bodyPr/>
        <a:lstStyle/>
        <a:p>
          <a:endParaRPr lang="en-IE"/>
        </a:p>
      </dgm:t>
    </dgm:pt>
  </dgm:ptLst>
  <dgm:cxnLst>
    <dgm:cxn modelId="{9F12AA06-8461-4D69-B9EA-C89653C23BF9}" type="presOf" srcId="{A857BDB5-C15B-43CE-8641-4D3F3054BC51}" destId="{E61C524F-2DFE-4F24-9F81-CA804357AC07}" srcOrd="0" destOrd="0" presId="urn:microsoft.com/office/officeart/2005/8/layout/process4"/>
    <dgm:cxn modelId="{D5A5E3DF-3A6F-413E-B6BE-C4F682720389}" type="presOf" srcId="{4F509DCD-2B8F-46CF-BDC1-9C12321D25A6}" destId="{A92DAD86-06DD-4061-B638-636FC33DB255}" srcOrd="0" destOrd="0" presId="urn:microsoft.com/office/officeart/2005/8/layout/process4"/>
    <dgm:cxn modelId="{2EDDCBD0-24EC-4D2F-8386-F28ED7E3F3D9}" srcId="{73BCF57D-5851-480A-99D6-691147A211A5}" destId="{DE332F50-C0C8-4A6A-8F41-08ACAA708CFD}" srcOrd="0" destOrd="0" parTransId="{510551AE-11FC-498A-939F-D50EE942A6FA}" sibTransId="{9F58C9AF-1CE6-4248-B8A9-760E23AF6074}"/>
    <dgm:cxn modelId="{55346C6B-DE4F-4E1A-BB1A-CC867D73B6E0}" srcId="{30D01D6F-731E-4D16-8C89-BE92BA196E71}" destId="{A857BDB5-C15B-43CE-8641-4D3F3054BC51}" srcOrd="0" destOrd="0" parTransId="{49A6088A-EAFB-4028-BBBF-43DD3D07C12D}" sibTransId="{457929D0-8B80-408F-8208-0F0ADCBD91AD}"/>
    <dgm:cxn modelId="{06873A76-BF18-4BB4-BA3B-5F6EBE813F13}" type="presOf" srcId="{CF81B878-0098-4296-8BEC-FCFCCC454A31}" destId="{A2A7BEC7-0B53-41BD-971D-8C69878AC310}" srcOrd="0" destOrd="0" presId="urn:microsoft.com/office/officeart/2005/8/layout/process4"/>
    <dgm:cxn modelId="{F27253D1-F3BD-440B-A55C-2281982C81F3}" type="presOf" srcId="{73BCF57D-5851-480A-99D6-691147A211A5}" destId="{9D1F361F-AC73-486D-B052-EB79D983B8F8}" srcOrd="1" destOrd="0" presId="urn:microsoft.com/office/officeart/2005/8/layout/process4"/>
    <dgm:cxn modelId="{6F4EE342-75BD-428F-89B9-31D9F68C1275}" srcId="{4F509DCD-2B8F-46CF-BDC1-9C12321D25A6}" destId="{9B7EECA7-35F6-4DD9-8924-56C772EB9D56}" srcOrd="0" destOrd="0" parTransId="{A46F6B3D-1104-47E5-9A11-B771B7C7FF4E}" sibTransId="{E370B568-B2A7-4B12-8413-941B8708DAC3}"/>
    <dgm:cxn modelId="{BA34FC2F-ED3B-4A4D-AABF-2C17AA70E7F2}" type="presOf" srcId="{DE332F50-C0C8-4A6A-8F41-08ACAA708CFD}" destId="{220875D7-39BC-4ECF-B517-C81C38891807}" srcOrd="0" destOrd="0" presId="urn:microsoft.com/office/officeart/2005/8/layout/process4"/>
    <dgm:cxn modelId="{DEB6B740-4E6C-4397-837D-56276747CCB3}" srcId="{30D01D6F-731E-4D16-8C89-BE92BA196E71}" destId="{73BCF57D-5851-480A-99D6-691147A211A5}" srcOrd="2" destOrd="0" parTransId="{8E337207-EBAB-4060-823D-05EC299DEDCC}" sibTransId="{F3ED9A16-1324-4938-A76D-CE737C6B6600}"/>
    <dgm:cxn modelId="{4F3D0377-FB6E-46C7-A758-C90D6E23CD28}" type="presOf" srcId="{73BCF57D-5851-480A-99D6-691147A211A5}" destId="{4E4D9C57-0788-4B7C-AEF1-2CAA96358F06}" srcOrd="0" destOrd="0" presId="urn:microsoft.com/office/officeart/2005/8/layout/process4"/>
    <dgm:cxn modelId="{78668AA7-201D-4960-BAB8-52CCCB00E7A5}" type="presOf" srcId="{30D01D6F-731E-4D16-8C89-BE92BA196E71}" destId="{46D1B746-87B5-4532-8C0D-D6FF84127D65}" srcOrd="0" destOrd="0" presId="urn:microsoft.com/office/officeart/2005/8/layout/process4"/>
    <dgm:cxn modelId="{E118E226-8C0C-431F-BDAA-413A45852B50}" type="presOf" srcId="{4F509DCD-2B8F-46CF-BDC1-9C12321D25A6}" destId="{738D3868-1FEF-4857-A124-D2FDCF84879A}" srcOrd="1" destOrd="0" presId="urn:microsoft.com/office/officeart/2005/8/layout/process4"/>
    <dgm:cxn modelId="{D2DF5280-CFBA-4A5D-988C-BC5075CBC9D9}" srcId="{4F509DCD-2B8F-46CF-BDC1-9C12321D25A6}" destId="{CF81B878-0098-4296-8BEC-FCFCCC454A31}" srcOrd="1" destOrd="0" parTransId="{938899A8-B541-4E97-AB09-D2D7A92EA907}" sibTransId="{B6B32012-0871-454A-9379-1E4153C50446}"/>
    <dgm:cxn modelId="{7432BC6C-3C9A-4B4F-B48D-9325AC05D1AE}" type="presOf" srcId="{9B7EECA7-35F6-4DD9-8924-56C772EB9D56}" destId="{55EA5A9D-4766-48CE-8B8E-F9F61C243144}" srcOrd="0" destOrd="0" presId="urn:microsoft.com/office/officeart/2005/8/layout/process4"/>
    <dgm:cxn modelId="{89024511-BE53-4F64-AD79-9BEE5FFD75BC}" srcId="{30D01D6F-731E-4D16-8C89-BE92BA196E71}" destId="{4F509DCD-2B8F-46CF-BDC1-9C12321D25A6}" srcOrd="1" destOrd="0" parTransId="{C9C4103C-ED9D-4B19-9BC7-64787A2D6998}" sibTransId="{0A46E668-5097-49F1-9B14-64B88CC2AEC6}"/>
    <dgm:cxn modelId="{39876C94-AEB3-4D30-B74F-986FB2F1B7B6}" type="presParOf" srcId="{46D1B746-87B5-4532-8C0D-D6FF84127D65}" destId="{70948414-D79E-44D9-8951-19846A20A346}" srcOrd="0" destOrd="0" presId="urn:microsoft.com/office/officeart/2005/8/layout/process4"/>
    <dgm:cxn modelId="{F2743128-A580-4990-9873-C7BA4A04A91F}" type="presParOf" srcId="{70948414-D79E-44D9-8951-19846A20A346}" destId="{4E4D9C57-0788-4B7C-AEF1-2CAA96358F06}" srcOrd="0" destOrd="0" presId="urn:microsoft.com/office/officeart/2005/8/layout/process4"/>
    <dgm:cxn modelId="{D152B816-65CC-4207-ABCA-2B1906232C53}" type="presParOf" srcId="{70948414-D79E-44D9-8951-19846A20A346}" destId="{9D1F361F-AC73-486D-B052-EB79D983B8F8}" srcOrd="1" destOrd="0" presId="urn:microsoft.com/office/officeart/2005/8/layout/process4"/>
    <dgm:cxn modelId="{9B9C4C79-E615-4C75-90EB-336BBCC9EFDA}" type="presParOf" srcId="{70948414-D79E-44D9-8951-19846A20A346}" destId="{2281AB69-B3E4-487A-8718-22B80561A8B5}" srcOrd="2" destOrd="0" presId="urn:microsoft.com/office/officeart/2005/8/layout/process4"/>
    <dgm:cxn modelId="{EB4A6DBF-50F1-46A9-B68B-31F172F3F565}" type="presParOf" srcId="{2281AB69-B3E4-487A-8718-22B80561A8B5}" destId="{220875D7-39BC-4ECF-B517-C81C38891807}" srcOrd="0" destOrd="0" presId="urn:microsoft.com/office/officeart/2005/8/layout/process4"/>
    <dgm:cxn modelId="{2E86B809-7502-4983-8129-A905EE7DC705}" type="presParOf" srcId="{46D1B746-87B5-4532-8C0D-D6FF84127D65}" destId="{3ED20008-6899-43B0-8974-E2716789C4C2}" srcOrd="1" destOrd="0" presId="urn:microsoft.com/office/officeart/2005/8/layout/process4"/>
    <dgm:cxn modelId="{84D3F2B0-0A84-4294-9244-77C77A776AD3}" type="presParOf" srcId="{46D1B746-87B5-4532-8C0D-D6FF84127D65}" destId="{6292DD89-F441-4781-9A5B-A706F9172CE7}" srcOrd="2" destOrd="0" presId="urn:microsoft.com/office/officeart/2005/8/layout/process4"/>
    <dgm:cxn modelId="{6FFBE3AB-DEE5-4B38-A9FB-D44A2D13B127}" type="presParOf" srcId="{6292DD89-F441-4781-9A5B-A706F9172CE7}" destId="{A92DAD86-06DD-4061-B638-636FC33DB255}" srcOrd="0" destOrd="0" presId="urn:microsoft.com/office/officeart/2005/8/layout/process4"/>
    <dgm:cxn modelId="{AC7F77A1-3883-432E-B111-3BAB32E4E587}" type="presParOf" srcId="{6292DD89-F441-4781-9A5B-A706F9172CE7}" destId="{738D3868-1FEF-4857-A124-D2FDCF84879A}" srcOrd="1" destOrd="0" presId="urn:microsoft.com/office/officeart/2005/8/layout/process4"/>
    <dgm:cxn modelId="{1E46DC03-BB59-41D5-AB7C-F6ACD70DBB38}" type="presParOf" srcId="{6292DD89-F441-4781-9A5B-A706F9172CE7}" destId="{932D3CAC-253B-4D71-A1D8-D95EE6CFF795}" srcOrd="2" destOrd="0" presId="urn:microsoft.com/office/officeart/2005/8/layout/process4"/>
    <dgm:cxn modelId="{FDB5B990-E6D1-4AF0-B687-C986BD8E1036}" type="presParOf" srcId="{932D3CAC-253B-4D71-A1D8-D95EE6CFF795}" destId="{55EA5A9D-4766-48CE-8B8E-F9F61C243144}" srcOrd="0" destOrd="0" presId="urn:microsoft.com/office/officeart/2005/8/layout/process4"/>
    <dgm:cxn modelId="{A9FACC35-9A6E-48A2-A993-2A183FC0E36C}" type="presParOf" srcId="{932D3CAC-253B-4D71-A1D8-D95EE6CFF795}" destId="{A2A7BEC7-0B53-41BD-971D-8C69878AC310}" srcOrd="1" destOrd="0" presId="urn:microsoft.com/office/officeart/2005/8/layout/process4"/>
    <dgm:cxn modelId="{469ACE98-913C-46FB-B980-CB49F519D6A6}" type="presParOf" srcId="{46D1B746-87B5-4532-8C0D-D6FF84127D65}" destId="{012649E1-8DA7-4954-BCDC-FD6C399D188B}" srcOrd="3" destOrd="0" presId="urn:microsoft.com/office/officeart/2005/8/layout/process4"/>
    <dgm:cxn modelId="{27ACA68F-F415-4875-A937-76A704C47065}" type="presParOf" srcId="{46D1B746-87B5-4532-8C0D-D6FF84127D65}" destId="{9EA4AE03-2001-40E5-B88D-C451FBA9DAAE}" srcOrd="4" destOrd="0" presId="urn:microsoft.com/office/officeart/2005/8/layout/process4"/>
    <dgm:cxn modelId="{B9F154BF-B4E9-4F1A-ADE1-5F139C6A49DC}" type="presParOf" srcId="{9EA4AE03-2001-40E5-B88D-C451FBA9DAAE}" destId="{E61C524F-2DFE-4F24-9F81-CA804357AC07}"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9F2D243-5573-4296-A305-E5D10078C417}" type="doc">
      <dgm:prSet loTypeId="urn:microsoft.com/office/officeart/2009/3/layout/DescendingProcess" loCatId="process" qsTypeId="urn:microsoft.com/office/officeart/2005/8/quickstyle/simple1" qsCatId="simple" csTypeId="urn:microsoft.com/office/officeart/2005/8/colors/accent1_2" csCatId="accent1" phldr="1"/>
      <dgm:spPr/>
      <dgm:t>
        <a:bodyPr/>
        <a:lstStyle/>
        <a:p>
          <a:endParaRPr lang="en-IE"/>
        </a:p>
      </dgm:t>
    </dgm:pt>
    <dgm:pt modelId="{3DEF520D-F483-4AEC-A8D2-4127265A5EEC}">
      <dgm:prSet phldrT="[Text]"/>
      <dgm:spPr/>
      <dgm:t>
        <a:bodyPr/>
        <a:lstStyle/>
        <a:p>
          <a:r>
            <a:rPr lang="en-IE" dirty="0" smtClean="0"/>
            <a:t>Your position</a:t>
          </a:r>
          <a:endParaRPr lang="en-IE" dirty="0"/>
        </a:p>
      </dgm:t>
    </dgm:pt>
    <dgm:pt modelId="{46977ABD-F753-43E9-8BE6-5C30EE27AD7B}" type="parTrans" cxnId="{5E564682-9A28-4753-BAAB-3B34BFDEDC52}">
      <dgm:prSet/>
      <dgm:spPr/>
      <dgm:t>
        <a:bodyPr/>
        <a:lstStyle/>
        <a:p>
          <a:endParaRPr lang="en-IE"/>
        </a:p>
      </dgm:t>
    </dgm:pt>
    <dgm:pt modelId="{6213333D-62D2-487E-838F-5165C771744B}" type="sibTrans" cxnId="{5E564682-9A28-4753-BAAB-3B34BFDEDC52}">
      <dgm:prSet/>
      <dgm:spPr/>
      <dgm:t>
        <a:bodyPr/>
        <a:lstStyle/>
        <a:p>
          <a:endParaRPr lang="en-IE"/>
        </a:p>
      </dgm:t>
    </dgm:pt>
    <dgm:pt modelId="{7EF7257F-180E-4B4B-866F-54B1E1399C8F}">
      <dgm:prSet phldrT="[Text]"/>
      <dgm:spPr/>
      <dgm:t>
        <a:bodyPr/>
        <a:lstStyle/>
        <a:p>
          <a:r>
            <a:rPr lang="en-IE" dirty="0" smtClean="0"/>
            <a:t>Strengthened by point 1</a:t>
          </a:r>
          <a:endParaRPr lang="en-IE" dirty="0"/>
        </a:p>
      </dgm:t>
    </dgm:pt>
    <dgm:pt modelId="{23C8A947-4090-4C66-B3E8-5E65EF42A1E1}" type="parTrans" cxnId="{904C3D20-8959-4C12-B70E-05BEDF215356}">
      <dgm:prSet/>
      <dgm:spPr/>
      <dgm:t>
        <a:bodyPr/>
        <a:lstStyle/>
        <a:p>
          <a:endParaRPr lang="en-IE"/>
        </a:p>
      </dgm:t>
    </dgm:pt>
    <dgm:pt modelId="{EED150E4-435F-4B78-8E6F-B443A790E72B}" type="sibTrans" cxnId="{904C3D20-8959-4C12-B70E-05BEDF215356}">
      <dgm:prSet/>
      <dgm:spPr/>
      <dgm:t>
        <a:bodyPr/>
        <a:lstStyle/>
        <a:p>
          <a:endParaRPr lang="en-IE"/>
        </a:p>
      </dgm:t>
    </dgm:pt>
    <dgm:pt modelId="{22CB5D2F-E96F-46E3-9205-F165BB746AA8}">
      <dgm:prSet phldrT="[Text]"/>
      <dgm:spPr/>
      <dgm:t>
        <a:bodyPr/>
        <a:lstStyle/>
        <a:p>
          <a:r>
            <a:rPr lang="en-IE" dirty="0" smtClean="0"/>
            <a:t>Leads to point 2</a:t>
          </a:r>
          <a:endParaRPr lang="en-IE" dirty="0"/>
        </a:p>
      </dgm:t>
    </dgm:pt>
    <dgm:pt modelId="{7DC811D6-A60B-4C7A-9EDC-3CFF8A108664}" type="parTrans" cxnId="{D217F56D-0E69-469C-8A1C-0783EF5ABB76}">
      <dgm:prSet/>
      <dgm:spPr/>
      <dgm:t>
        <a:bodyPr/>
        <a:lstStyle/>
        <a:p>
          <a:endParaRPr lang="en-IE"/>
        </a:p>
      </dgm:t>
    </dgm:pt>
    <dgm:pt modelId="{F2E35121-02A2-4A44-A677-2463B8D6A16B}" type="sibTrans" cxnId="{D217F56D-0E69-469C-8A1C-0783EF5ABB76}">
      <dgm:prSet/>
      <dgm:spPr/>
      <dgm:t>
        <a:bodyPr/>
        <a:lstStyle/>
        <a:p>
          <a:endParaRPr lang="en-IE"/>
        </a:p>
      </dgm:t>
    </dgm:pt>
    <dgm:pt modelId="{0E5E6489-F72C-450B-9662-606452F88764}">
      <dgm:prSet phldrT="[Text]"/>
      <dgm:spPr/>
      <dgm:t>
        <a:bodyPr/>
        <a:lstStyle/>
        <a:p>
          <a:r>
            <a:rPr lang="en-IE" dirty="0" smtClean="0"/>
            <a:t>Connects to point 3</a:t>
          </a:r>
          <a:endParaRPr lang="en-IE" dirty="0"/>
        </a:p>
      </dgm:t>
    </dgm:pt>
    <dgm:pt modelId="{1A1BD0DB-3130-4BFF-B75C-D9C7AF91A476}" type="parTrans" cxnId="{8D173A39-C015-4DB2-9C3C-3B2193821F6E}">
      <dgm:prSet/>
      <dgm:spPr/>
      <dgm:t>
        <a:bodyPr/>
        <a:lstStyle/>
        <a:p>
          <a:endParaRPr lang="en-IE"/>
        </a:p>
      </dgm:t>
    </dgm:pt>
    <dgm:pt modelId="{8825703B-7054-45B0-991A-57A722B3C957}" type="sibTrans" cxnId="{8D173A39-C015-4DB2-9C3C-3B2193821F6E}">
      <dgm:prSet/>
      <dgm:spPr/>
      <dgm:t>
        <a:bodyPr/>
        <a:lstStyle/>
        <a:p>
          <a:endParaRPr lang="en-IE"/>
        </a:p>
      </dgm:t>
    </dgm:pt>
    <dgm:pt modelId="{8ADE7623-6F10-4658-B021-9CADE0922366}">
      <dgm:prSet phldrT="[Text]"/>
      <dgm:spPr/>
      <dgm:t>
        <a:bodyPr/>
        <a:lstStyle/>
        <a:p>
          <a:r>
            <a:rPr lang="en-IE" dirty="0" smtClean="0"/>
            <a:t>Forms a conclusion that reinforces your position</a:t>
          </a:r>
          <a:endParaRPr lang="en-IE" dirty="0"/>
        </a:p>
      </dgm:t>
    </dgm:pt>
    <dgm:pt modelId="{C320CBC0-F05E-4F20-91EF-12677D5CE37B}" type="parTrans" cxnId="{860BA1D5-E967-4E27-A6F9-B8A0B2D890A3}">
      <dgm:prSet/>
      <dgm:spPr/>
      <dgm:t>
        <a:bodyPr/>
        <a:lstStyle/>
        <a:p>
          <a:endParaRPr lang="en-IE"/>
        </a:p>
      </dgm:t>
    </dgm:pt>
    <dgm:pt modelId="{2550B50C-0A37-4C53-9507-7F187220CE13}" type="sibTrans" cxnId="{860BA1D5-E967-4E27-A6F9-B8A0B2D890A3}">
      <dgm:prSet/>
      <dgm:spPr/>
      <dgm:t>
        <a:bodyPr/>
        <a:lstStyle/>
        <a:p>
          <a:endParaRPr lang="en-IE"/>
        </a:p>
      </dgm:t>
    </dgm:pt>
    <dgm:pt modelId="{5B31D33A-5223-49AC-B5BA-59C33C252EA2}" type="pres">
      <dgm:prSet presAssocID="{19F2D243-5573-4296-A305-E5D10078C417}" presName="Name0" presStyleCnt="0">
        <dgm:presLayoutVars>
          <dgm:chMax val="7"/>
          <dgm:chPref val="5"/>
        </dgm:presLayoutVars>
      </dgm:prSet>
      <dgm:spPr/>
      <dgm:t>
        <a:bodyPr/>
        <a:lstStyle/>
        <a:p>
          <a:endParaRPr lang="en-IE"/>
        </a:p>
      </dgm:t>
    </dgm:pt>
    <dgm:pt modelId="{1165C1BC-C06A-4358-B65E-98ADEFC51B73}" type="pres">
      <dgm:prSet presAssocID="{19F2D243-5573-4296-A305-E5D10078C417}" presName="arrowNode" presStyleLbl="node1" presStyleIdx="0" presStyleCnt="1"/>
      <dgm:spPr/>
    </dgm:pt>
    <dgm:pt modelId="{A6BEEF19-5AC4-4D77-9E20-217D1C032809}" type="pres">
      <dgm:prSet presAssocID="{3DEF520D-F483-4AEC-A8D2-4127265A5EEC}" presName="txNode1" presStyleLbl="revTx" presStyleIdx="0" presStyleCnt="5">
        <dgm:presLayoutVars>
          <dgm:bulletEnabled val="1"/>
        </dgm:presLayoutVars>
      </dgm:prSet>
      <dgm:spPr/>
      <dgm:t>
        <a:bodyPr/>
        <a:lstStyle/>
        <a:p>
          <a:endParaRPr lang="en-IE"/>
        </a:p>
      </dgm:t>
    </dgm:pt>
    <dgm:pt modelId="{181EBDB3-5494-4FD2-B026-DD6CB6EEC865}" type="pres">
      <dgm:prSet presAssocID="{7EF7257F-180E-4B4B-866F-54B1E1399C8F}" presName="txNode2" presStyleLbl="revTx" presStyleIdx="1" presStyleCnt="5">
        <dgm:presLayoutVars>
          <dgm:bulletEnabled val="1"/>
        </dgm:presLayoutVars>
      </dgm:prSet>
      <dgm:spPr/>
      <dgm:t>
        <a:bodyPr/>
        <a:lstStyle/>
        <a:p>
          <a:endParaRPr lang="en-IE"/>
        </a:p>
      </dgm:t>
    </dgm:pt>
    <dgm:pt modelId="{30C61262-B374-4279-A361-88B4505E4F76}" type="pres">
      <dgm:prSet presAssocID="{EED150E4-435F-4B78-8E6F-B443A790E72B}" presName="dotNode2" presStyleCnt="0"/>
      <dgm:spPr/>
    </dgm:pt>
    <dgm:pt modelId="{FC022D06-AC46-4268-8C34-6F9ADAA74B23}" type="pres">
      <dgm:prSet presAssocID="{EED150E4-435F-4B78-8E6F-B443A790E72B}" presName="dotRepeatNode" presStyleLbl="fgShp" presStyleIdx="0" presStyleCnt="3"/>
      <dgm:spPr/>
      <dgm:t>
        <a:bodyPr/>
        <a:lstStyle/>
        <a:p>
          <a:endParaRPr lang="en-IE"/>
        </a:p>
      </dgm:t>
    </dgm:pt>
    <dgm:pt modelId="{34E099F0-C288-401E-A1DF-F292A7A1BD17}" type="pres">
      <dgm:prSet presAssocID="{22CB5D2F-E96F-46E3-9205-F165BB746AA8}" presName="txNode3" presStyleLbl="revTx" presStyleIdx="2" presStyleCnt="5">
        <dgm:presLayoutVars>
          <dgm:bulletEnabled val="1"/>
        </dgm:presLayoutVars>
      </dgm:prSet>
      <dgm:spPr/>
      <dgm:t>
        <a:bodyPr/>
        <a:lstStyle/>
        <a:p>
          <a:endParaRPr lang="en-IE"/>
        </a:p>
      </dgm:t>
    </dgm:pt>
    <dgm:pt modelId="{98636117-BB5F-4F4D-9672-1B65571AE643}" type="pres">
      <dgm:prSet presAssocID="{F2E35121-02A2-4A44-A677-2463B8D6A16B}" presName="dotNode3" presStyleCnt="0"/>
      <dgm:spPr/>
    </dgm:pt>
    <dgm:pt modelId="{696D00DE-3B8B-4CE0-AF99-CE7DBC26AAE4}" type="pres">
      <dgm:prSet presAssocID="{F2E35121-02A2-4A44-A677-2463B8D6A16B}" presName="dotRepeatNode" presStyleLbl="fgShp" presStyleIdx="1" presStyleCnt="3"/>
      <dgm:spPr/>
      <dgm:t>
        <a:bodyPr/>
        <a:lstStyle/>
        <a:p>
          <a:endParaRPr lang="en-IE"/>
        </a:p>
      </dgm:t>
    </dgm:pt>
    <dgm:pt modelId="{DFBD5D9A-A723-41ED-945E-A0C340BB5758}" type="pres">
      <dgm:prSet presAssocID="{0E5E6489-F72C-450B-9662-606452F88764}" presName="txNode4" presStyleLbl="revTx" presStyleIdx="3" presStyleCnt="5">
        <dgm:presLayoutVars>
          <dgm:bulletEnabled val="1"/>
        </dgm:presLayoutVars>
      </dgm:prSet>
      <dgm:spPr/>
      <dgm:t>
        <a:bodyPr/>
        <a:lstStyle/>
        <a:p>
          <a:endParaRPr lang="en-IE"/>
        </a:p>
      </dgm:t>
    </dgm:pt>
    <dgm:pt modelId="{AABFC706-2EDC-42DD-8962-D77B263685FA}" type="pres">
      <dgm:prSet presAssocID="{8825703B-7054-45B0-991A-57A722B3C957}" presName="dotNode4" presStyleCnt="0"/>
      <dgm:spPr/>
    </dgm:pt>
    <dgm:pt modelId="{DED2F519-D6C2-44F1-83FC-FF3715E2056F}" type="pres">
      <dgm:prSet presAssocID="{8825703B-7054-45B0-991A-57A722B3C957}" presName="dotRepeatNode" presStyleLbl="fgShp" presStyleIdx="2" presStyleCnt="3"/>
      <dgm:spPr/>
      <dgm:t>
        <a:bodyPr/>
        <a:lstStyle/>
        <a:p>
          <a:endParaRPr lang="en-IE"/>
        </a:p>
      </dgm:t>
    </dgm:pt>
    <dgm:pt modelId="{01E6006E-0070-437B-8364-5E2C068136BA}" type="pres">
      <dgm:prSet presAssocID="{8ADE7623-6F10-4658-B021-9CADE0922366}" presName="txNode5" presStyleLbl="revTx" presStyleIdx="4" presStyleCnt="5">
        <dgm:presLayoutVars>
          <dgm:bulletEnabled val="1"/>
        </dgm:presLayoutVars>
      </dgm:prSet>
      <dgm:spPr/>
      <dgm:t>
        <a:bodyPr/>
        <a:lstStyle/>
        <a:p>
          <a:endParaRPr lang="en-IE"/>
        </a:p>
      </dgm:t>
    </dgm:pt>
  </dgm:ptLst>
  <dgm:cxnLst>
    <dgm:cxn modelId="{24AEDDFE-2CA4-4C4F-92C6-1BA8D200D98C}" type="presOf" srcId="{8825703B-7054-45B0-991A-57A722B3C957}" destId="{DED2F519-D6C2-44F1-83FC-FF3715E2056F}" srcOrd="0" destOrd="0" presId="urn:microsoft.com/office/officeart/2009/3/layout/DescendingProcess"/>
    <dgm:cxn modelId="{694A388F-549A-4C96-BE54-65DB476DC3A0}" type="presOf" srcId="{0E5E6489-F72C-450B-9662-606452F88764}" destId="{DFBD5D9A-A723-41ED-945E-A0C340BB5758}" srcOrd="0" destOrd="0" presId="urn:microsoft.com/office/officeart/2009/3/layout/DescendingProcess"/>
    <dgm:cxn modelId="{5E564682-9A28-4753-BAAB-3B34BFDEDC52}" srcId="{19F2D243-5573-4296-A305-E5D10078C417}" destId="{3DEF520D-F483-4AEC-A8D2-4127265A5EEC}" srcOrd="0" destOrd="0" parTransId="{46977ABD-F753-43E9-8BE6-5C30EE27AD7B}" sibTransId="{6213333D-62D2-487E-838F-5165C771744B}"/>
    <dgm:cxn modelId="{D217F56D-0E69-469C-8A1C-0783EF5ABB76}" srcId="{19F2D243-5573-4296-A305-E5D10078C417}" destId="{22CB5D2F-E96F-46E3-9205-F165BB746AA8}" srcOrd="2" destOrd="0" parTransId="{7DC811D6-A60B-4C7A-9EDC-3CFF8A108664}" sibTransId="{F2E35121-02A2-4A44-A677-2463B8D6A16B}"/>
    <dgm:cxn modelId="{0D36D5C5-2629-49D0-B5CF-8933A57F6B36}" type="presOf" srcId="{19F2D243-5573-4296-A305-E5D10078C417}" destId="{5B31D33A-5223-49AC-B5BA-59C33C252EA2}" srcOrd="0" destOrd="0" presId="urn:microsoft.com/office/officeart/2009/3/layout/DescendingProcess"/>
    <dgm:cxn modelId="{860BA1D5-E967-4E27-A6F9-B8A0B2D890A3}" srcId="{19F2D243-5573-4296-A305-E5D10078C417}" destId="{8ADE7623-6F10-4658-B021-9CADE0922366}" srcOrd="4" destOrd="0" parTransId="{C320CBC0-F05E-4F20-91EF-12677D5CE37B}" sibTransId="{2550B50C-0A37-4C53-9507-7F187220CE13}"/>
    <dgm:cxn modelId="{4DF889C6-367B-4847-9F4D-DFA941A34682}" type="presOf" srcId="{7EF7257F-180E-4B4B-866F-54B1E1399C8F}" destId="{181EBDB3-5494-4FD2-B026-DD6CB6EEC865}" srcOrd="0" destOrd="0" presId="urn:microsoft.com/office/officeart/2009/3/layout/DescendingProcess"/>
    <dgm:cxn modelId="{23559BE4-E9B5-4A4E-B27D-C2D3195B1987}" type="presOf" srcId="{EED150E4-435F-4B78-8E6F-B443A790E72B}" destId="{FC022D06-AC46-4268-8C34-6F9ADAA74B23}" srcOrd="0" destOrd="0" presId="urn:microsoft.com/office/officeart/2009/3/layout/DescendingProcess"/>
    <dgm:cxn modelId="{1B9C2AFB-A97B-447C-8B64-E0F095C9D82B}" type="presOf" srcId="{8ADE7623-6F10-4658-B021-9CADE0922366}" destId="{01E6006E-0070-437B-8364-5E2C068136BA}" srcOrd="0" destOrd="0" presId="urn:microsoft.com/office/officeart/2009/3/layout/DescendingProcess"/>
    <dgm:cxn modelId="{3B53039A-B62D-4464-BE72-A8B0BA8203BF}" type="presOf" srcId="{22CB5D2F-E96F-46E3-9205-F165BB746AA8}" destId="{34E099F0-C288-401E-A1DF-F292A7A1BD17}" srcOrd="0" destOrd="0" presId="urn:microsoft.com/office/officeart/2009/3/layout/DescendingProcess"/>
    <dgm:cxn modelId="{904C3D20-8959-4C12-B70E-05BEDF215356}" srcId="{19F2D243-5573-4296-A305-E5D10078C417}" destId="{7EF7257F-180E-4B4B-866F-54B1E1399C8F}" srcOrd="1" destOrd="0" parTransId="{23C8A947-4090-4C66-B3E8-5E65EF42A1E1}" sibTransId="{EED150E4-435F-4B78-8E6F-B443A790E72B}"/>
    <dgm:cxn modelId="{22F8746E-E021-4461-B335-599CBD2DE601}" type="presOf" srcId="{3DEF520D-F483-4AEC-A8D2-4127265A5EEC}" destId="{A6BEEF19-5AC4-4D77-9E20-217D1C032809}" srcOrd="0" destOrd="0" presId="urn:microsoft.com/office/officeart/2009/3/layout/DescendingProcess"/>
    <dgm:cxn modelId="{5F5170F9-5741-41BA-98DB-F62B47824109}" type="presOf" srcId="{F2E35121-02A2-4A44-A677-2463B8D6A16B}" destId="{696D00DE-3B8B-4CE0-AF99-CE7DBC26AAE4}" srcOrd="0" destOrd="0" presId="urn:microsoft.com/office/officeart/2009/3/layout/DescendingProcess"/>
    <dgm:cxn modelId="{8D173A39-C015-4DB2-9C3C-3B2193821F6E}" srcId="{19F2D243-5573-4296-A305-E5D10078C417}" destId="{0E5E6489-F72C-450B-9662-606452F88764}" srcOrd="3" destOrd="0" parTransId="{1A1BD0DB-3130-4BFF-B75C-D9C7AF91A476}" sibTransId="{8825703B-7054-45B0-991A-57A722B3C957}"/>
    <dgm:cxn modelId="{0F20140D-2774-47B6-BF00-110A520E1685}" type="presParOf" srcId="{5B31D33A-5223-49AC-B5BA-59C33C252EA2}" destId="{1165C1BC-C06A-4358-B65E-98ADEFC51B73}" srcOrd="0" destOrd="0" presId="urn:microsoft.com/office/officeart/2009/3/layout/DescendingProcess"/>
    <dgm:cxn modelId="{1917FB39-97E5-4920-9B83-66BCA0FF1000}" type="presParOf" srcId="{5B31D33A-5223-49AC-B5BA-59C33C252EA2}" destId="{A6BEEF19-5AC4-4D77-9E20-217D1C032809}" srcOrd="1" destOrd="0" presId="urn:microsoft.com/office/officeart/2009/3/layout/DescendingProcess"/>
    <dgm:cxn modelId="{35304240-F6A9-488C-86A1-0E0050CD908F}" type="presParOf" srcId="{5B31D33A-5223-49AC-B5BA-59C33C252EA2}" destId="{181EBDB3-5494-4FD2-B026-DD6CB6EEC865}" srcOrd="2" destOrd="0" presId="urn:microsoft.com/office/officeart/2009/3/layout/DescendingProcess"/>
    <dgm:cxn modelId="{B7BFC7AA-3D4F-4EA2-AF34-AC30EBBB22FA}" type="presParOf" srcId="{5B31D33A-5223-49AC-B5BA-59C33C252EA2}" destId="{30C61262-B374-4279-A361-88B4505E4F76}" srcOrd="3" destOrd="0" presId="urn:microsoft.com/office/officeart/2009/3/layout/DescendingProcess"/>
    <dgm:cxn modelId="{03F0A7C9-0846-4D0D-9DE3-15CB08CEAC62}" type="presParOf" srcId="{30C61262-B374-4279-A361-88B4505E4F76}" destId="{FC022D06-AC46-4268-8C34-6F9ADAA74B23}" srcOrd="0" destOrd="0" presId="urn:microsoft.com/office/officeart/2009/3/layout/DescendingProcess"/>
    <dgm:cxn modelId="{DC32BDE5-95CF-4E08-8D36-5F171A3B234E}" type="presParOf" srcId="{5B31D33A-5223-49AC-B5BA-59C33C252EA2}" destId="{34E099F0-C288-401E-A1DF-F292A7A1BD17}" srcOrd="4" destOrd="0" presId="urn:microsoft.com/office/officeart/2009/3/layout/DescendingProcess"/>
    <dgm:cxn modelId="{60FC0138-3C06-497C-8064-24A4413D242F}" type="presParOf" srcId="{5B31D33A-5223-49AC-B5BA-59C33C252EA2}" destId="{98636117-BB5F-4F4D-9672-1B65571AE643}" srcOrd="5" destOrd="0" presId="urn:microsoft.com/office/officeart/2009/3/layout/DescendingProcess"/>
    <dgm:cxn modelId="{C62C550D-C836-4FCE-9C2A-6F8E4713CBDA}" type="presParOf" srcId="{98636117-BB5F-4F4D-9672-1B65571AE643}" destId="{696D00DE-3B8B-4CE0-AF99-CE7DBC26AAE4}" srcOrd="0" destOrd="0" presId="urn:microsoft.com/office/officeart/2009/3/layout/DescendingProcess"/>
    <dgm:cxn modelId="{6EB26CAC-049B-4B31-83CF-F1B2CBB1AE56}" type="presParOf" srcId="{5B31D33A-5223-49AC-B5BA-59C33C252EA2}" destId="{DFBD5D9A-A723-41ED-945E-A0C340BB5758}" srcOrd="6" destOrd="0" presId="urn:microsoft.com/office/officeart/2009/3/layout/DescendingProcess"/>
    <dgm:cxn modelId="{96D0DCE8-13F2-48BD-B0AC-554786F62D73}" type="presParOf" srcId="{5B31D33A-5223-49AC-B5BA-59C33C252EA2}" destId="{AABFC706-2EDC-42DD-8962-D77B263685FA}" srcOrd="7" destOrd="0" presId="urn:microsoft.com/office/officeart/2009/3/layout/DescendingProcess"/>
    <dgm:cxn modelId="{74390C92-C4D7-4B3A-9369-E47981BF01DA}" type="presParOf" srcId="{AABFC706-2EDC-42DD-8962-D77B263685FA}" destId="{DED2F519-D6C2-44F1-83FC-FF3715E2056F}" srcOrd="0" destOrd="0" presId="urn:microsoft.com/office/officeart/2009/3/layout/DescendingProcess"/>
    <dgm:cxn modelId="{3AA7C289-6F32-4573-BB06-7ADCC5FB9D79}" type="presParOf" srcId="{5B31D33A-5223-49AC-B5BA-59C33C252EA2}" destId="{01E6006E-0070-437B-8364-5E2C068136BA}" srcOrd="8" destOrd="0" presId="urn:microsoft.com/office/officeart/2009/3/layout/Descending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BADD8F9-4E96-405B-A94B-5EAFAF8AA5FD}" type="doc">
      <dgm:prSet loTypeId="urn:microsoft.com/office/officeart/2005/8/layout/process2" loCatId="process" qsTypeId="urn:microsoft.com/office/officeart/2005/8/quickstyle/simple1" qsCatId="simple" csTypeId="urn:microsoft.com/office/officeart/2005/8/colors/accent1_2" csCatId="accent1" phldr="1"/>
      <dgm:spPr/>
    </dgm:pt>
    <dgm:pt modelId="{EA301EA8-23EC-4FEF-9BCC-37F63BC17EFA}">
      <dgm:prSet phldrT="[Text]"/>
      <dgm:spPr>
        <a:solidFill>
          <a:srgbClr val="FF0000"/>
        </a:solidFill>
      </dgm:spPr>
      <dgm:t>
        <a:bodyPr/>
        <a:lstStyle/>
        <a:p>
          <a:r>
            <a:rPr lang="en-IE" dirty="0" smtClean="0"/>
            <a:t>Description</a:t>
          </a:r>
          <a:endParaRPr lang="en-US" dirty="0"/>
        </a:p>
      </dgm:t>
    </dgm:pt>
    <dgm:pt modelId="{B97F167A-46D4-4E2F-B40F-746EACD7B3F8}" type="parTrans" cxnId="{86ED9DE3-18B4-4F02-A38A-C1FA85645C97}">
      <dgm:prSet/>
      <dgm:spPr/>
      <dgm:t>
        <a:bodyPr/>
        <a:lstStyle/>
        <a:p>
          <a:endParaRPr lang="en-US"/>
        </a:p>
      </dgm:t>
    </dgm:pt>
    <dgm:pt modelId="{F77D9C85-68E0-4EB8-BE21-5C658C85871A}" type="sibTrans" cxnId="{86ED9DE3-18B4-4F02-A38A-C1FA85645C97}">
      <dgm:prSet/>
      <dgm:spPr/>
      <dgm:t>
        <a:bodyPr/>
        <a:lstStyle/>
        <a:p>
          <a:endParaRPr lang="en-US"/>
        </a:p>
      </dgm:t>
    </dgm:pt>
    <dgm:pt modelId="{9C78ACB2-4A36-4C72-B396-2C36B82D5232}">
      <dgm:prSet phldrT="[Text]"/>
      <dgm:spPr>
        <a:solidFill>
          <a:srgbClr val="76B531"/>
        </a:solidFill>
      </dgm:spPr>
      <dgm:t>
        <a:bodyPr/>
        <a:lstStyle/>
        <a:p>
          <a:r>
            <a:rPr lang="en-IE" dirty="0" smtClean="0"/>
            <a:t>Analysis</a:t>
          </a:r>
          <a:endParaRPr lang="en-US" dirty="0"/>
        </a:p>
      </dgm:t>
    </dgm:pt>
    <dgm:pt modelId="{74202D54-10BD-4027-BA5B-F3E39120E50E}" type="parTrans" cxnId="{3B0DC538-78C5-4297-8264-822864660C48}">
      <dgm:prSet/>
      <dgm:spPr/>
      <dgm:t>
        <a:bodyPr/>
        <a:lstStyle/>
        <a:p>
          <a:endParaRPr lang="en-US"/>
        </a:p>
      </dgm:t>
    </dgm:pt>
    <dgm:pt modelId="{AFEB22F5-9DB6-4B97-B508-131A711A4490}" type="sibTrans" cxnId="{3B0DC538-78C5-4297-8264-822864660C48}">
      <dgm:prSet/>
      <dgm:spPr/>
      <dgm:t>
        <a:bodyPr/>
        <a:lstStyle/>
        <a:p>
          <a:endParaRPr lang="en-US"/>
        </a:p>
      </dgm:t>
    </dgm:pt>
    <dgm:pt modelId="{C28F984D-571A-418B-BB2B-2F324F0612DD}">
      <dgm:prSet phldrT="[Text]"/>
      <dgm:spPr>
        <a:solidFill>
          <a:schemeClr val="tx1">
            <a:lumMod val="50000"/>
            <a:lumOff val="50000"/>
          </a:schemeClr>
        </a:solidFill>
      </dgm:spPr>
      <dgm:t>
        <a:bodyPr/>
        <a:lstStyle/>
        <a:p>
          <a:r>
            <a:rPr lang="en-IE" dirty="0" smtClean="0"/>
            <a:t>Evaluation</a:t>
          </a:r>
          <a:endParaRPr lang="en-US" dirty="0"/>
        </a:p>
      </dgm:t>
    </dgm:pt>
    <dgm:pt modelId="{0BD8608E-9C4F-4833-92F7-3630A282EE89}" type="parTrans" cxnId="{468995E5-CD9F-45C1-899E-94FF04341905}">
      <dgm:prSet/>
      <dgm:spPr/>
      <dgm:t>
        <a:bodyPr/>
        <a:lstStyle/>
        <a:p>
          <a:endParaRPr lang="en-US"/>
        </a:p>
      </dgm:t>
    </dgm:pt>
    <dgm:pt modelId="{A9CA5E44-C187-40B1-A444-2ED2ADE20345}" type="sibTrans" cxnId="{468995E5-CD9F-45C1-899E-94FF04341905}">
      <dgm:prSet/>
      <dgm:spPr/>
      <dgm:t>
        <a:bodyPr/>
        <a:lstStyle/>
        <a:p>
          <a:endParaRPr lang="en-US"/>
        </a:p>
      </dgm:t>
    </dgm:pt>
    <dgm:pt modelId="{5E4E4B4B-9738-4072-AAF5-E54D2363D6FD}" type="pres">
      <dgm:prSet presAssocID="{5BADD8F9-4E96-405B-A94B-5EAFAF8AA5FD}" presName="linearFlow" presStyleCnt="0">
        <dgm:presLayoutVars>
          <dgm:resizeHandles val="exact"/>
        </dgm:presLayoutVars>
      </dgm:prSet>
      <dgm:spPr/>
    </dgm:pt>
    <dgm:pt modelId="{BC503FB9-A78F-4347-8096-CAA43DB96733}" type="pres">
      <dgm:prSet presAssocID="{EA301EA8-23EC-4FEF-9BCC-37F63BC17EFA}" presName="node" presStyleLbl="node1" presStyleIdx="0" presStyleCnt="3">
        <dgm:presLayoutVars>
          <dgm:bulletEnabled val="1"/>
        </dgm:presLayoutVars>
      </dgm:prSet>
      <dgm:spPr/>
      <dgm:t>
        <a:bodyPr/>
        <a:lstStyle/>
        <a:p>
          <a:endParaRPr lang="en-US"/>
        </a:p>
      </dgm:t>
    </dgm:pt>
    <dgm:pt modelId="{F95A511A-D146-41D0-A1F9-3513CFE1B37C}" type="pres">
      <dgm:prSet presAssocID="{F77D9C85-68E0-4EB8-BE21-5C658C85871A}" presName="sibTrans" presStyleLbl="sibTrans2D1" presStyleIdx="0" presStyleCnt="2"/>
      <dgm:spPr/>
      <dgm:t>
        <a:bodyPr/>
        <a:lstStyle/>
        <a:p>
          <a:endParaRPr lang="en-US"/>
        </a:p>
      </dgm:t>
    </dgm:pt>
    <dgm:pt modelId="{54190601-B8CA-42B7-BE80-92714CE1909F}" type="pres">
      <dgm:prSet presAssocID="{F77D9C85-68E0-4EB8-BE21-5C658C85871A}" presName="connectorText" presStyleLbl="sibTrans2D1" presStyleIdx="0" presStyleCnt="2"/>
      <dgm:spPr/>
      <dgm:t>
        <a:bodyPr/>
        <a:lstStyle/>
        <a:p>
          <a:endParaRPr lang="en-US"/>
        </a:p>
      </dgm:t>
    </dgm:pt>
    <dgm:pt modelId="{F1A50CF2-6B52-4235-BCAE-EFB9FDA580A3}" type="pres">
      <dgm:prSet presAssocID="{9C78ACB2-4A36-4C72-B396-2C36B82D5232}" presName="node" presStyleLbl="node1" presStyleIdx="1" presStyleCnt="3">
        <dgm:presLayoutVars>
          <dgm:bulletEnabled val="1"/>
        </dgm:presLayoutVars>
      </dgm:prSet>
      <dgm:spPr/>
      <dgm:t>
        <a:bodyPr/>
        <a:lstStyle/>
        <a:p>
          <a:endParaRPr lang="en-US"/>
        </a:p>
      </dgm:t>
    </dgm:pt>
    <dgm:pt modelId="{2CA7D540-A433-4E87-A37F-4D7C8F219E3C}" type="pres">
      <dgm:prSet presAssocID="{AFEB22F5-9DB6-4B97-B508-131A711A4490}" presName="sibTrans" presStyleLbl="sibTrans2D1" presStyleIdx="1" presStyleCnt="2"/>
      <dgm:spPr/>
      <dgm:t>
        <a:bodyPr/>
        <a:lstStyle/>
        <a:p>
          <a:endParaRPr lang="en-US"/>
        </a:p>
      </dgm:t>
    </dgm:pt>
    <dgm:pt modelId="{B0D0D309-9E4E-4C21-9F01-919769987D73}" type="pres">
      <dgm:prSet presAssocID="{AFEB22F5-9DB6-4B97-B508-131A711A4490}" presName="connectorText" presStyleLbl="sibTrans2D1" presStyleIdx="1" presStyleCnt="2"/>
      <dgm:spPr/>
      <dgm:t>
        <a:bodyPr/>
        <a:lstStyle/>
        <a:p>
          <a:endParaRPr lang="en-US"/>
        </a:p>
      </dgm:t>
    </dgm:pt>
    <dgm:pt modelId="{46891ED9-7387-4EF1-AFFE-C0AA5909BF3D}" type="pres">
      <dgm:prSet presAssocID="{C28F984D-571A-418B-BB2B-2F324F0612DD}" presName="node" presStyleLbl="node1" presStyleIdx="2" presStyleCnt="3">
        <dgm:presLayoutVars>
          <dgm:bulletEnabled val="1"/>
        </dgm:presLayoutVars>
      </dgm:prSet>
      <dgm:spPr/>
      <dgm:t>
        <a:bodyPr/>
        <a:lstStyle/>
        <a:p>
          <a:endParaRPr lang="en-US"/>
        </a:p>
      </dgm:t>
    </dgm:pt>
  </dgm:ptLst>
  <dgm:cxnLst>
    <dgm:cxn modelId="{5C48DFCA-2E96-4D92-8B26-487ED3B70BAC}" type="presOf" srcId="{EA301EA8-23EC-4FEF-9BCC-37F63BC17EFA}" destId="{BC503FB9-A78F-4347-8096-CAA43DB96733}" srcOrd="0" destOrd="0" presId="urn:microsoft.com/office/officeart/2005/8/layout/process2"/>
    <dgm:cxn modelId="{B2BA3DBF-2C64-462A-BE8C-41E73058DC37}" type="presOf" srcId="{AFEB22F5-9DB6-4B97-B508-131A711A4490}" destId="{2CA7D540-A433-4E87-A37F-4D7C8F219E3C}" srcOrd="0" destOrd="0" presId="urn:microsoft.com/office/officeart/2005/8/layout/process2"/>
    <dgm:cxn modelId="{00E9B25A-8FE4-47E7-95F5-857699E4B050}" type="presOf" srcId="{C28F984D-571A-418B-BB2B-2F324F0612DD}" destId="{46891ED9-7387-4EF1-AFFE-C0AA5909BF3D}" srcOrd="0" destOrd="0" presId="urn:microsoft.com/office/officeart/2005/8/layout/process2"/>
    <dgm:cxn modelId="{DB2C0508-D3FB-41D8-BC5F-32C5B012C0B5}" type="presOf" srcId="{9C78ACB2-4A36-4C72-B396-2C36B82D5232}" destId="{F1A50CF2-6B52-4235-BCAE-EFB9FDA580A3}" srcOrd="0" destOrd="0" presId="urn:microsoft.com/office/officeart/2005/8/layout/process2"/>
    <dgm:cxn modelId="{86ED9DE3-18B4-4F02-A38A-C1FA85645C97}" srcId="{5BADD8F9-4E96-405B-A94B-5EAFAF8AA5FD}" destId="{EA301EA8-23EC-4FEF-9BCC-37F63BC17EFA}" srcOrd="0" destOrd="0" parTransId="{B97F167A-46D4-4E2F-B40F-746EACD7B3F8}" sibTransId="{F77D9C85-68E0-4EB8-BE21-5C658C85871A}"/>
    <dgm:cxn modelId="{468995E5-CD9F-45C1-899E-94FF04341905}" srcId="{5BADD8F9-4E96-405B-A94B-5EAFAF8AA5FD}" destId="{C28F984D-571A-418B-BB2B-2F324F0612DD}" srcOrd="2" destOrd="0" parTransId="{0BD8608E-9C4F-4833-92F7-3630A282EE89}" sibTransId="{A9CA5E44-C187-40B1-A444-2ED2ADE20345}"/>
    <dgm:cxn modelId="{F863101D-910B-4194-BA4E-A6152EC0E766}" type="presOf" srcId="{F77D9C85-68E0-4EB8-BE21-5C658C85871A}" destId="{54190601-B8CA-42B7-BE80-92714CE1909F}" srcOrd="1" destOrd="0" presId="urn:microsoft.com/office/officeart/2005/8/layout/process2"/>
    <dgm:cxn modelId="{F4F31E5B-2E3F-4685-A580-23DD3CC7340D}" type="presOf" srcId="{F77D9C85-68E0-4EB8-BE21-5C658C85871A}" destId="{F95A511A-D146-41D0-A1F9-3513CFE1B37C}" srcOrd="0" destOrd="0" presId="urn:microsoft.com/office/officeart/2005/8/layout/process2"/>
    <dgm:cxn modelId="{3B0DC538-78C5-4297-8264-822864660C48}" srcId="{5BADD8F9-4E96-405B-A94B-5EAFAF8AA5FD}" destId="{9C78ACB2-4A36-4C72-B396-2C36B82D5232}" srcOrd="1" destOrd="0" parTransId="{74202D54-10BD-4027-BA5B-F3E39120E50E}" sibTransId="{AFEB22F5-9DB6-4B97-B508-131A711A4490}"/>
    <dgm:cxn modelId="{4356FC1E-42CE-48BB-9897-A8B0DFFEE902}" type="presOf" srcId="{AFEB22F5-9DB6-4B97-B508-131A711A4490}" destId="{B0D0D309-9E4E-4C21-9F01-919769987D73}" srcOrd="1" destOrd="0" presId="urn:microsoft.com/office/officeart/2005/8/layout/process2"/>
    <dgm:cxn modelId="{3F96CBB4-227E-4641-9B71-8BC3BB55022E}" type="presOf" srcId="{5BADD8F9-4E96-405B-A94B-5EAFAF8AA5FD}" destId="{5E4E4B4B-9738-4072-AAF5-E54D2363D6FD}" srcOrd="0" destOrd="0" presId="urn:microsoft.com/office/officeart/2005/8/layout/process2"/>
    <dgm:cxn modelId="{D494D1D2-87D0-40EC-A2E3-966A9B518F63}" type="presParOf" srcId="{5E4E4B4B-9738-4072-AAF5-E54D2363D6FD}" destId="{BC503FB9-A78F-4347-8096-CAA43DB96733}" srcOrd="0" destOrd="0" presId="urn:microsoft.com/office/officeart/2005/8/layout/process2"/>
    <dgm:cxn modelId="{0735E52D-C565-4C81-A7C5-D4850552048F}" type="presParOf" srcId="{5E4E4B4B-9738-4072-AAF5-E54D2363D6FD}" destId="{F95A511A-D146-41D0-A1F9-3513CFE1B37C}" srcOrd="1" destOrd="0" presId="urn:microsoft.com/office/officeart/2005/8/layout/process2"/>
    <dgm:cxn modelId="{25AF7D20-8BB5-4435-B937-4EEB224D1ED5}" type="presParOf" srcId="{F95A511A-D146-41D0-A1F9-3513CFE1B37C}" destId="{54190601-B8CA-42B7-BE80-92714CE1909F}" srcOrd="0" destOrd="0" presId="urn:microsoft.com/office/officeart/2005/8/layout/process2"/>
    <dgm:cxn modelId="{ECA94849-CC91-4A77-BCA7-62AEC3372B7B}" type="presParOf" srcId="{5E4E4B4B-9738-4072-AAF5-E54D2363D6FD}" destId="{F1A50CF2-6B52-4235-BCAE-EFB9FDA580A3}" srcOrd="2" destOrd="0" presId="urn:microsoft.com/office/officeart/2005/8/layout/process2"/>
    <dgm:cxn modelId="{D48CEE55-CBF9-4358-9FA3-C3AE18E6C793}" type="presParOf" srcId="{5E4E4B4B-9738-4072-AAF5-E54D2363D6FD}" destId="{2CA7D540-A433-4E87-A37F-4D7C8F219E3C}" srcOrd="3" destOrd="0" presId="urn:microsoft.com/office/officeart/2005/8/layout/process2"/>
    <dgm:cxn modelId="{963EA9FE-A254-4F86-AC8B-EEDF5C220CAA}" type="presParOf" srcId="{2CA7D540-A433-4E87-A37F-4D7C8F219E3C}" destId="{B0D0D309-9E4E-4C21-9F01-919769987D73}" srcOrd="0" destOrd="0" presId="urn:microsoft.com/office/officeart/2005/8/layout/process2"/>
    <dgm:cxn modelId="{6F30C285-65D2-40BB-A782-C0DE3B82711E}" type="presParOf" srcId="{5E4E4B4B-9738-4072-AAF5-E54D2363D6FD}" destId="{46891ED9-7387-4EF1-AFFE-C0AA5909BF3D}" srcOrd="4" destOrd="0" presId="urn:microsoft.com/office/officeart/2005/8/layout/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5BADD8F9-4E96-405B-A94B-5EAFAF8AA5FD}" type="doc">
      <dgm:prSet loTypeId="urn:microsoft.com/office/officeart/2005/8/layout/process2" loCatId="process" qsTypeId="urn:microsoft.com/office/officeart/2005/8/quickstyle/simple1" qsCatId="simple" csTypeId="urn:microsoft.com/office/officeart/2005/8/colors/accent1_2" csCatId="accent1" phldr="1"/>
      <dgm:spPr/>
    </dgm:pt>
    <dgm:pt modelId="{EA301EA8-23EC-4FEF-9BCC-37F63BC17EFA}">
      <dgm:prSet phldrT="[Text]"/>
      <dgm:spPr>
        <a:solidFill>
          <a:srgbClr val="FF0000"/>
        </a:solidFill>
      </dgm:spPr>
      <dgm:t>
        <a:bodyPr/>
        <a:lstStyle/>
        <a:p>
          <a:r>
            <a:rPr lang="en-IE" dirty="0" smtClean="0"/>
            <a:t>Description</a:t>
          </a:r>
          <a:endParaRPr lang="en-US" dirty="0"/>
        </a:p>
      </dgm:t>
    </dgm:pt>
    <dgm:pt modelId="{B97F167A-46D4-4E2F-B40F-746EACD7B3F8}" type="parTrans" cxnId="{86ED9DE3-18B4-4F02-A38A-C1FA85645C97}">
      <dgm:prSet/>
      <dgm:spPr/>
      <dgm:t>
        <a:bodyPr/>
        <a:lstStyle/>
        <a:p>
          <a:endParaRPr lang="en-US"/>
        </a:p>
      </dgm:t>
    </dgm:pt>
    <dgm:pt modelId="{F77D9C85-68E0-4EB8-BE21-5C658C85871A}" type="sibTrans" cxnId="{86ED9DE3-18B4-4F02-A38A-C1FA85645C97}">
      <dgm:prSet/>
      <dgm:spPr/>
      <dgm:t>
        <a:bodyPr/>
        <a:lstStyle/>
        <a:p>
          <a:endParaRPr lang="en-US"/>
        </a:p>
      </dgm:t>
    </dgm:pt>
    <dgm:pt modelId="{9C78ACB2-4A36-4C72-B396-2C36B82D5232}">
      <dgm:prSet phldrT="[Text]"/>
      <dgm:spPr>
        <a:solidFill>
          <a:srgbClr val="76B531"/>
        </a:solidFill>
      </dgm:spPr>
      <dgm:t>
        <a:bodyPr/>
        <a:lstStyle/>
        <a:p>
          <a:r>
            <a:rPr lang="en-IE" dirty="0" smtClean="0"/>
            <a:t>Analysis</a:t>
          </a:r>
          <a:endParaRPr lang="en-US" dirty="0"/>
        </a:p>
      </dgm:t>
    </dgm:pt>
    <dgm:pt modelId="{74202D54-10BD-4027-BA5B-F3E39120E50E}" type="parTrans" cxnId="{3B0DC538-78C5-4297-8264-822864660C48}">
      <dgm:prSet/>
      <dgm:spPr/>
      <dgm:t>
        <a:bodyPr/>
        <a:lstStyle/>
        <a:p>
          <a:endParaRPr lang="en-US"/>
        </a:p>
      </dgm:t>
    </dgm:pt>
    <dgm:pt modelId="{AFEB22F5-9DB6-4B97-B508-131A711A4490}" type="sibTrans" cxnId="{3B0DC538-78C5-4297-8264-822864660C48}">
      <dgm:prSet/>
      <dgm:spPr/>
      <dgm:t>
        <a:bodyPr/>
        <a:lstStyle/>
        <a:p>
          <a:endParaRPr lang="en-US"/>
        </a:p>
      </dgm:t>
    </dgm:pt>
    <dgm:pt modelId="{C28F984D-571A-418B-BB2B-2F324F0612DD}">
      <dgm:prSet phldrT="[Text]"/>
      <dgm:spPr>
        <a:solidFill>
          <a:schemeClr val="tx1">
            <a:lumMod val="50000"/>
            <a:lumOff val="50000"/>
          </a:schemeClr>
        </a:solidFill>
      </dgm:spPr>
      <dgm:t>
        <a:bodyPr/>
        <a:lstStyle/>
        <a:p>
          <a:r>
            <a:rPr lang="en-IE" dirty="0" smtClean="0"/>
            <a:t>Evaluation</a:t>
          </a:r>
          <a:endParaRPr lang="en-US" dirty="0"/>
        </a:p>
      </dgm:t>
    </dgm:pt>
    <dgm:pt modelId="{0BD8608E-9C4F-4833-92F7-3630A282EE89}" type="parTrans" cxnId="{468995E5-CD9F-45C1-899E-94FF04341905}">
      <dgm:prSet/>
      <dgm:spPr/>
      <dgm:t>
        <a:bodyPr/>
        <a:lstStyle/>
        <a:p>
          <a:endParaRPr lang="en-US"/>
        </a:p>
      </dgm:t>
    </dgm:pt>
    <dgm:pt modelId="{A9CA5E44-C187-40B1-A444-2ED2ADE20345}" type="sibTrans" cxnId="{468995E5-CD9F-45C1-899E-94FF04341905}">
      <dgm:prSet/>
      <dgm:spPr/>
      <dgm:t>
        <a:bodyPr/>
        <a:lstStyle/>
        <a:p>
          <a:endParaRPr lang="en-US"/>
        </a:p>
      </dgm:t>
    </dgm:pt>
    <dgm:pt modelId="{5E4E4B4B-9738-4072-AAF5-E54D2363D6FD}" type="pres">
      <dgm:prSet presAssocID="{5BADD8F9-4E96-405B-A94B-5EAFAF8AA5FD}" presName="linearFlow" presStyleCnt="0">
        <dgm:presLayoutVars>
          <dgm:resizeHandles val="exact"/>
        </dgm:presLayoutVars>
      </dgm:prSet>
      <dgm:spPr/>
    </dgm:pt>
    <dgm:pt modelId="{BC503FB9-A78F-4347-8096-CAA43DB96733}" type="pres">
      <dgm:prSet presAssocID="{EA301EA8-23EC-4FEF-9BCC-37F63BC17EFA}" presName="node" presStyleLbl="node1" presStyleIdx="0" presStyleCnt="3">
        <dgm:presLayoutVars>
          <dgm:bulletEnabled val="1"/>
        </dgm:presLayoutVars>
      </dgm:prSet>
      <dgm:spPr/>
      <dgm:t>
        <a:bodyPr/>
        <a:lstStyle/>
        <a:p>
          <a:endParaRPr lang="en-US"/>
        </a:p>
      </dgm:t>
    </dgm:pt>
    <dgm:pt modelId="{F95A511A-D146-41D0-A1F9-3513CFE1B37C}" type="pres">
      <dgm:prSet presAssocID="{F77D9C85-68E0-4EB8-BE21-5C658C85871A}" presName="sibTrans" presStyleLbl="sibTrans2D1" presStyleIdx="0" presStyleCnt="2"/>
      <dgm:spPr/>
      <dgm:t>
        <a:bodyPr/>
        <a:lstStyle/>
        <a:p>
          <a:endParaRPr lang="en-US"/>
        </a:p>
      </dgm:t>
    </dgm:pt>
    <dgm:pt modelId="{54190601-B8CA-42B7-BE80-92714CE1909F}" type="pres">
      <dgm:prSet presAssocID="{F77D9C85-68E0-4EB8-BE21-5C658C85871A}" presName="connectorText" presStyleLbl="sibTrans2D1" presStyleIdx="0" presStyleCnt="2"/>
      <dgm:spPr/>
      <dgm:t>
        <a:bodyPr/>
        <a:lstStyle/>
        <a:p>
          <a:endParaRPr lang="en-US"/>
        </a:p>
      </dgm:t>
    </dgm:pt>
    <dgm:pt modelId="{F1A50CF2-6B52-4235-BCAE-EFB9FDA580A3}" type="pres">
      <dgm:prSet presAssocID="{9C78ACB2-4A36-4C72-B396-2C36B82D5232}" presName="node" presStyleLbl="node1" presStyleIdx="1" presStyleCnt="3">
        <dgm:presLayoutVars>
          <dgm:bulletEnabled val="1"/>
        </dgm:presLayoutVars>
      </dgm:prSet>
      <dgm:spPr/>
      <dgm:t>
        <a:bodyPr/>
        <a:lstStyle/>
        <a:p>
          <a:endParaRPr lang="en-US"/>
        </a:p>
      </dgm:t>
    </dgm:pt>
    <dgm:pt modelId="{2CA7D540-A433-4E87-A37F-4D7C8F219E3C}" type="pres">
      <dgm:prSet presAssocID="{AFEB22F5-9DB6-4B97-B508-131A711A4490}" presName="sibTrans" presStyleLbl="sibTrans2D1" presStyleIdx="1" presStyleCnt="2"/>
      <dgm:spPr/>
      <dgm:t>
        <a:bodyPr/>
        <a:lstStyle/>
        <a:p>
          <a:endParaRPr lang="en-US"/>
        </a:p>
      </dgm:t>
    </dgm:pt>
    <dgm:pt modelId="{B0D0D309-9E4E-4C21-9F01-919769987D73}" type="pres">
      <dgm:prSet presAssocID="{AFEB22F5-9DB6-4B97-B508-131A711A4490}" presName="connectorText" presStyleLbl="sibTrans2D1" presStyleIdx="1" presStyleCnt="2"/>
      <dgm:spPr/>
      <dgm:t>
        <a:bodyPr/>
        <a:lstStyle/>
        <a:p>
          <a:endParaRPr lang="en-US"/>
        </a:p>
      </dgm:t>
    </dgm:pt>
    <dgm:pt modelId="{46891ED9-7387-4EF1-AFFE-C0AA5909BF3D}" type="pres">
      <dgm:prSet presAssocID="{C28F984D-571A-418B-BB2B-2F324F0612DD}" presName="node" presStyleLbl="node1" presStyleIdx="2" presStyleCnt="3">
        <dgm:presLayoutVars>
          <dgm:bulletEnabled val="1"/>
        </dgm:presLayoutVars>
      </dgm:prSet>
      <dgm:spPr/>
      <dgm:t>
        <a:bodyPr/>
        <a:lstStyle/>
        <a:p>
          <a:endParaRPr lang="en-US"/>
        </a:p>
      </dgm:t>
    </dgm:pt>
  </dgm:ptLst>
  <dgm:cxnLst>
    <dgm:cxn modelId="{28DA4462-236C-422E-9DD9-7142A783834D}" type="presOf" srcId="{AFEB22F5-9DB6-4B97-B508-131A711A4490}" destId="{2CA7D540-A433-4E87-A37F-4D7C8F219E3C}" srcOrd="0" destOrd="0" presId="urn:microsoft.com/office/officeart/2005/8/layout/process2"/>
    <dgm:cxn modelId="{5DCB4F33-36C1-4348-93DE-479D3280A4DA}" type="presOf" srcId="{EA301EA8-23EC-4FEF-9BCC-37F63BC17EFA}" destId="{BC503FB9-A78F-4347-8096-CAA43DB96733}" srcOrd="0" destOrd="0" presId="urn:microsoft.com/office/officeart/2005/8/layout/process2"/>
    <dgm:cxn modelId="{551C5D69-DCD9-4676-A864-04B9D96C1D49}" type="presOf" srcId="{9C78ACB2-4A36-4C72-B396-2C36B82D5232}" destId="{F1A50CF2-6B52-4235-BCAE-EFB9FDA580A3}" srcOrd="0" destOrd="0" presId="urn:microsoft.com/office/officeart/2005/8/layout/process2"/>
    <dgm:cxn modelId="{8509E083-CB9C-41A1-9F40-96B50965072F}" type="presOf" srcId="{F77D9C85-68E0-4EB8-BE21-5C658C85871A}" destId="{F95A511A-D146-41D0-A1F9-3513CFE1B37C}" srcOrd="0" destOrd="0" presId="urn:microsoft.com/office/officeart/2005/8/layout/process2"/>
    <dgm:cxn modelId="{86ED9DE3-18B4-4F02-A38A-C1FA85645C97}" srcId="{5BADD8F9-4E96-405B-A94B-5EAFAF8AA5FD}" destId="{EA301EA8-23EC-4FEF-9BCC-37F63BC17EFA}" srcOrd="0" destOrd="0" parTransId="{B97F167A-46D4-4E2F-B40F-746EACD7B3F8}" sibTransId="{F77D9C85-68E0-4EB8-BE21-5C658C85871A}"/>
    <dgm:cxn modelId="{35545DDB-7C86-4DE2-B052-125B587356E0}" type="presOf" srcId="{F77D9C85-68E0-4EB8-BE21-5C658C85871A}" destId="{54190601-B8CA-42B7-BE80-92714CE1909F}" srcOrd="1" destOrd="0" presId="urn:microsoft.com/office/officeart/2005/8/layout/process2"/>
    <dgm:cxn modelId="{FF531FF6-46A5-4A9F-B11F-1FFFEB4D0FFA}" type="presOf" srcId="{AFEB22F5-9DB6-4B97-B508-131A711A4490}" destId="{B0D0D309-9E4E-4C21-9F01-919769987D73}" srcOrd="1" destOrd="0" presId="urn:microsoft.com/office/officeart/2005/8/layout/process2"/>
    <dgm:cxn modelId="{468995E5-CD9F-45C1-899E-94FF04341905}" srcId="{5BADD8F9-4E96-405B-A94B-5EAFAF8AA5FD}" destId="{C28F984D-571A-418B-BB2B-2F324F0612DD}" srcOrd="2" destOrd="0" parTransId="{0BD8608E-9C4F-4833-92F7-3630A282EE89}" sibTransId="{A9CA5E44-C187-40B1-A444-2ED2ADE20345}"/>
    <dgm:cxn modelId="{97AAECA3-1898-4425-911E-56A4B9686B10}" type="presOf" srcId="{5BADD8F9-4E96-405B-A94B-5EAFAF8AA5FD}" destId="{5E4E4B4B-9738-4072-AAF5-E54D2363D6FD}" srcOrd="0" destOrd="0" presId="urn:microsoft.com/office/officeart/2005/8/layout/process2"/>
    <dgm:cxn modelId="{9315285E-7BD4-45D0-A96F-4304FBD6C19D}" type="presOf" srcId="{C28F984D-571A-418B-BB2B-2F324F0612DD}" destId="{46891ED9-7387-4EF1-AFFE-C0AA5909BF3D}" srcOrd="0" destOrd="0" presId="urn:microsoft.com/office/officeart/2005/8/layout/process2"/>
    <dgm:cxn modelId="{3B0DC538-78C5-4297-8264-822864660C48}" srcId="{5BADD8F9-4E96-405B-A94B-5EAFAF8AA5FD}" destId="{9C78ACB2-4A36-4C72-B396-2C36B82D5232}" srcOrd="1" destOrd="0" parTransId="{74202D54-10BD-4027-BA5B-F3E39120E50E}" sibTransId="{AFEB22F5-9DB6-4B97-B508-131A711A4490}"/>
    <dgm:cxn modelId="{E707AA9E-DA5E-4775-9F56-EBE54565F6FE}" type="presParOf" srcId="{5E4E4B4B-9738-4072-AAF5-E54D2363D6FD}" destId="{BC503FB9-A78F-4347-8096-CAA43DB96733}" srcOrd="0" destOrd="0" presId="urn:microsoft.com/office/officeart/2005/8/layout/process2"/>
    <dgm:cxn modelId="{BB2EEDD8-D586-421D-8335-D83B94A18427}" type="presParOf" srcId="{5E4E4B4B-9738-4072-AAF5-E54D2363D6FD}" destId="{F95A511A-D146-41D0-A1F9-3513CFE1B37C}" srcOrd="1" destOrd="0" presId="urn:microsoft.com/office/officeart/2005/8/layout/process2"/>
    <dgm:cxn modelId="{6AE7C529-E06B-4756-9F25-945BF733834A}" type="presParOf" srcId="{F95A511A-D146-41D0-A1F9-3513CFE1B37C}" destId="{54190601-B8CA-42B7-BE80-92714CE1909F}" srcOrd="0" destOrd="0" presId="urn:microsoft.com/office/officeart/2005/8/layout/process2"/>
    <dgm:cxn modelId="{2D85FC58-B962-49E0-A063-4092CA66D614}" type="presParOf" srcId="{5E4E4B4B-9738-4072-AAF5-E54D2363D6FD}" destId="{F1A50CF2-6B52-4235-BCAE-EFB9FDA580A3}" srcOrd="2" destOrd="0" presId="urn:microsoft.com/office/officeart/2005/8/layout/process2"/>
    <dgm:cxn modelId="{29C331CD-8F73-4B18-A76D-38A954E1FA8B}" type="presParOf" srcId="{5E4E4B4B-9738-4072-AAF5-E54D2363D6FD}" destId="{2CA7D540-A433-4E87-A37F-4D7C8F219E3C}" srcOrd="3" destOrd="0" presId="urn:microsoft.com/office/officeart/2005/8/layout/process2"/>
    <dgm:cxn modelId="{4621A0B7-8798-4B87-B3DB-6EC33C1B3DBC}" type="presParOf" srcId="{2CA7D540-A433-4E87-A37F-4D7C8F219E3C}" destId="{B0D0D309-9E4E-4C21-9F01-919769987D73}" srcOrd="0" destOrd="0" presId="urn:microsoft.com/office/officeart/2005/8/layout/process2"/>
    <dgm:cxn modelId="{5EE60749-92CB-4E92-AE0F-C818C93F800F}" type="presParOf" srcId="{5E4E4B4B-9738-4072-AAF5-E54D2363D6FD}" destId="{46891ED9-7387-4EF1-AFFE-C0AA5909BF3D}" srcOrd="4" destOrd="0" presId="urn:microsoft.com/office/officeart/2005/8/layout/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9/3/layout/DescendingProcess">
  <dgm:title val=""/>
  <dgm:desc val=""/>
  <dgm:catLst>
    <dgm:cat type="process" pri="23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clrData>
  <dgm:layoutNode name="Name0">
    <dgm:varLst>
      <dgm:chMax val="7"/>
      <dgm:chPref val="5"/>
    </dgm:varLst>
    <dgm:alg type="composite">
      <dgm:param type="ar" val="1.1"/>
    </dgm:alg>
    <dgm:shape xmlns:r="http://schemas.openxmlformats.org/officeDocument/2006/relationships" r:blip="">
      <dgm:adjLst/>
    </dgm:shape>
    <dgm:choose name="Name1">
      <dgm:if name="Name2" axis="ch" ptType="node" func="cnt" op="equ" val="1">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Lst>
      </dgm:if>
      <dgm:if name="Name3" axis="ch" ptType="node" func="cnt" op="equ" val="2">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5"/>
          <dgm:constr type="b" for="ch" forName="txNode2" refType="h"/>
          <dgm:constr type="r" for="ch" forName="txNode2" refType="w"/>
          <dgm:constr type="h" for="ch" forName="txNode2" refType="h" fact="0.16"/>
        </dgm:constrLst>
      </dgm:if>
      <dgm:if name="Name4" axis="ch" ptType="node" func="cnt" op="equ" val="3">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56"/>
          <dgm:constr type="ctrY" for="ch" forName="txNode2" refType="h" fact="0.3992"/>
          <dgm:constr type="r" for="ch" forName="txNode2" refType="w"/>
          <dgm:constr type="h" for="ch" forName="txNode2" refType="h" fact="0.16"/>
          <dgm:constr type="l" for="ch" forName="txNode3" refType="w" fact="0.5"/>
          <dgm:constr type="b" for="ch" forName="txNode3" refType="h"/>
          <dgm:constr type="r" for="ch" forName="txNode3" refType="w"/>
          <dgm:constr type="h" for="ch" forName="txNode3" refType="h" fact="0.16"/>
          <dgm:constr type="ctrX" for="ch" forName="dotNode2" refType="w" fact="0.4782"/>
          <dgm:constr type="ctrY" for="ch" forName="dotNode2" refType="h" fact="0.3992"/>
          <dgm:constr type="h" for="ch" forName="dotNode2" refType="h" fact="0.0218"/>
          <dgm:constr type="w" for="ch" forName="dotNode2" refType="h" refFor="ch" refForName="dotNode2"/>
        </dgm:constrLst>
      </dgm:if>
      <dgm:if name="Name5" axis="ch" ptType="node" func="cnt" op="equ" val="4">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9"/>
          <dgm:constr type="ctrY" for="ch" forName="txNode2" refType="h" fact="0.3153"/>
          <dgm:constr type="r" for="ch" forName="txNode2" refType="w"/>
          <dgm:constr type="h" for="ch" forName="txNode2" refType="h" fact="0.16"/>
          <dgm:constr type="l" for="ch" forName="txNode3" refType="w" fact="0"/>
          <dgm:constr type="ctrY" for="ch" forName="txNode3" refType="h" fact="0.5004"/>
          <dgm:constr type="r" for="ch" forName="txNode3" refType="w" fact="0.5"/>
          <dgm:constr type="h" for="ch" forName="txNode3" refType="h" fact="0.16"/>
          <dgm:constr type="l" for="ch" forName="txNode4" refType="w" fact="0.5"/>
          <dgm:constr type="b" for="ch" forName="txNode4" refType="h"/>
          <dgm:constr type="r" for="ch" forName="txNode4" refType="w"/>
          <dgm:constr type="h" for="ch" forName="txNode4" refType="h" fact="0.16"/>
          <dgm:constr type="ctrX" for="ch" forName="dotNode2" refType="w" fact="0.39"/>
          <dgm:constr type="ctrY" for="ch" forName="dotNode2" refType="h" fact="0.3153"/>
          <dgm:constr type="h" for="ch" forName="dotNode2" refType="h" fact="0.0218"/>
          <dgm:constr type="w" for="ch" forName="dotNode2" refType="h" refFor="ch" refForName="dotNode2"/>
          <dgm:constr type="ctrX" for="ch" forName="dotNode3" refType="w" fact="0.5626"/>
          <dgm:constr type="ctrY" for="ch" forName="dotNode3" refType="h" fact="0.5004"/>
          <dgm:constr type="h" for="ch" forName="dotNode3" refType="h" fact="0.0218"/>
          <dgm:constr type="w" for="ch" forName="dotNode3" refType="h" refFor="ch" refForName="dotNode3"/>
        </dgm:constrLst>
      </dgm:if>
      <dgm:if name="Name6" axis="ch" ptType="node" func="cnt" op="equ" val="5">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6"/>
          <dgm:constr type="ctrY" for="ch" forName="txNode2" refType="h" fact="0.2885"/>
          <dgm:constr type="r" for="ch" forName="txNode2" refType="w"/>
          <dgm:constr type="h" for="ch" forName="txNode2" refType="h" fact="0.16"/>
          <dgm:constr type="l" for="ch" forName="txNode3" refType="w" fact="0"/>
          <dgm:constr type="ctrY" for="ch" forName="txNode3" refType="h" fact="0.4089"/>
          <dgm:constr type="r" for="ch" forName="txNode3" refType="w" fact="0.43"/>
          <dgm:constr type="h" for="ch" forName="txNode3" refType="h" fact="0.16"/>
          <dgm:constr type="l" for="ch" forName="txNode4" refType="w" fact="0.67"/>
          <dgm:constr type="ctrY" for="ch" forName="txNode4" refType="h" fact="0.5497"/>
          <dgm:constr type="r" for="ch" forName="txNode4" refType="w"/>
          <dgm:constr type="h" for="ch" forName="txNode4" refType="h" fact="0.16"/>
          <dgm:constr type="l" for="ch" forName="txNode5" refType="w" fact="0.5"/>
          <dgm:constr type="b" for="ch" forName="txNode5" refType="h"/>
          <dgm:constr type="r" for="ch" forName="txNode5" refType="w"/>
          <dgm:constr type="h" for="ch" forName="txNode5" refType="h" fact="0.16"/>
          <dgm:constr type="ctrX" for="ch" forName="dotNode2" refType="w" fact="0.3565"/>
          <dgm:constr type="ctrY" for="ch" forName="dotNode2" refType="h" fact="0.2885"/>
          <dgm:constr type="h" for="ch" forName="dotNode2" refType="h" fact="0.0218"/>
          <dgm:constr type="w" for="ch" forName="dotNode2" refType="h" refFor="ch" refForName="dotNode2"/>
          <dgm:constr type="ctrX" for="ch" forName="dotNode3" refType="w" fact="0.4922"/>
          <dgm:constr type="ctrY" for="ch" forName="dotNode3" refType="h" fact="0.4089"/>
          <dgm:constr type="h" for="ch" forName="dotNode3" refType="h" fact="0.0218"/>
          <dgm:constr type="w" for="ch" forName="dotNode3" refType="h" refFor="ch" refForName="dotNode3"/>
          <dgm:constr type="ctrX" for="ch" forName="dotNode4" refType="w" fact="0.5939"/>
          <dgm:constr type="ctrY" for="ch" forName="dotNode4" refType="h" fact="0.5497"/>
          <dgm:constr type="h" for="ch" forName="dotNode4" refType="h" fact="0.0218"/>
          <dgm:constr type="w" for="ch" forName="dotNode4" refType="h" refFor="ch" refForName="dotNode4"/>
        </dgm:constrLst>
      </dgm:if>
      <dgm:if name="Name7" axis="ch" ptType="node" func="cnt" op="equ" val="6">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5"/>
          <dgm:constr type="ctrY" for="ch" forName="txNode2" refType="h" fact="0.2693"/>
          <dgm:constr type="r" for="ch" forName="txNode2" refType="w"/>
          <dgm:constr type="h" for="ch" forName="txNode2" refType="h" fact="0.16"/>
          <dgm:constr type="l" for="ch" forName="txNode3" refType="w" fact="0"/>
          <dgm:constr type="ctrY" for="ch" forName="txNode3" refType="h" fact="0.3638"/>
          <dgm:constr type="r" for="ch" forName="txNode3" refType="w" fact="0.37"/>
          <dgm:constr type="h" for="ch" forName="txNode3" refType="h" fact="0.16"/>
          <dgm:constr type="l" for="ch" forName="txNode4" refType="w" fact="0.63"/>
          <dgm:constr type="ctrY" for="ch" forName="txNode4" refType="h" fact="0.4744"/>
          <dgm:constr type="r" for="ch" forName="txNode4" refType="w"/>
          <dgm:constr type="h" for="ch" forName="txNode4" refType="h" fact="0.16"/>
          <dgm:constr type="l" for="ch" forName="txNode5" refType="w" fact="0"/>
          <dgm:constr type="ctrY" for="ch" forName="txNode5" refType="h" fact="0.5961"/>
          <dgm:constr type="r" for="ch" forName="txNode5" refType="w" fact="0.55"/>
          <dgm:constr type="h" for="ch" forName="txNode5" refType="h" fact="0.16"/>
          <dgm:constr type="l" for="ch" forName="txNode6" refType="w" fact="0.5"/>
          <dgm:constr type="b" for="ch" forName="txNode6" refType="h"/>
          <dgm:constr type="r" for="ch" forName="txNode6" refType="w"/>
          <dgm:constr type="h" for="ch" forName="txNode6" refType="h" fact="0.16"/>
          <dgm:constr type="ctrX" for="ch" forName="dotNode2" refType="w" fact="0.33"/>
          <dgm:constr type="ctrY" for="ch" forName="dotNode2" refType="h" fact="0.2693"/>
          <dgm:constr type="h" for="ch" forName="dotNode2" refType="h" fact="0.0218"/>
          <dgm:constr type="w" for="ch" forName="dotNode2" refType="h" refFor="ch" refForName="dotNode2"/>
          <dgm:constr type="ctrX" for="ch" forName="dotNode3" refType="w" fact="0.4419"/>
          <dgm:constr type="ctrY" for="ch" forName="dotNode3" refType="h" fact="0.3638"/>
          <dgm:constr type="h" for="ch" forName="dotNode3" refType="h" fact="0.0218"/>
          <dgm:constr type="w" for="ch" forName="dotNode3" refType="h" refFor="ch" refForName="dotNode3"/>
          <dgm:constr type="ctrX" for="ch" forName="dotNode4" refType="w" fact="0.5425"/>
          <dgm:constr type="ctrY" for="ch" forName="dotNode4" refType="h" fact="0.4744"/>
          <dgm:constr type="h" for="ch" forName="dotNode4" refType="h" fact="0.0218"/>
          <dgm:constr type="w" for="ch" forName="dotNode4" refType="h" refFor="ch" refForName="dotNode4"/>
          <dgm:constr type="ctrX" for="ch" forName="dotNode5" refType="w" fact="0.6153"/>
          <dgm:constr type="ctrY" for="ch" forName="dotNode5" refType="h" fact="0.5961"/>
          <dgm:constr type="h" for="ch" forName="dotNode5" refType="h" fact="0.0218"/>
          <dgm:constr type="w" for="ch" forName="dotNode5" refType="h" refFor="ch" refForName="dotNode5"/>
        </dgm:constrLst>
      </dgm:if>
      <dgm:else name="Name8">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4"/>
          <dgm:constr type="ctrY" for="ch" forName="txNode2" refType="h" fact="0.2693"/>
          <dgm:constr type="r" for="ch" forName="txNode2" refType="w"/>
          <dgm:constr type="h" for="ch" forName="txNode2" refType="h" fact="0.16"/>
          <dgm:constr type="l" for="ch" forName="txNode3" refType="w" fact="0"/>
          <dgm:constr type="ctrY" for="ch" forName="txNode3" refType="h" fact="0.3424"/>
          <dgm:constr type="r" for="ch" forName="txNode3" refType="w" fact="0.33"/>
          <dgm:constr type="h" for="ch" forName="txNode3" refType="h" fact="0.16"/>
          <dgm:constr type="l" for="ch" forName="txNode4" refType="w" fact="0.61"/>
          <dgm:constr type="ctrY" for="ch" forName="txNode4" refType="h" fact="0.4276"/>
          <dgm:constr type="r" for="ch" forName="txNode4" refType="w"/>
          <dgm:constr type="h" for="ch" forName="txNode4" refType="h" fact="0.16"/>
          <dgm:constr type="l" for="ch" forName="txNode5" refType="w" fact="0"/>
          <dgm:constr type="ctrY" for="ch" forName="txNode5" refType="h" fact="0.5218"/>
          <dgm:constr type="r" for="ch" forName="txNode5" refType="w" fact="0.5"/>
          <dgm:constr type="h" for="ch" forName="txNode5" refType="h" fact="0.16"/>
          <dgm:constr type="l" for="ch" forName="txNode6" refType="w" fact="0.71"/>
          <dgm:constr type="ctrY" for="ch" forName="txNode6" refType="h" fact="0.6179"/>
          <dgm:constr type="r" for="ch" forName="txNode6" refType="w"/>
          <dgm:constr type="h" for="ch" forName="txNode6" refType="h" fact="0.16"/>
          <dgm:constr type="l" for="ch" forName="txNode7" refType="w" fact="0.5"/>
          <dgm:constr type="b" for="ch" forName="txNode7" refType="h"/>
          <dgm:constr type="r" for="ch" forName="txNode7" refType="w"/>
          <dgm:constr type="h" for="ch" forName="txNode7" refType="h" fact="0.16"/>
          <dgm:constr type="ctrX" for="ch" forName="dotNode2" refType="w" fact="0.33"/>
          <dgm:constr type="ctrY" for="ch" forName="dotNode2" refType="h" fact="0.2693"/>
          <dgm:constr type="h" for="ch" forName="dotNode2" refType="h" fact="0.0218"/>
          <dgm:constr type="w" for="ch" forName="dotNode2" refType="h" refFor="ch" refForName="dotNode2"/>
          <dgm:constr type="ctrX" for="ch" forName="dotNode3" refType="w" fact="0.425"/>
          <dgm:constr type="ctrY" for="ch" forName="dotNode3" refType="h" fact="0.3424"/>
          <dgm:constr type="h" for="ch" forName="dotNode3" refType="h" fact="0.0218"/>
          <dgm:constr type="w" for="ch" forName="dotNode3" refType="h" refFor="ch" refForName="dotNode3"/>
          <dgm:constr type="ctrX" for="ch" forName="dotNode4" refType="w" fact="0.505"/>
          <dgm:constr type="ctrY" for="ch" forName="dotNode4" refType="h" fact="0.4276"/>
          <dgm:constr type="h" for="ch" forName="dotNode4" refType="h" fact="0.0218"/>
          <dgm:constr type="w" for="ch" forName="dotNode4" refType="h" refFor="ch" refForName="dotNode4"/>
          <dgm:constr type="ctrX" for="ch" forName="dotNode5" refType="w" fact="0.5742"/>
          <dgm:constr type="ctrY" for="ch" forName="dotNode5" refType="h" fact="0.5218"/>
          <dgm:constr type="h" for="ch" forName="dotNode5" refType="h" fact="0.0218"/>
          <dgm:constr type="w" for="ch" forName="dotNode5" refType="h" refFor="ch" refForName="dotNode5"/>
          <dgm:constr type="ctrX" for="ch" forName="dotNode6" refType="w" fact="0.63"/>
          <dgm:constr type="ctrY" for="ch" forName="dotNode6" refType="h" fact="0.6179"/>
          <dgm:constr type="h" for="ch" forName="dotNode6" refType="h" fact="0.0218"/>
          <dgm:constr type="w" for="ch" forName="dotNode6" refType="h" refFor="ch" refForName="dotNode6"/>
        </dgm:constrLst>
      </dgm:else>
    </dgm:choose>
    <dgm:forEach name="Name9" axis="self" ptType="parTrans">
      <dgm:forEach name="Name10" axis="self" ptType="sibTrans" st="2">
        <dgm:forEach name="dotRepeat" axis="self">
          <dgm:layoutNode name="dotRepeatNode" styleLbl="fgShp">
            <dgm:alg type="sp"/>
            <dgm:shape xmlns:r="http://schemas.openxmlformats.org/officeDocument/2006/relationships" type="ellipse" r:blip="">
              <dgm:adjLst/>
            </dgm:shape>
            <dgm:presOf axis="self"/>
          </dgm:layoutNode>
        </dgm:forEach>
      </dgm:forEach>
    </dgm:forEach>
    <dgm:choose name="Name11">
      <dgm:if name="Name12" axis="ch" ptType="node" func="cnt" op="gte" val="1">
        <dgm:layoutNode name="arrowNode" styleLbl="node1">
          <dgm:alg type="sp"/>
          <dgm:shape xmlns:r="http://schemas.openxmlformats.org/officeDocument/2006/relationships" rot="73.2729" type="swooshArrow" r:blip="">
            <dgm:adjLst>
              <dgm:adj idx="1" val="0.1631"/>
              <dgm:adj idx="2" val="0.3137"/>
            </dgm:adjLst>
          </dgm:shape>
          <dgm:presOf/>
        </dgm:layoutNode>
      </dgm:if>
      <dgm:else name="Name13"/>
    </dgm:choose>
    <dgm:forEach name="Name14" axis="ch" ptType="node" cnt="1">
      <dgm:layoutNode name="txNode1" styleLbl="revTx">
        <dgm:varLst>
          <dgm:bulletEnabled val="1"/>
        </dgm:varLst>
        <dgm:alg type="tx">
          <dgm:param type="txAnchorVert" val="b"/>
        </dgm:alg>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15" axis="ch" ptType="node" st="2" cnt="1">
      <dgm:layoutNode name="txNode2" styleLbl="revTx">
        <dgm:varLst>
          <dgm:bulletEnabled val="1"/>
        </dgm:varLst>
        <dgm:choose name="Name16">
          <dgm:if name="Name17" axis="self" ptType="node" func="revPos" op="equ" val="1">
            <dgm:alg type="tx">
              <dgm:param type="txAnchorVert" val="t"/>
            </dgm:alg>
          </dgm:if>
          <dgm:if name="Name18" axis="self" ptType="node" func="posOdd" op="equ" val="1">
            <dgm:alg type="tx">
              <dgm:param type="parTxLTRAlign" val="r"/>
              <dgm:param type="parTxRTLAlign" val="r"/>
            </dgm:alg>
          </dgm:if>
          <dgm:else name="Name1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20">
        <dgm:if name="Name21" axis="par ch" ptType="all node" func="cnt" op="neq" val="2">
          <dgm:forEach name="Name22" axis="follow" ptType="sibTrans" cnt="1">
            <dgm:layoutNode name="dotNode2">
              <dgm:alg type="sp"/>
              <dgm:shape xmlns:r="http://schemas.openxmlformats.org/officeDocument/2006/relationships" r:blip="">
                <dgm:adjLst/>
              </dgm:shape>
              <dgm:presOf/>
              <dgm:forEach name="Name23" ref="dotRepeat"/>
            </dgm:layoutNode>
          </dgm:forEach>
        </dgm:if>
        <dgm:else name="Name24"/>
      </dgm:choose>
    </dgm:forEach>
    <dgm:forEach name="Name25" axis="ch" ptType="node" st="3" cnt="1">
      <dgm:layoutNode name="txNode3" styleLbl="revTx">
        <dgm:varLst>
          <dgm:bulletEnabled val="1"/>
        </dgm:varLst>
        <dgm:choose name="Name26">
          <dgm:if name="Name27" axis="self" ptType="node" func="revPos" op="equ" val="1">
            <dgm:alg type="tx">
              <dgm:param type="txAnchorVert" val="t"/>
            </dgm:alg>
          </dgm:if>
          <dgm:if name="Name28" axis="self" ptType="node" func="posOdd" op="equ" val="1">
            <dgm:alg type="tx">
              <dgm:param type="parTxLTRAlign" val="r"/>
              <dgm:param type="parTxRTLAlign" val="r"/>
            </dgm:alg>
          </dgm:if>
          <dgm:else name="Name2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30">
        <dgm:if name="Name31" axis="par ch" ptType="all node" func="cnt" op="neq" val="3">
          <dgm:forEach name="Name32" axis="follow" ptType="sibTrans" cnt="1">
            <dgm:layoutNode name="dotNode3">
              <dgm:alg type="sp"/>
              <dgm:shape xmlns:r="http://schemas.openxmlformats.org/officeDocument/2006/relationships" r:blip="">
                <dgm:adjLst/>
              </dgm:shape>
              <dgm:presOf/>
              <dgm:forEach name="Name33" ref="dotRepeat"/>
            </dgm:layoutNode>
          </dgm:forEach>
        </dgm:if>
        <dgm:else name="Name34"/>
      </dgm:choose>
    </dgm:forEach>
    <dgm:forEach name="Name35" axis="ch" ptType="node" st="4" cnt="1">
      <dgm:layoutNode name="txNode4" styleLbl="revTx">
        <dgm:varLst>
          <dgm:bulletEnabled val="1"/>
        </dgm:varLst>
        <dgm:choose name="Name36">
          <dgm:if name="Name37" axis="self" ptType="node" func="revPos" op="equ" val="1">
            <dgm:alg type="tx">
              <dgm:param type="txAnchorVert" val="t"/>
            </dgm:alg>
          </dgm:if>
          <dgm:if name="Name38" axis="self" ptType="node" func="posOdd" op="equ" val="1">
            <dgm:alg type="tx">
              <dgm:param type="parTxLTRAlign" val="r"/>
              <dgm:param type="parTxRTLAlign" val="r"/>
            </dgm:alg>
          </dgm:if>
          <dgm:else name="Name3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40">
        <dgm:if name="Name41" axis="par ch" ptType="all node" func="cnt" op="neq" val="4">
          <dgm:forEach name="Name42" axis="follow" ptType="sibTrans" cnt="1">
            <dgm:layoutNode name="dotNode4">
              <dgm:alg type="sp"/>
              <dgm:shape xmlns:r="http://schemas.openxmlformats.org/officeDocument/2006/relationships" r:blip="">
                <dgm:adjLst/>
              </dgm:shape>
              <dgm:presOf/>
              <dgm:forEach name="Name43" ref="dotRepeat"/>
            </dgm:layoutNode>
          </dgm:forEach>
        </dgm:if>
        <dgm:else name="Name44"/>
      </dgm:choose>
    </dgm:forEach>
    <dgm:forEach name="Name45" axis="ch" ptType="node" st="5" cnt="1">
      <dgm:layoutNode name="txNode5" styleLbl="revTx">
        <dgm:varLst>
          <dgm:bulletEnabled val="1"/>
        </dgm:varLst>
        <dgm:choose name="Name46">
          <dgm:if name="Name47" axis="self" ptType="node" func="revPos" op="equ" val="1">
            <dgm:alg type="tx">
              <dgm:param type="txAnchorVert" val="t"/>
            </dgm:alg>
          </dgm:if>
          <dgm:if name="Name48" axis="self" ptType="node" func="posOdd" op="equ" val="1">
            <dgm:alg type="tx">
              <dgm:param type="parTxLTRAlign" val="r"/>
              <dgm:param type="parTxRTLAlign" val="r"/>
            </dgm:alg>
          </dgm:if>
          <dgm:else name="Name4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50">
        <dgm:if name="Name51" axis="par ch" ptType="all node" func="cnt" op="neq" val="5">
          <dgm:forEach name="Name52" axis="follow" ptType="sibTrans" cnt="1">
            <dgm:layoutNode name="dotNode5">
              <dgm:alg type="sp"/>
              <dgm:shape xmlns:r="http://schemas.openxmlformats.org/officeDocument/2006/relationships" r:blip="">
                <dgm:adjLst/>
              </dgm:shape>
              <dgm:presOf/>
              <dgm:forEach name="Name53" ref="dotRepeat"/>
            </dgm:layoutNode>
          </dgm:forEach>
        </dgm:if>
        <dgm:else name="Name54"/>
      </dgm:choose>
    </dgm:forEach>
    <dgm:forEach name="Name55" axis="ch" ptType="node" st="6" cnt="1">
      <dgm:layoutNode name="txNode6" styleLbl="revTx">
        <dgm:varLst>
          <dgm:bulletEnabled val="1"/>
        </dgm:varLst>
        <dgm:choose name="Name56">
          <dgm:if name="Name57" axis="self" ptType="node" func="revPos" op="equ" val="1">
            <dgm:alg type="tx">
              <dgm:param type="txAnchorVert" val="t"/>
            </dgm:alg>
          </dgm:if>
          <dgm:if name="Name58" axis="self" ptType="node" func="posOdd" op="equ" val="1">
            <dgm:alg type="tx">
              <dgm:param type="parTxLTRAlign" val="r"/>
              <dgm:param type="parTxRTLAlign" val="r"/>
            </dgm:alg>
          </dgm:if>
          <dgm:else name="Name5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60">
        <dgm:if name="Name61" axis="par ch" ptType="all node" func="cnt" op="neq" val="6">
          <dgm:forEach name="Name62" axis="follow" ptType="sibTrans" cnt="1">
            <dgm:layoutNode name="dotNode6">
              <dgm:alg type="sp"/>
              <dgm:shape xmlns:r="http://schemas.openxmlformats.org/officeDocument/2006/relationships" r:blip="">
                <dgm:adjLst/>
              </dgm:shape>
              <dgm:presOf/>
              <dgm:forEach name="Name63" ref="dotRepeat"/>
            </dgm:layoutNode>
          </dgm:forEach>
        </dgm:if>
        <dgm:else name="Name64"/>
      </dgm:choose>
    </dgm:forEach>
    <dgm:forEach name="Name65" axis="ch" ptType="node" st="7" cnt="1">
      <dgm:layoutNode name="txNode7" styleLbl="revTx">
        <dgm:varLst>
          <dgm:bulletEnabled val="1"/>
        </dgm:varLst>
        <dgm:alg type="tx">
          <dgm:param type="txAnchorVert" val="t"/>
        </dgm:alg>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E"/>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C94F5C0-1C7D-48E3-8D09-F3651F21E8DE}" type="datetimeFigureOut">
              <a:rPr lang="en-IE" smtClean="0"/>
              <a:pPr/>
              <a:t>31/10/2017</a:t>
            </a:fld>
            <a:endParaRPr lang="en-IE"/>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IE"/>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E"/>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E36A98A-8773-46D5-BCCF-6627375A7C35}" type="slidenum">
              <a:rPr lang="en-IE" smtClean="0"/>
              <a:pPr/>
              <a:t>‹#›</a:t>
            </a:fld>
            <a:endParaRPr lang="en-IE"/>
          </a:p>
        </p:txBody>
      </p:sp>
    </p:spTree>
    <p:extLst>
      <p:ext uri="{BB962C8B-B14F-4D97-AF65-F5344CB8AC3E}">
        <p14:creationId xmlns:p14="http://schemas.microsoft.com/office/powerpoint/2010/main" val="8740206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Rot="1" noChangeAspect="1" noChangeArrowheads="1" noTextEdit="1"/>
          </p:cNvSpPr>
          <p:nvPr>
            <p:ph type="sldImg"/>
          </p:nvPr>
        </p:nvSpPr>
        <p:spPr>
          <a:ln/>
        </p:spPr>
      </p:sp>
      <p:sp>
        <p:nvSpPr>
          <p:cNvPr id="7782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b="1" dirty="0" smtClean="0"/>
          </a:p>
        </p:txBody>
      </p:sp>
    </p:spTree>
    <p:extLst>
      <p:ext uri="{BB962C8B-B14F-4D97-AF65-F5344CB8AC3E}">
        <p14:creationId xmlns:p14="http://schemas.microsoft.com/office/powerpoint/2010/main" val="33160569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smtClean="0"/>
              <a:t>Presents</a:t>
            </a:r>
            <a:r>
              <a:rPr lang="en-IE" baseline="0" dirty="0" smtClean="0"/>
              <a:t> lots of references (evidence) but lacks analysis of these references – lets take a look at how to analyse evidence</a:t>
            </a:r>
            <a:endParaRPr lang="en-US" dirty="0"/>
          </a:p>
        </p:txBody>
      </p:sp>
      <p:sp>
        <p:nvSpPr>
          <p:cNvPr id="4" name="Slide Number Placeholder 3"/>
          <p:cNvSpPr>
            <a:spLocks noGrp="1"/>
          </p:cNvSpPr>
          <p:nvPr>
            <p:ph type="sldNum" sz="quarter" idx="10"/>
          </p:nvPr>
        </p:nvSpPr>
        <p:spPr/>
        <p:txBody>
          <a:bodyPr/>
          <a:lstStyle/>
          <a:p>
            <a:fld id="{4E36A98A-8773-46D5-BCCF-6627375A7C35}" type="slidenum">
              <a:rPr lang="en-IE" smtClean="0"/>
              <a:pPr/>
              <a:t>12</a:t>
            </a:fld>
            <a:endParaRPr lang="en-IE"/>
          </a:p>
        </p:txBody>
      </p:sp>
    </p:spTree>
    <p:extLst>
      <p:ext uri="{BB962C8B-B14F-4D97-AF65-F5344CB8AC3E}">
        <p14:creationId xmlns:p14="http://schemas.microsoft.com/office/powerpoint/2010/main" val="24871392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4E36A98A-8773-46D5-BCCF-6627375A7C35}" type="slidenum">
              <a:rPr lang="en-IE" smtClean="0">
                <a:solidFill>
                  <a:prstClr val="black"/>
                </a:solidFill>
              </a:rPr>
              <a:pPr/>
              <a:t>13</a:t>
            </a:fld>
            <a:endParaRPr lang="en-IE">
              <a:solidFill>
                <a:prstClr val="black"/>
              </a:solidFill>
            </a:endParaRPr>
          </a:p>
        </p:txBody>
      </p:sp>
    </p:spTree>
    <p:extLst>
      <p:ext uri="{BB962C8B-B14F-4D97-AF65-F5344CB8AC3E}">
        <p14:creationId xmlns:p14="http://schemas.microsoft.com/office/powerpoint/2010/main" val="15591069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smtClean="0"/>
              <a:t>Sound evidence</a:t>
            </a:r>
            <a:r>
              <a:rPr lang="en-IE" baseline="0" dirty="0" smtClean="0"/>
              <a:t> does not equal sound conclusions</a:t>
            </a:r>
            <a:endParaRPr lang="en-IE" dirty="0"/>
          </a:p>
        </p:txBody>
      </p:sp>
      <p:sp>
        <p:nvSpPr>
          <p:cNvPr id="4" name="Slide Number Placeholder 3"/>
          <p:cNvSpPr>
            <a:spLocks noGrp="1"/>
          </p:cNvSpPr>
          <p:nvPr>
            <p:ph type="sldNum" sz="quarter" idx="10"/>
          </p:nvPr>
        </p:nvSpPr>
        <p:spPr/>
        <p:txBody>
          <a:bodyPr/>
          <a:lstStyle/>
          <a:p>
            <a:fld id="{4E36A98A-8773-46D5-BCCF-6627375A7C35}" type="slidenum">
              <a:rPr lang="en-IE" smtClean="0"/>
              <a:pPr/>
              <a:t>17</a:t>
            </a:fld>
            <a:endParaRPr lang="en-IE"/>
          </a:p>
        </p:txBody>
      </p:sp>
    </p:spTree>
    <p:extLst>
      <p:ext uri="{BB962C8B-B14F-4D97-AF65-F5344CB8AC3E}">
        <p14:creationId xmlns:p14="http://schemas.microsoft.com/office/powerpoint/2010/main" val="19513301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4E36A98A-8773-46D5-BCCF-6627375A7C35}" type="slidenum">
              <a:rPr lang="en-IE" smtClean="0"/>
              <a:pPr/>
              <a:t>18</a:t>
            </a:fld>
            <a:endParaRPr lang="en-IE"/>
          </a:p>
        </p:txBody>
      </p:sp>
    </p:spTree>
    <p:extLst>
      <p:ext uri="{BB962C8B-B14F-4D97-AF65-F5344CB8AC3E}">
        <p14:creationId xmlns:p14="http://schemas.microsoft.com/office/powerpoint/2010/main" val="19358190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smtClean="0"/>
              <a:t>Optional worksheet on progression can be completed here</a:t>
            </a:r>
            <a:endParaRPr lang="en-IE" dirty="0"/>
          </a:p>
        </p:txBody>
      </p:sp>
      <p:sp>
        <p:nvSpPr>
          <p:cNvPr id="4" name="Slide Number Placeholder 3"/>
          <p:cNvSpPr>
            <a:spLocks noGrp="1"/>
          </p:cNvSpPr>
          <p:nvPr>
            <p:ph type="sldNum" sz="quarter" idx="10"/>
          </p:nvPr>
        </p:nvSpPr>
        <p:spPr/>
        <p:txBody>
          <a:bodyPr/>
          <a:lstStyle/>
          <a:p>
            <a:fld id="{4E36A98A-8773-46D5-BCCF-6627375A7C35}" type="slidenum">
              <a:rPr lang="en-IE" smtClean="0"/>
              <a:pPr/>
              <a:t>20</a:t>
            </a:fld>
            <a:endParaRPr lang="en-IE"/>
          </a:p>
        </p:txBody>
      </p:sp>
    </p:spTree>
    <p:extLst>
      <p:ext uri="{BB962C8B-B14F-4D97-AF65-F5344CB8AC3E}">
        <p14:creationId xmlns:p14="http://schemas.microsoft.com/office/powerpoint/2010/main" val="36138011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4E36A98A-8773-46D5-BCCF-6627375A7C35}" type="slidenum">
              <a:rPr lang="en-IE" smtClean="0">
                <a:solidFill>
                  <a:prstClr val="black"/>
                </a:solidFill>
              </a:rPr>
              <a:pPr/>
              <a:t>21</a:t>
            </a:fld>
            <a:endParaRPr lang="en-IE">
              <a:solidFill>
                <a:prstClr val="black"/>
              </a:solidFill>
            </a:endParaRPr>
          </a:p>
        </p:txBody>
      </p:sp>
    </p:spTree>
    <p:extLst>
      <p:ext uri="{BB962C8B-B14F-4D97-AF65-F5344CB8AC3E}">
        <p14:creationId xmlns:p14="http://schemas.microsoft.com/office/powerpoint/2010/main" val="42235266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E36A98A-8773-46D5-BCCF-6627375A7C35}" type="slidenum">
              <a:rPr lang="en-IE" smtClean="0">
                <a:solidFill>
                  <a:prstClr val="black"/>
                </a:solidFill>
              </a:rPr>
              <a:pPr/>
              <a:t>22</a:t>
            </a:fld>
            <a:endParaRPr lang="en-IE">
              <a:solidFill>
                <a:prstClr val="black"/>
              </a:solidFill>
            </a:endParaRPr>
          </a:p>
        </p:txBody>
      </p:sp>
    </p:spTree>
    <p:extLst>
      <p:ext uri="{BB962C8B-B14F-4D97-AF65-F5344CB8AC3E}">
        <p14:creationId xmlns:p14="http://schemas.microsoft.com/office/powerpoint/2010/main" val="29552574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Rot="1" noChangeAspect="1" noChangeArrowheads="1" noTextEdit="1"/>
          </p:cNvSpPr>
          <p:nvPr>
            <p:ph type="sldImg"/>
          </p:nvPr>
        </p:nvSpPr>
        <p:spPr>
          <a:ln/>
        </p:spPr>
      </p:sp>
      <p:sp>
        <p:nvSpPr>
          <p:cNvPr id="7782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smtClean="0"/>
              <a:t>Examples of reflective questions which may be adapted to suit your subject area</a:t>
            </a:r>
          </a:p>
          <a:p>
            <a:endParaRPr lang="en-GB" altLang="en-US" b="1" smtClean="0"/>
          </a:p>
          <a:p>
            <a:r>
              <a:rPr lang="en-GB" altLang="en-US" b="1" smtClean="0"/>
              <a:t>Generic CT questions </a:t>
            </a:r>
            <a:r>
              <a:rPr lang="en-GB" altLang="en-US" smtClean="0"/>
              <a:t>(used by ES for MSc social work students)</a:t>
            </a:r>
          </a:p>
          <a:p>
            <a:r>
              <a:rPr lang="en-GB" altLang="en-US" smtClean="0"/>
              <a:t> </a:t>
            </a:r>
          </a:p>
          <a:p>
            <a:r>
              <a:rPr lang="en-GB" altLang="en-US" smtClean="0"/>
              <a:t>What is the issue? Why?</a:t>
            </a:r>
          </a:p>
          <a:p>
            <a:r>
              <a:rPr lang="en-GB" altLang="en-US" smtClean="0"/>
              <a:t>What kind of place does this occur in? Why? </a:t>
            </a:r>
          </a:p>
          <a:p>
            <a:r>
              <a:rPr lang="en-GB" altLang="en-US" smtClean="0"/>
              <a:t>Who are the stakeholders? How?</a:t>
            </a:r>
          </a:p>
          <a:p>
            <a:r>
              <a:rPr lang="en-GB" altLang="en-US" smtClean="0"/>
              <a:t>When does this occur? What is the significance of the timing of this?</a:t>
            </a:r>
          </a:p>
          <a:p>
            <a:r>
              <a:rPr lang="en-GB" altLang="en-US" smtClean="0"/>
              <a:t>How does this issue manifest (e.g.)?</a:t>
            </a:r>
          </a:p>
          <a:p>
            <a:r>
              <a:rPr lang="en-GB" altLang="en-US" smtClean="0"/>
              <a:t>Why does it occur in this way?</a:t>
            </a:r>
          </a:p>
          <a:p>
            <a:r>
              <a:rPr lang="en-GB" altLang="en-US" smtClean="0"/>
              <a:t>How is it usually addressed? Why?</a:t>
            </a:r>
          </a:p>
          <a:p>
            <a:r>
              <a:rPr lang="en-GB" altLang="en-US" smtClean="0"/>
              <a:t>What if it weren’t addressed at all?</a:t>
            </a:r>
          </a:p>
          <a:p>
            <a:r>
              <a:rPr lang="en-GB" altLang="en-US" smtClean="0"/>
              <a:t>What if resources weren’t an issue?</a:t>
            </a:r>
          </a:p>
          <a:p>
            <a:r>
              <a:rPr lang="en-GB" altLang="en-US" smtClean="0"/>
              <a:t>So what is the real/deeper issue to be tackled?</a:t>
            </a:r>
          </a:p>
          <a:p>
            <a:r>
              <a:rPr lang="en-GB" altLang="en-US" smtClean="0"/>
              <a:t>How might this be tackled?</a:t>
            </a:r>
          </a:p>
          <a:p>
            <a:r>
              <a:rPr lang="en-GB" altLang="en-US" smtClean="0"/>
              <a:t> </a:t>
            </a:r>
          </a:p>
          <a:p>
            <a:r>
              <a:rPr lang="en-GB" altLang="en-US" smtClean="0"/>
              <a:t> </a:t>
            </a:r>
          </a:p>
          <a:p>
            <a:r>
              <a:rPr lang="en-GB" altLang="en-US" b="1" smtClean="0"/>
              <a:t>Generic reflection questions </a:t>
            </a:r>
            <a:r>
              <a:rPr lang="en-GB" altLang="en-US" smtClean="0"/>
              <a:t>(used by ES with year 2 Dietetics students)</a:t>
            </a:r>
          </a:p>
          <a:p>
            <a:r>
              <a:rPr lang="en-GB" altLang="en-US" smtClean="0"/>
              <a:t> </a:t>
            </a:r>
          </a:p>
          <a:p>
            <a:r>
              <a:rPr lang="en-GB" altLang="en-US" smtClean="0"/>
              <a:t>What was a challenge for me? (What is the issue?) Why?</a:t>
            </a:r>
          </a:p>
          <a:p>
            <a:r>
              <a:rPr lang="en-GB" altLang="en-US" smtClean="0"/>
              <a:t>What kind of place does this occur in? Why? </a:t>
            </a:r>
          </a:p>
          <a:p>
            <a:r>
              <a:rPr lang="en-GB" altLang="en-US" smtClean="0"/>
              <a:t>Who else is affected? How?</a:t>
            </a:r>
          </a:p>
          <a:p>
            <a:r>
              <a:rPr lang="en-GB" altLang="en-US" smtClean="0"/>
              <a:t>When does this occur? What is the significance of the timing of this?</a:t>
            </a:r>
          </a:p>
          <a:p>
            <a:r>
              <a:rPr lang="en-GB" altLang="en-US" smtClean="0"/>
              <a:t>How does this issue manifest (e.g.)? For me? For others around me?</a:t>
            </a:r>
          </a:p>
          <a:p>
            <a:r>
              <a:rPr lang="en-GB" altLang="en-US" smtClean="0"/>
              <a:t>Why does it occur in this way?</a:t>
            </a:r>
          </a:p>
          <a:p>
            <a:r>
              <a:rPr lang="en-GB" altLang="en-US" smtClean="0"/>
              <a:t>How have I addressed this in the past? Why? How would I address it now after studying this? Why?</a:t>
            </a:r>
          </a:p>
          <a:p>
            <a:r>
              <a:rPr lang="en-GB" altLang="en-US" smtClean="0"/>
              <a:t>What if I didn’t addressed it?</a:t>
            </a:r>
          </a:p>
          <a:p>
            <a:r>
              <a:rPr lang="en-GB" altLang="en-US" smtClean="0"/>
              <a:t>So what is the real/deeper issue that needs addressing?</a:t>
            </a:r>
          </a:p>
          <a:p>
            <a:r>
              <a:rPr lang="en-GB" altLang="en-US" smtClean="0"/>
              <a:t>How might this be tackled? Why?</a:t>
            </a:r>
          </a:p>
          <a:p>
            <a:r>
              <a:rPr lang="en-GB" altLang="en-US" smtClean="0"/>
              <a:t> </a:t>
            </a:r>
          </a:p>
          <a:p>
            <a:r>
              <a:rPr lang="en-GB" altLang="en-US" smtClean="0"/>
              <a:t> </a:t>
            </a:r>
          </a:p>
          <a:p>
            <a:endParaRPr lang="en-GB" altLang="en-US" smtClean="0">
              <a:latin typeface="Arial" charset="0"/>
              <a:cs typeface="Arial" charset="0"/>
            </a:endParaRPr>
          </a:p>
        </p:txBody>
      </p:sp>
    </p:spTree>
    <p:extLst>
      <p:ext uri="{BB962C8B-B14F-4D97-AF65-F5344CB8AC3E}">
        <p14:creationId xmlns:p14="http://schemas.microsoft.com/office/powerpoint/2010/main" val="153186814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U&amp;">
    <p:spTree>
      <p:nvGrpSpPr>
        <p:cNvPr id="1" name=""/>
        <p:cNvGrpSpPr/>
        <p:nvPr/>
      </p:nvGrpSpPr>
      <p:grpSpPr>
        <a:xfrm>
          <a:off x="0" y="0"/>
          <a:ext cx="0" cy="0"/>
          <a:chOff x="0" y="0"/>
          <a:chExt cx="0" cy="0"/>
        </a:xfrm>
      </p:grpSpPr>
      <p:pic>
        <p:nvPicPr>
          <p:cNvPr id="3" name="Picture 2" descr="U&amp;.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37878" y="1965446"/>
            <a:ext cx="5066458" cy="2873864"/>
          </a:xfrm>
          <a:prstGeom prst="rect">
            <a:avLst/>
          </a:prstGeom>
        </p:spPr>
      </p:pic>
    </p:spTree>
    <p:extLst>
      <p:ext uri="{BB962C8B-B14F-4D97-AF65-F5344CB8AC3E}">
        <p14:creationId xmlns:p14="http://schemas.microsoft.com/office/powerpoint/2010/main" val="21207597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U&amp;">
    <p:spTree>
      <p:nvGrpSpPr>
        <p:cNvPr id="1" name=""/>
        <p:cNvGrpSpPr/>
        <p:nvPr/>
      </p:nvGrpSpPr>
      <p:grpSpPr>
        <a:xfrm>
          <a:off x="0" y="0"/>
          <a:ext cx="0" cy="0"/>
          <a:chOff x="0" y="0"/>
          <a:chExt cx="0" cy="0"/>
        </a:xfrm>
      </p:grpSpPr>
      <p:pic>
        <p:nvPicPr>
          <p:cNvPr id="3" name="Picture 2" descr="U&amp;.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37878" y="1965446"/>
            <a:ext cx="5066458" cy="2873864"/>
          </a:xfrm>
          <a:prstGeom prst="rect">
            <a:avLst/>
          </a:prstGeom>
        </p:spPr>
      </p:pic>
    </p:spTree>
    <p:extLst>
      <p:ext uri="{BB962C8B-B14F-4D97-AF65-F5344CB8AC3E}">
        <p14:creationId xmlns:p14="http://schemas.microsoft.com/office/powerpoint/2010/main" val="27010963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resentation title">
    <p:spTree>
      <p:nvGrpSpPr>
        <p:cNvPr id="1" name=""/>
        <p:cNvGrpSpPr/>
        <p:nvPr/>
      </p:nvGrpSpPr>
      <p:grpSpPr>
        <a:xfrm>
          <a:off x="0" y="0"/>
          <a:ext cx="0" cy="0"/>
          <a:chOff x="0" y="0"/>
          <a:chExt cx="0" cy="0"/>
        </a:xfrm>
      </p:grpSpPr>
      <p:sp>
        <p:nvSpPr>
          <p:cNvPr id="3" name="Text Placeholder 9"/>
          <p:cNvSpPr>
            <a:spLocks noGrp="1"/>
          </p:cNvSpPr>
          <p:nvPr>
            <p:ph type="body" sz="quarter" idx="10" hasCustomPrompt="1"/>
          </p:nvPr>
        </p:nvSpPr>
        <p:spPr>
          <a:xfrm>
            <a:off x="696148" y="1373481"/>
            <a:ext cx="6350000" cy="4929482"/>
          </a:xfrm>
        </p:spPr>
        <p:txBody>
          <a:bodyPr>
            <a:normAutofit/>
          </a:bodyPr>
          <a:lstStyle>
            <a:lvl1pPr>
              <a:defRPr sz="6200" b="0" i="0" spc="-150">
                <a:solidFill>
                  <a:srgbClr val="000000"/>
                </a:solidFill>
                <a:latin typeface="Arial Black"/>
              </a:defRPr>
            </a:lvl1pPr>
            <a:lvl2pPr>
              <a:defRPr b="1"/>
            </a:lvl2pPr>
            <a:lvl3pPr>
              <a:defRPr b="1"/>
            </a:lvl3pPr>
            <a:lvl4pPr>
              <a:defRPr b="1"/>
            </a:lvl4pPr>
            <a:lvl5pPr>
              <a:defRPr b="1"/>
            </a:lvl5pPr>
          </a:lstStyle>
          <a:p>
            <a:pPr lvl="0"/>
            <a:r>
              <a:rPr lang="en-US" dirty="0" smtClean="0"/>
              <a:t>Presentation title here</a:t>
            </a:r>
          </a:p>
        </p:txBody>
      </p:sp>
    </p:spTree>
    <p:extLst>
      <p:ext uri="{BB962C8B-B14F-4D97-AF65-F5344CB8AC3E}">
        <p14:creationId xmlns:p14="http://schemas.microsoft.com/office/powerpoint/2010/main" val="36218155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ody copy ">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696148" y="1373481"/>
            <a:ext cx="6350000" cy="4929482"/>
          </a:xfrm>
        </p:spPr>
        <p:txBody>
          <a:bodyPr>
            <a:normAutofit/>
          </a:bodyPr>
          <a:lstStyle>
            <a:lvl1pPr>
              <a:defRPr sz="3400" b="0">
                <a:solidFill>
                  <a:srgbClr val="000000"/>
                </a:solidFill>
                <a:latin typeface="Arial Black"/>
                <a:cs typeface="Arial Black"/>
              </a:defRPr>
            </a:lvl1pPr>
            <a:lvl2pPr>
              <a:defRPr b="1"/>
            </a:lvl2pPr>
            <a:lvl3pPr>
              <a:defRPr b="1"/>
            </a:lvl3pPr>
            <a:lvl4pPr>
              <a:defRPr b="1"/>
            </a:lvl4pPr>
            <a:lvl5pPr>
              <a:defRPr b="1"/>
            </a:lvl5pPr>
          </a:lstStyle>
          <a:p>
            <a:pPr lvl="0"/>
            <a:r>
              <a:rPr lang="en-US" dirty="0" smtClean="0"/>
              <a:t>Space information out appropriately – use multiple pages to spread out your content, giving it plenty of room to breath.</a:t>
            </a:r>
          </a:p>
        </p:txBody>
      </p:sp>
    </p:spTree>
    <p:extLst>
      <p:ext uri="{BB962C8B-B14F-4D97-AF65-F5344CB8AC3E}">
        <p14:creationId xmlns:p14="http://schemas.microsoft.com/office/powerpoint/2010/main" val="17747031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ody copy with title">
    <p:spTree>
      <p:nvGrpSpPr>
        <p:cNvPr id="1" name=""/>
        <p:cNvGrpSpPr/>
        <p:nvPr/>
      </p:nvGrpSpPr>
      <p:grpSpPr>
        <a:xfrm>
          <a:off x="0" y="0"/>
          <a:ext cx="0" cy="0"/>
          <a:chOff x="0" y="0"/>
          <a:chExt cx="0" cy="0"/>
        </a:xfrm>
      </p:grpSpPr>
      <p:sp>
        <p:nvSpPr>
          <p:cNvPr id="3" name="Text Placeholder 9"/>
          <p:cNvSpPr>
            <a:spLocks noGrp="1"/>
          </p:cNvSpPr>
          <p:nvPr>
            <p:ph type="body" sz="quarter" idx="10" hasCustomPrompt="1"/>
          </p:nvPr>
        </p:nvSpPr>
        <p:spPr>
          <a:xfrm>
            <a:off x="696147" y="593326"/>
            <a:ext cx="6441989" cy="780156"/>
          </a:xfrm>
        </p:spPr>
        <p:txBody>
          <a:bodyPr>
            <a:normAutofit/>
          </a:bodyPr>
          <a:lstStyle>
            <a:lvl1pPr>
              <a:defRPr lang="en-US" sz="4000" b="1" i="0" smtClean="0">
                <a:effectLst/>
              </a:defRPr>
            </a:lvl1pPr>
            <a:lvl2pPr>
              <a:defRPr b="1"/>
            </a:lvl2pPr>
            <a:lvl3pPr>
              <a:defRPr b="1"/>
            </a:lvl3pPr>
            <a:lvl4pPr>
              <a:defRPr b="1"/>
            </a:lvl4pPr>
            <a:lvl5pPr>
              <a:defRPr b="1"/>
            </a:lvl5pPr>
          </a:lstStyle>
          <a:p>
            <a:r>
              <a:rPr lang="en-US" dirty="0" smtClean="0">
                <a:effectLst/>
              </a:rPr>
              <a:t>Page title here</a:t>
            </a:r>
          </a:p>
        </p:txBody>
      </p:sp>
      <p:sp>
        <p:nvSpPr>
          <p:cNvPr id="6" name="Text Placeholder 9"/>
          <p:cNvSpPr>
            <a:spLocks noGrp="1"/>
          </p:cNvSpPr>
          <p:nvPr>
            <p:ph type="body" sz="quarter" idx="11" hasCustomPrompt="1"/>
          </p:nvPr>
        </p:nvSpPr>
        <p:spPr>
          <a:xfrm>
            <a:off x="696148" y="1705809"/>
            <a:ext cx="6350000" cy="4597154"/>
          </a:xfrm>
        </p:spPr>
        <p:txBody>
          <a:bodyPr>
            <a:normAutofit/>
          </a:bodyPr>
          <a:lstStyle>
            <a:lvl1pPr>
              <a:defRPr sz="1800" b="1">
                <a:solidFill>
                  <a:srgbClr val="000000"/>
                </a:solidFill>
                <a:latin typeface="+mn-lt"/>
                <a:cs typeface="Arial Black"/>
              </a:defRPr>
            </a:lvl1pPr>
            <a:lvl2pPr>
              <a:defRPr b="1"/>
            </a:lvl2pPr>
            <a:lvl3pPr>
              <a:defRPr b="1"/>
            </a:lvl3pPr>
            <a:lvl4pPr>
              <a:defRPr b="1"/>
            </a:lvl4pPr>
            <a:lvl5pPr>
              <a:defRPr b="1"/>
            </a:lvl5pPr>
          </a:lstStyle>
          <a:p>
            <a:pPr lvl="0"/>
            <a:r>
              <a:rPr lang="en-US" dirty="0" smtClean="0"/>
              <a:t>•	This is where main body copy or bullets go. </a:t>
            </a:r>
          </a:p>
          <a:p>
            <a:pPr lvl="0"/>
            <a:endParaRPr lang="en-US" dirty="0" smtClean="0"/>
          </a:p>
          <a:p>
            <a:pPr lvl="0"/>
            <a:r>
              <a:rPr lang="en-US" dirty="0" smtClean="0"/>
              <a:t>•	This slide also shows the chosen animation style 	for groups of information. </a:t>
            </a:r>
          </a:p>
          <a:p>
            <a:pPr lvl="0"/>
            <a:endParaRPr lang="en-US" dirty="0" smtClean="0"/>
          </a:p>
          <a:p>
            <a:pPr lvl="0"/>
            <a:r>
              <a:rPr lang="en-US" dirty="0" smtClean="0"/>
              <a:t>•	You can also use bold for subtitles </a:t>
            </a:r>
          </a:p>
          <a:p>
            <a:pPr lvl="0"/>
            <a:endParaRPr lang="en-US" dirty="0" smtClean="0"/>
          </a:p>
          <a:p>
            <a:pPr lvl="0"/>
            <a:r>
              <a:rPr lang="en-US" dirty="0" smtClean="0"/>
              <a:t>•	Or, you can choose to highlight specific words, 	within your slide information. </a:t>
            </a:r>
          </a:p>
          <a:p>
            <a:pPr lvl="0"/>
            <a:endParaRPr lang="en-US" dirty="0" smtClean="0"/>
          </a:p>
          <a:p>
            <a:pPr lvl="0"/>
            <a:r>
              <a:rPr lang="en-US" dirty="0" smtClean="0"/>
              <a:t>•	Space information out appropriately – use multiple 	pages to spread out your content, giving 	it plenty 	of room to breath. </a:t>
            </a:r>
          </a:p>
        </p:txBody>
      </p:sp>
    </p:spTree>
    <p:extLst>
      <p:ext uri="{BB962C8B-B14F-4D97-AF65-F5344CB8AC3E}">
        <p14:creationId xmlns:p14="http://schemas.microsoft.com/office/powerpoint/2010/main" val="8759393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685800" y="6248400"/>
            <a:ext cx="1905000" cy="457200"/>
          </a:xfrm>
          <a:prstGeom prst="rect">
            <a:avLst/>
          </a:prstGeom>
        </p:spPr>
        <p:txBody>
          <a:bodyPr/>
          <a:lstStyle>
            <a:lvl1pPr>
              <a:defRPr>
                <a:latin typeface="Helvetica" pitchFamily="34" charset="0"/>
              </a:defRPr>
            </a:lvl1pPr>
          </a:lstStyle>
          <a:p>
            <a:pPr>
              <a:defRPr/>
            </a:pPr>
            <a:endParaRPr lang="en-US">
              <a:solidFill>
                <a:srgbClr val="103154"/>
              </a:solidFill>
            </a:endParaRPr>
          </a:p>
        </p:txBody>
      </p:sp>
      <p:sp>
        <p:nvSpPr>
          <p:cNvPr id="3" name="Rectangle 5"/>
          <p:cNvSpPr>
            <a:spLocks noGrp="1" noChangeArrowheads="1"/>
          </p:cNvSpPr>
          <p:nvPr>
            <p:ph type="ftr" sz="quarter" idx="11"/>
          </p:nvPr>
        </p:nvSpPr>
        <p:spPr>
          <a:xfrm>
            <a:off x="3124200" y="6248400"/>
            <a:ext cx="2895600" cy="457200"/>
          </a:xfrm>
          <a:prstGeom prst="rect">
            <a:avLst/>
          </a:prstGeom>
        </p:spPr>
        <p:txBody>
          <a:bodyPr/>
          <a:lstStyle>
            <a:lvl1pPr>
              <a:defRPr>
                <a:latin typeface="Helvetica" pitchFamily="34" charset="0"/>
              </a:defRPr>
            </a:lvl1pPr>
          </a:lstStyle>
          <a:p>
            <a:pPr>
              <a:defRPr/>
            </a:pPr>
            <a:endParaRPr lang="en-US">
              <a:solidFill>
                <a:srgbClr val="103154"/>
              </a:solidFill>
            </a:endParaRPr>
          </a:p>
        </p:txBody>
      </p:sp>
      <p:sp>
        <p:nvSpPr>
          <p:cNvPr id="4" name="Rectangle 6"/>
          <p:cNvSpPr>
            <a:spLocks noGrp="1" noChangeArrowheads="1"/>
          </p:cNvSpPr>
          <p:nvPr>
            <p:ph type="sldNum" sz="quarter" idx="12"/>
          </p:nvPr>
        </p:nvSpPr>
        <p:spPr>
          <a:xfrm>
            <a:off x="6553200" y="6248400"/>
            <a:ext cx="1905000" cy="457200"/>
          </a:xfrm>
          <a:prstGeom prst="rect">
            <a:avLst/>
          </a:prstGeom>
        </p:spPr>
        <p:txBody>
          <a:bodyPr/>
          <a:lstStyle>
            <a:lvl1pPr>
              <a:defRPr>
                <a:latin typeface="Helvetica" pitchFamily="34" charset="0"/>
              </a:defRPr>
            </a:lvl1pPr>
          </a:lstStyle>
          <a:p>
            <a:pPr>
              <a:defRPr/>
            </a:pPr>
            <a:fld id="{E45E4613-E487-429F-B9E4-88FA2C1DB45B}" type="slidenum">
              <a:rPr lang="en-US">
                <a:solidFill>
                  <a:srgbClr val="103154"/>
                </a:solidFill>
              </a:rPr>
              <a:pPr>
                <a:defRPr/>
              </a:pPr>
              <a:t>‹#›</a:t>
            </a:fld>
            <a:endParaRPr lang="en-US">
              <a:solidFill>
                <a:srgbClr val="103154"/>
              </a:solidFill>
            </a:endParaRPr>
          </a:p>
        </p:txBody>
      </p:sp>
    </p:spTree>
    <p:extLst>
      <p:ext uri="{BB962C8B-B14F-4D97-AF65-F5344CB8AC3E}">
        <p14:creationId xmlns:p14="http://schemas.microsoft.com/office/powerpoint/2010/main" val="39241870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resentation title">
    <p:spTree>
      <p:nvGrpSpPr>
        <p:cNvPr id="1" name=""/>
        <p:cNvGrpSpPr/>
        <p:nvPr/>
      </p:nvGrpSpPr>
      <p:grpSpPr>
        <a:xfrm>
          <a:off x="0" y="0"/>
          <a:ext cx="0" cy="0"/>
          <a:chOff x="0" y="0"/>
          <a:chExt cx="0" cy="0"/>
        </a:xfrm>
      </p:grpSpPr>
      <p:sp>
        <p:nvSpPr>
          <p:cNvPr id="3" name="Text Placeholder 9"/>
          <p:cNvSpPr>
            <a:spLocks noGrp="1"/>
          </p:cNvSpPr>
          <p:nvPr>
            <p:ph type="body" sz="quarter" idx="10" hasCustomPrompt="1"/>
          </p:nvPr>
        </p:nvSpPr>
        <p:spPr>
          <a:xfrm>
            <a:off x="696148" y="1373481"/>
            <a:ext cx="6350000" cy="4929482"/>
          </a:xfrm>
        </p:spPr>
        <p:txBody>
          <a:bodyPr>
            <a:normAutofit/>
          </a:bodyPr>
          <a:lstStyle>
            <a:lvl1pPr>
              <a:defRPr sz="6200" b="0" i="0" spc="-150">
                <a:solidFill>
                  <a:srgbClr val="000000"/>
                </a:solidFill>
                <a:latin typeface="Arial Black"/>
              </a:defRPr>
            </a:lvl1pPr>
            <a:lvl2pPr>
              <a:defRPr b="1"/>
            </a:lvl2pPr>
            <a:lvl3pPr>
              <a:defRPr b="1"/>
            </a:lvl3pPr>
            <a:lvl4pPr>
              <a:defRPr b="1"/>
            </a:lvl4pPr>
            <a:lvl5pPr>
              <a:defRPr b="1"/>
            </a:lvl5pPr>
          </a:lstStyle>
          <a:p>
            <a:pPr lvl="0"/>
            <a:r>
              <a:rPr lang="en-US" dirty="0" smtClean="0"/>
              <a:t>Presentation title here</a:t>
            </a:r>
          </a:p>
        </p:txBody>
      </p:sp>
    </p:spTree>
    <p:extLst>
      <p:ext uri="{BB962C8B-B14F-4D97-AF65-F5344CB8AC3E}">
        <p14:creationId xmlns:p14="http://schemas.microsoft.com/office/powerpoint/2010/main" val="5978586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ody copy ">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696148" y="1373481"/>
            <a:ext cx="6350000" cy="4929482"/>
          </a:xfrm>
        </p:spPr>
        <p:txBody>
          <a:bodyPr>
            <a:normAutofit/>
          </a:bodyPr>
          <a:lstStyle>
            <a:lvl1pPr>
              <a:defRPr sz="3400" b="0">
                <a:solidFill>
                  <a:srgbClr val="000000"/>
                </a:solidFill>
                <a:latin typeface="Arial Black"/>
                <a:cs typeface="Arial Black"/>
              </a:defRPr>
            </a:lvl1pPr>
            <a:lvl2pPr>
              <a:defRPr b="1"/>
            </a:lvl2pPr>
            <a:lvl3pPr>
              <a:defRPr b="1"/>
            </a:lvl3pPr>
            <a:lvl4pPr>
              <a:defRPr b="1"/>
            </a:lvl4pPr>
            <a:lvl5pPr>
              <a:defRPr b="1"/>
            </a:lvl5pPr>
          </a:lstStyle>
          <a:p>
            <a:pPr lvl="0"/>
            <a:r>
              <a:rPr lang="en-US" dirty="0" smtClean="0"/>
              <a:t>Space information out appropriately – use multiple pages to spread out your content, giving it plenty of room to breath.</a:t>
            </a:r>
          </a:p>
        </p:txBody>
      </p:sp>
    </p:spTree>
    <p:extLst>
      <p:ext uri="{BB962C8B-B14F-4D97-AF65-F5344CB8AC3E}">
        <p14:creationId xmlns:p14="http://schemas.microsoft.com/office/powerpoint/2010/main" val="20321694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ody copy with title">
    <p:spTree>
      <p:nvGrpSpPr>
        <p:cNvPr id="1" name=""/>
        <p:cNvGrpSpPr/>
        <p:nvPr/>
      </p:nvGrpSpPr>
      <p:grpSpPr>
        <a:xfrm>
          <a:off x="0" y="0"/>
          <a:ext cx="0" cy="0"/>
          <a:chOff x="0" y="0"/>
          <a:chExt cx="0" cy="0"/>
        </a:xfrm>
      </p:grpSpPr>
      <p:sp>
        <p:nvSpPr>
          <p:cNvPr id="3" name="Text Placeholder 9"/>
          <p:cNvSpPr>
            <a:spLocks noGrp="1"/>
          </p:cNvSpPr>
          <p:nvPr>
            <p:ph type="body" sz="quarter" idx="10" hasCustomPrompt="1"/>
          </p:nvPr>
        </p:nvSpPr>
        <p:spPr>
          <a:xfrm>
            <a:off x="696147" y="593326"/>
            <a:ext cx="6441989" cy="780156"/>
          </a:xfrm>
        </p:spPr>
        <p:txBody>
          <a:bodyPr>
            <a:normAutofit/>
          </a:bodyPr>
          <a:lstStyle>
            <a:lvl1pPr>
              <a:defRPr lang="en-US" sz="4000" b="1" i="0" smtClean="0">
                <a:effectLst/>
              </a:defRPr>
            </a:lvl1pPr>
            <a:lvl2pPr>
              <a:defRPr b="1"/>
            </a:lvl2pPr>
            <a:lvl3pPr>
              <a:defRPr b="1"/>
            </a:lvl3pPr>
            <a:lvl4pPr>
              <a:defRPr b="1"/>
            </a:lvl4pPr>
            <a:lvl5pPr>
              <a:defRPr b="1"/>
            </a:lvl5pPr>
          </a:lstStyle>
          <a:p>
            <a:r>
              <a:rPr lang="en-US" dirty="0" smtClean="0">
                <a:effectLst/>
              </a:rPr>
              <a:t>Page title here</a:t>
            </a:r>
          </a:p>
        </p:txBody>
      </p:sp>
      <p:sp>
        <p:nvSpPr>
          <p:cNvPr id="6" name="Text Placeholder 9"/>
          <p:cNvSpPr>
            <a:spLocks noGrp="1"/>
          </p:cNvSpPr>
          <p:nvPr>
            <p:ph type="body" sz="quarter" idx="11" hasCustomPrompt="1"/>
          </p:nvPr>
        </p:nvSpPr>
        <p:spPr>
          <a:xfrm>
            <a:off x="696148" y="1705809"/>
            <a:ext cx="6350000" cy="4597154"/>
          </a:xfrm>
        </p:spPr>
        <p:txBody>
          <a:bodyPr>
            <a:normAutofit/>
          </a:bodyPr>
          <a:lstStyle>
            <a:lvl1pPr>
              <a:defRPr sz="1800" b="1">
                <a:solidFill>
                  <a:srgbClr val="000000"/>
                </a:solidFill>
                <a:latin typeface="+mn-lt"/>
                <a:cs typeface="Arial Black"/>
              </a:defRPr>
            </a:lvl1pPr>
            <a:lvl2pPr>
              <a:defRPr b="1"/>
            </a:lvl2pPr>
            <a:lvl3pPr>
              <a:defRPr b="1"/>
            </a:lvl3pPr>
            <a:lvl4pPr>
              <a:defRPr b="1"/>
            </a:lvl4pPr>
            <a:lvl5pPr>
              <a:defRPr b="1"/>
            </a:lvl5pPr>
          </a:lstStyle>
          <a:p>
            <a:pPr lvl="0"/>
            <a:r>
              <a:rPr lang="en-US" dirty="0" smtClean="0"/>
              <a:t>•	This is where main body copy or bullets go. </a:t>
            </a:r>
          </a:p>
          <a:p>
            <a:pPr lvl="0"/>
            <a:endParaRPr lang="en-US" dirty="0" smtClean="0"/>
          </a:p>
          <a:p>
            <a:pPr lvl="0"/>
            <a:r>
              <a:rPr lang="en-US" dirty="0" smtClean="0"/>
              <a:t>•	This slide also shows the chosen animation style 	for groups of information. </a:t>
            </a:r>
          </a:p>
          <a:p>
            <a:pPr lvl="0"/>
            <a:endParaRPr lang="en-US" dirty="0" smtClean="0"/>
          </a:p>
          <a:p>
            <a:pPr lvl="0"/>
            <a:r>
              <a:rPr lang="en-US" dirty="0" smtClean="0"/>
              <a:t>•	You can also use bold for subtitles </a:t>
            </a:r>
          </a:p>
          <a:p>
            <a:pPr lvl="0"/>
            <a:endParaRPr lang="en-US" dirty="0" smtClean="0"/>
          </a:p>
          <a:p>
            <a:pPr lvl="0"/>
            <a:r>
              <a:rPr lang="en-US" dirty="0" smtClean="0"/>
              <a:t>•	Or, you can choose to highlight specific words, 	within your slide information. </a:t>
            </a:r>
          </a:p>
          <a:p>
            <a:pPr lvl="0"/>
            <a:endParaRPr lang="en-US" dirty="0" smtClean="0"/>
          </a:p>
          <a:p>
            <a:pPr lvl="0"/>
            <a:r>
              <a:rPr lang="en-US" dirty="0" smtClean="0"/>
              <a:t>•	Space information out appropriately – use multiple 	pages to spread out your content, giving 	it plenty 	of room to breath. </a:t>
            </a:r>
          </a:p>
        </p:txBody>
      </p:sp>
    </p:spTree>
    <p:extLst>
      <p:ext uri="{BB962C8B-B14F-4D97-AF65-F5344CB8AC3E}">
        <p14:creationId xmlns:p14="http://schemas.microsoft.com/office/powerpoint/2010/main" val="407687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U&amp;">
    <p:spTree>
      <p:nvGrpSpPr>
        <p:cNvPr id="1" name=""/>
        <p:cNvGrpSpPr/>
        <p:nvPr/>
      </p:nvGrpSpPr>
      <p:grpSpPr>
        <a:xfrm>
          <a:off x="0" y="0"/>
          <a:ext cx="0" cy="0"/>
          <a:chOff x="0" y="0"/>
          <a:chExt cx="0" cy="0"/>
        </a:xfrm>
      </p:grpSpPr>
      <p:pic>
        <p:nvPicPr>
          <p:cNvPr id="3" name="Picture 2" descr="U&amp;.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37878" y="1965446"/>
            <a:ext cx="5066458" cy="2873864"/>
          </a:xfrm>
          <a:prstGeom prst="rect">
            <a:avLst/>
          </a:prstGeom>
        </p:spPr>
      </p:pic>
    </p:spTree>
    <p:extLst>
      <p:ext uri="{BB962C8B-B14F-4D97-AF65-F5344CB8AC3E}">
        <p14:creationId xmlns:p14="http://schemas.microsoft.com/office/powerpoint/2010/main" val="4989935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resentation title">
    <p:spTree>
      <p:nvGrpSpPr>
        <p:cNvPr id="1" name=""/>
        <p:cNvGrpSpPr/>
        <p:nvPr/>
      </p:nvGrpSpPr>
      <p:grpSpPr>
        <a:xfrm>
          <a:off x="0" y="0"/>
          <a:ext cx="0" cy="0"/>
          <a:chOff x="0" y="0"/>
          <a:chExt cx="0" cy="0"/>
        </a:xfrm>
      </p:grpSpPr>
      <p:sp>
        <p:nvSpPr>
          <p:cNvPr id="3" name="Text Placeholder 9"/>
          <p:cNvSpPr>
            <a:spLocks noGrp="1"/>
          </p:cNvSpPr>
          <p:nvPr>
            <p:ph type="body" sz="quarter" idx="10" hasCustomPrompt="1"/>
          </p:nvPr>
        </p:nvSpPr>
        <p:spPr>
          <a:xfrm>
            <a:off x="696148" y="1373481"/>
            <a:ext cx="6350000" cy="4929482"/>
          </a:xfrm>
        </p:spPr>
        <p:txBody>
          <a:bodyPr>
            <a:normAutofit/>
          </a:bodyPr>
          <a:lstStyle>
            <a:lvl1pPr>
              <a:defRPr sz="6200" b="0" i="0" spc="-150">
                <a:solidFill>
                  <a:srgbClr val="000000"/>
                </a:solidFill>
                <a:latin typeface="Arial Black"/>
              </a:defRPr>
            </a:lvl1pPr>
            <a:lvl2pPr>
              <a:defRPr b="1"/>
            </a:lvl2pPr>
            <a:lvl3pPr>
              <a:defRPr b="1"/>
            </a:lvl3pPr>
            <a:lvl4pPr>
              <a:defRPr b="1"/>
            </a:lvl4pPr>
            <a:lvl5pPr>
              <a:defRPr b="1"/>
            </a:lvl5pPr>
          </a:lstStyle>
          <a:p>
            <a:pPr lvl="0"/>
            <a:r>
              <a:rPr lang="en-US" dirty="0" smtClean="0"/>
              <a:t>Presentation title here</a:t>
            </a:r>
          </a:p>
        </p:txBody>
      </p:sp>
    </p:spTree>
    <p:extLst>
      <p:ext uri="{BB962C8B-B14F-4D97-AF65-F5344CB8AC3E}">
        <p14:creationId xmlns:p14="http://schemas.microsoft.com/office/powerpoint/2010/main" val="37327630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ody copy ">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696148" y="1373481"/>
            <a:ext cx="6350000" cy="4929482"/>
          </a:xfrm>
        </p:spPr>
        <p:txBody>
          <a:bodyPr>
            <a:normAutofit/>
          </a:bodyPr>
          <a:lstStyle>
            <a:lvl1pPr>
              <a:defRPr sz="3400" b="0">
                <a:solidFill>
                  <a:srgbClr val="000000"/>
                </a:solidFill>
                <a:latin typeface="Arial Black"/>
                <a:cs typeface="Arial Black"/>
              </a:defRPr>
            </a:lvl1pPr>
            <a:lvl2pPr>
              <a:defRPr b="1"/>
            </a:lvl2pPr>
            <a:lvl3pPr>
              <a:defRPr b="1"/>
            </a:lvl3pPr>
            <a:lvl4pPr>
              <a:defRPr b="1"/>
            </a:lvl4pPr>
            <a:lvl5pPr>
              <a:defRPr b="1"/>
            </a:lvl5pPr>
          </a:lstStyle>
          <a:p>
            <a:pPr lvl="0"/>
            <a:r>
              <a:rPr lang="en-US" dirty="0" smtClean="0"/>
              <a:t>Space information out appropriately – use multiple pages to spread out your content, giving it plenty of room to breath.</a:t>
            </a:r>
          </a:p>
        </p:txBody>
      </p:sp>
    </p:spTree>
    <p:extLst>
      <p:ext uri="{BB962C8B-B14F-4D97-AF65-F5344CB8AC3E}">
        <p14:creationId xmlns:p14="http://schemas.microsoft.com/office/powerpoint/2010/main" val="38552899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ody copy with title">
    <p:spTree>
      <p:nvGrpSpPr>
        <p:cNvPr id="1" name=""/>
        <p:cNvGrpSpPr/>
        <p:nvPr/>
      </p:nvGrpSpPr>
      <p:grpSpPr>
        <a:xfrm>
          <a:off x="0" y="0"/>
          <a:ext cx="0" cy="0"/>
          <a:chOff x="0" y="0"/>
          <a:chExt cx="0" cy="0"/>
        </a:xfrm>
      </p:grpSpPr>
      <p:sp>
        <p:nvSpPr>
          <p:cNvPr id="3" name="Text Placeholder 9"/>
          <p:cNvSpPr>
            <a:spLocks noGrp="1"/>
          </p:cNvSpPr>
          <p:nvPr>
            <p:ph type="body" sz="quarter" idx="10" hasCustomPrompt="1"/>
          </p:nvPr>
        </p:nvSpPr>
        <p:spPr>
          <a:xfrm>
            <a:off x="696147" y="593326"/>
            <a:ext cx="6441989" cy="780156"/>
          </a:xfrm>
        </p:spPr>
        <p:txBody>
          <a:bodyPr>
            <a:normAutofit/>
          </a:bodyPr>
          <a:lstStyle>
            <a:lvl1pPr>
              <a:defRPr lang="en-US" sz="4000" b="1" i="0" smtClean="0">
                <a:effectLst/>
              </a:defRPr>
            </a:lvl1pPr>
            <a:lvl2pPr>
              <a:defRPr b="1"/>
            </a:lvl2pPr>
            <a:lvl3pPr>
              <a:defRPr b="1"/>
            </a:lvl3pPr>
            <a:lvl4pPr>
              <a:defRPr b="1"/>
            </a:lvl4pPr>
            <a:lvl5pPr>
              <a:defRPr b="1"/>
            </a:lvl5pPr>
          </a:lstStyle>
          <a:p>
            <a:r>
              <a:rPr lang="en-US" dirty="0" smtClean="0">
                <a:effectLst/>
              </a:rPr>
              <a:t>Page title here</a:t>
            </a:r>
          </a:p>
        </p:txBody>
      </p:sp>
      <p:sp>
        <p:nvSpPr>
          <p:cNvPr id="6" name="Text Placeholder 9"/>
          <p:cNvSpPr>
            <a:spLocks noGrp="1"/>
          </p:cNvSpPr>
          <p:nvPr>
            <p:ph type="body" sz="quarter" idx="11" hasCustomPrompt="1"/>
          </p:nvPr>
        </p:nvSpPr>
        <p:spPr>
          <a:xfrm>
            <a:off x="696148" y="1705809"/>
            <a:ext cx="6350000" cy="4597154"/>
          </a:xfrm>
        </p:spPr>
        <p:txBody>
          <a:bodyPr>
            <a:normAutofit/>
          </a:bodyPr>
          <a:lstStyle>
            <a:lvl1pPr>
              <a:defRPr sz="1800" b="1">
                <a:solidFill>
                  <a:srgbClr val="000000"/>
                </a:solidFill>
                <a:latin typeface="+mn-lt"/>
                <a:cs typeface="Arial Black"/>
              </a:defRPr>
            </a:lvl1pPr>
            <a:lvl2pPr>
              <a:defRPr b="1"/>
            </a:lvl2pPr>
            <a:lvl3pPr>
              <a:defRPr b="1"/>
            </a:lvl3pPr>
            <a:lvl4pPr>
              <a:defRPr b="1"/>
            </a:lvl4pPr>
            <a:lvl5pPr>
              <a:defRPr b="1"/>
            </a:lvl5pPr>
          </a:lstStyle>
          <a:p>
            <a:pPr lvl="0"/>
            <a:r>
              <a:rPr lang="en-US" dirty="0" smtClean="0"/>
              <a:t>•	This is where main body copy or bullets go. </a:t>
            </a:r>
          </a:p>
          <a:p>
            <a:pPr lvl="0"/>
            <a:endParaRPr lang="en-US" dirty="0" smtClean="0"/>
          </a:p>
          <a:p>
            <a:pPr lvl="0"/>
            <a:r>
              <a:rPr lang="en-US" dirty="0" smtClean="0"/>
              <a:t>•	This slide also shows the chosen animation style 	for groups of information. </a:t>
            </a:r>
          </a:p>
          <a:p>
            <a:pPr lvl="0"/>
            <a:endParaRPr lang="en-US" dirty="0" smtClean="0"/>
          </a:p>
          <a:p>
            <a:pPr lvl="0"/>
            <a:r>
              <a:rPr lang="en-US" dirty="0" smtClean="0"/>
              <a:t>•	You can also use bold for subtitles </a:t>
            </a:r>
          </a:p>
          <a:p>
            <a:pPr lvl="0"/>
            <a:endParaRPr lang="en-US" dirty="0" smtClean="0"/>
          </a:p>
          <a:p>
            <a:pPr lvl="0"/>
            <a:r>
              <a:rPr lang="en-US" dirty="0" smtClean="0"/>
              <a:t>•	Or, you can choose to highlight specific words, 	within your slide information. </a:t>
            </a:r>
          </a:p>
          <a:p>
            <a:pPr lvl="0"/>
            <a:endParaRPr lang="en-US" dirty="0" smtClean="0"/>
          </a:p>
          <a:p>
            <a:pPr lvl="0"/>
            <a:r>
              <a:rPr lang="en-US" dirty="0" smtClean="0"/>
              <a:t>•	Space information out appropriately – use multiple 	pages to spread out your content, giving 	it plenty 	of room to breath. </a:t>
            </a:r>
          </a:p>
        </p:txBody>
      </p:sp>
    </p:spTree>
    <p:extLst>
      <p:ext uri="{BB962C8B-B14F-4D97-AF65-F5344CB8AC3E}">
        <p14:creationId xmlns:p14="http://schemas.microsoft.com/office/powerpoint/2010/main" val="22853869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685800" y="6248400"/>
            <a:ext cx="1905000" cy="457200"/>
          </a:xfrm>
          <a:prstGeom prst="rect">
            <a:avLst/>
          </a:prstGeom>
        </p:spPr>
        <p:txBody>
          <a:bodyPr/>
          <a:lstStyle>
            <a:lvl1pPr>
              <a:defRPr>
                <a:latin typeface="Helvetica" pitchFamily="34" charset="0"/>
              </a:defRPr>
            </a:lvl1pPr>
          </a:lstStyle>
          <a:p>
            <a:pPr>
              <a:defRPr/>
            </a:pPr>
            <a:endParaRPr lang="en-US"/>
          </a:p>
        </p:txBody>
      </p:sp>
      <p:sp>
        <p:nvSpPr>
          <p:cNvPr id="3" name="Rectangle 5"/>
          <p:cNvSpPr>
            <a:spLocks noGrp="1" noChangeArrowheads="1"/>
          </p:cNvSpPr>
          <p:nvPr>
            <p:ph type="ftr" sz="quarter" idx="11"/>
          </p:nvPr>
        </p:nvSpPr>
        <p:spPr>
          <a:xfrm>
            <a:off x="3124200" y="6248400"/>
            <a:ext cx="2895600" cy="457200"/>
          </a:xfrm>
          <a:prstGeom prst="rect">
            <a:avLst/>
          </a:prstGeom>
        </p:spPr>
        <p:txBody>
          <a:bodyPr/>
          <a:lstStyle>
            <a:lvl1pPr>
              <a:defRPr>
                <a:latin typeface="Helvetica" pitchFamily="34" charset="0"/>
              </a:defRPr>
            </a:lvl1pPr>
          </a:lstStyle>
          <a:p>
            <a:pPr>
              <a:defRPr/>
            </a:pPr>
            <a:endParaRPr lang="en-US"/>
          </a:p>
        </p:txBody>
      </p:sp>
      <p:sp>
        <p:nvSpPr>
          <p:cNvPr id="4" name="Rectangle 6"/>
          <p:cNvSpPr>
            <a:spLocks noGrp="1" noChangeArrowheads="1"/>
          </p:cNvSpPr>
          <p:nvPr>
            <p:ph type="sldNum" sz="quarter" idx="12"/>
          </p:nvPr>
        </p:nvSpPr>
        <p:spPr>
          <a:xfrm>
            <a:off x="6553200" y="6248400"/>
            <a:ext cx="1905000" cy="457200"/>
          </a:xfrm>
          <a:prstGeom prst="rect">
            <a:avLst/>
          </a:prstGeom>
        </p:spPr>
        <p:txBody>
          <a:bodyPr/>
          <a:lstStyle>
            <a:lvl1pPr>
              <a:defRPr>
                <a:latin typeface="Helvetica" pitchFamily="34" charset="0"/>
              </a:defRPr>
            </a:lvl1pPr>
          </a:lstStyle>
          <a:p>
            <a:pPr>
              <a:defRPr/>
            </a:pPr>
            <a:fld id="{E45E4613-E487-429F-B9E4-88FA2C1DB45B}" type="slidenum">
              <a:rPr lang="en-US"/>
              <a:pPr>
                <a:defRPr/>
              </a:pPr>
              <a:t>‹#›</a:t>
            </a:fld>
            <a:endParaRPr lang="en-US"/>
          </a:p>
        </p:txBody>
      </p:sp>
    </p:spTree>
    <p:extLst>
      <p:ext uri="{BB962C8B-B14F-4D97-AF65-F5344CB8AC3E}">
        <p14:creationId xmlns:p14="http://schemas.microsoft.com/office/powerpoint/2010/main" val="21457913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7.xml"/><Relationship Id="rId7" Type="http://schemas.openxmlformats.org/officeDocument/2006/relationships/image" Target="../media/image5.jpeg"/><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theme" Target="../theme/theme2.xml"/><Relationship Id="rId5" Type="http://schemas.openxmlformats.org/officeDocument/2006/relationships/slideLayout" Target="../slideLayouts/slideLayout9.xml"/><Relationship Id="rId4" Type="http://schemas.openxmlformats.org/officeDocument/2006/relationships/slideLayout" Target="../slideLayouts/slideLayout8.xml"/><Relationship Id="rId9" Type="http://schemas.openxmlformats.org/officeDocument/2006/relationships/image" Target="../media/image6.jpeg"/></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12.xml"/><Relationship Id="rId7" Type="http://schemas.openxmlformats.org/officeDocument/2006/relationships/image" Target="../media/image5.jpeg"/><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theme" Target="../theme/theme3.xml"/><Relationship Id="rId5" Type="http://schemas.openxmlformats.org/officeDocument/2006/relationships/slideLayout" Target="../slideLayouts/slideLayout14.xml"/><Relationship Id="rId4" Type="http://schemas.openxmlformats.org/officeDocument/2006/relationships/slideLayout" Target="../slideLayouts/slideLayout13.xml"/><Relationship Id="rId9" Type="http://schemas.openxmlformats.org/officeDocument/2006/relationships/image" Target="../media/image6.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Picture 8" descr="DCU_SS&amp;D_Grey BG.jp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351369" y="346073"/>
            <a:ext cx="7114564" cy="6210890"/>
          </a:xfrm>
          <a:prstGeom prst="rect">
            <a:avLst/>
          </a:prstGeom>
        </p:spPr>
      </p:pic>
      <p:sp>
        <p:nvSpPr>
          <p:cNvPr id="3" name="Text Placeholder 2"/>
          <p:cNvSpPr>
            <a:spLocks noGrp="1"/>
          </p:cNvSpPr>
          <p:nvPr>
            <p:ph type="body" idx="1"/>
          </p:nvPr>
        </p:nvSpPr>
        <p:spPr>
          <a:xfrm>
            <a:off x="724369" y="1420519"/>
            <a:ext cx="6406446" cy="4901259"/>
          </a:xfrm>
          <a:prstGeom prst="rect">
            <a:avLst/>
          </a:prstGeom>
        </p:spPr>
        <p:txBody>
          <a:bodyPr vert="horz" lIns="91440" tIns="45720" rIns="91440" bIns="45720" rtlCol="0">
            <a:normAutofit/>
          </a:bodyPr>
          <a:lstStyle/>
          <a:p>
            <a:pPr lvl="0"/>
            <a:endParaRPr lang="en-US" dirty="0"/>
          </a:p>
        </p:txBody>
      </p:sp>
      <p:pic>
        <p:nvPicPr>
          <p:cNvPr id="5" name="Picture 4" descr="Bottom_Shapes.png"/>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5269620" y="5209973"/>
            <a:ext cx="4028875" cy="1676248"/>
          </a:xfrm>
          <a:prstGeom prst="rect">
            <a:avLst/>
          </a:prstGeom>
        </p:spPr>
      </p:pic>
      <p:pic>
        <p:nvPicPr>
          <p:cNvPr id="2" name="Picture 1" descr="DCU_SS&amp;D_COL0TOP-01.jpg"/>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7465933" y="1"/>
            <a:ext cx="1693805" cy="3956538"/>
          </a:xfrm>
          <a:prstGeom prst="rect">
            <a:avLst/>
          </a:prstGeom>
        </p:spPr>
      </p:pic>
    </p:spTree>
    <p:extLst>
      <p:ext uri="{BB962C8B-B14F-4D97-AF65-F5344CB8AC3E}">
        <p14:creationId xmlns:p14="http://schemas.microsoft.com/office/powerpoint/2010/main" val="1589715271"/>
      </p:ext>
    </p:extLst>
  </p:cSld>
  <p:clrMap bg1="lt1" tx1="dk1" bg2="lt2" tx2="dk2" accent1="accent1" accent2="accent2" accent3="accent3" accent4="accent4" accent5="accent5" accent6="accent6" hlink="hlink" folHlink="folHlink"/>
  <p:sldLayoutIdLst>
    <p:sldLayoutId id="2147483652" r:id="rId1"/>
    <p:sldLayoutId id="2147483650" r:id="rId2"/>
    <p:sldLayoutId id="2147483649" r:id="rId3"/>
    <p:sldLayoutId id="2147483651" r:id="rId4"/>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0" indent="0" algn="l" defTabSz="457200" rtl="0" eaLnBrk="1" latinLnBrk="0" hangingPunct="1">
        <a:spcBef>
          <a:spcPct val="20000"/>
        </a:spcBef>
        <a:buFont typeface="Arial"/>
        <a:buNone/>
        <a:defRPr sz="3600" b="1" kern="1200">
          <a:solidFill>
            <a:srgbClr val="000000"/>
          </a:solidFill>
          <a:latin typeface="+mj-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Picture 8" descr="DCU_SS&amp;D_Grey BG.jpg"/>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351369" y="346073"/>
            <a:ext cx="7114564" cy="6210890"/>
          </a:xfrm>
          <a:prstGeom prst="rect">
            <a:avLst/>
          </a:prstGeom>
        </p:spPr>
      </p:pic>
      <p:sp>
        <p:nvSpPr>
          <p:cNvPr id="3" name="Text Placeholder 2"/>
          <p:cNvSpPr>
            <a:spLocks noGrp="1"/>
          </p:cNvSpPr>
          <p:nvPr>
            <p:ph type="body" idx="1"/>
          </p:nvPr>
        </p:nvSpPr>
        <p:spPr>
          <a:xfrm>
            <a:off x="724369" y="1420519"/>
            <a:ext cx="6406446" cy="4901259"/>
          </a:xfrm>
          <a:prstGeom prst="rect">
            <a:avLst/>
          </a:prstGeom>
        </p:spPr>
        <p:txBody>
          <a:bodyPr vert="horz" lIns="91440" tIns="45720" rIns="91440" bIns="45720" rtlCol="0">
            <a:normAutofit/>
          </a:bodyPr>
          <a:lstStyle/>
          <a:p>
            <a:pPr lvl="0"/>
            <a:endParaRPr lang="en-US" dirty="0"/>
          </a:p>
        </p:txBody>
      </p:sp>
      <p:pic>
        <p:nvPicPr>
          <p:cNvPr id="5" name="Picture 4" descr="Bottom_Shapes.png"/>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5269620" y="5209973"/>
            <a:ext cx="4028875" cy="1676248"/>
          </a:xfrm>
          <a:prstGeom prst="rect">
            <a:avLst/>
          </a:prstGeom>
        </p:spPr>
      </p:pic>
      <p:pic>
        <p:nvPicPr>
          <p:cNvPr id="2" name="Picture 1" descr="DCU_SS&amp;D_COL0TOP-01.jpg"/>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7465933" y="1"/>
            <a:ext cx="1693805" cy="3956538"/>
          </a:xfrm>
          <a:prstGeom prst="rect">
            <a:avLst/>
          </a:prstGeom>
        </p:spPr>
      </p:pic>
    </p:spTree>
    <p:extLst>
      <p:ext uri="{BB962C8B-B14F-4D97-AF65-F5344CB8AC3E}">
        <p14:creationId xmlns:p14="http://schemas.microsoft.com/office/powerpoint/2010/main" val="2912959183"/>
      </p:ext>
    </p:extLst>
  </p:cSld>
  <p:clrMap bg1="lt1" tx1="dk1" bg2="lt2" tx2="dk2" accent1="accent1" accent2="accent2" accent3="accent3" accent4="accent4" accent5="accent5" accent6="accent6" hlink="hlink" folHlink="folHlink"/>
  <p:sldLayoutIdLst>
    <p:sldLayoutId id="2147483654" r:id="rId1"/>
    <p:sldLayoutId id="2147483655" r:id="rId2"/>
    <p:sldLayoutId id="2147483656" r:id="rId3"/>
    <p:sldLayoutId id="2147483657" r:id="rId4"/>
    <p:sldLayoutId id="2147483658" r:id="rId5"/>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0" indent="0" algn="l" defTabSz="457200" rtl="0" eaLnBrk="1" latinLnBrk="0" hangingPunct="1">
        <a:spcBef>
          <a:spcPct val="20000"/>
        </a:spcBef>
        <a:buFont typeface="Arial"/>
        <a:buNone/>
        <a:defRPr sz="3600" b="1" kern="1200">
          <a:solidFill>
            <a:srgbClr val="000000"/>
          </a:solidFill>
          <a:latin typeface="+mj-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Picture 8" descr="DCU_SS&amp;D_Grey BG.jpg"/>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351369" y="346073"/>
            <a:ext cx="7114564" cy="6210890"/>
          </a:xfrm>
          <a:prstGeom prst="rect">
            <a:avLst/>
          </a:prstGeom>
        </p:spPr>
      </p:pic>
      <p:sp>
        <p:nvSpPr>
          <p:cNvPr id="3" name="Text Placeholder 2"/>
          <p:cNvSpPr>
            <a:spLocks noGrp="1"/>
          </p:cNvSpPr>
          <p:nvPr>
            <p:ph type="body" idx="1"/>
          </p:nvPr>
        </p:nvSpPr>
        <p:spPr>
          <a:xfrm>
            <a:off x="724369" y="1420519"/>
            <a:ext cx="6406446" cy="4901259"/>
          </a:xfrm>
          <a:prstGeom prst="rect">
            <a:avLst/>
          </a:prstGeom>
        </p:spPr>
        <p:txBody>
          <a:bodyPr vert="horz" lIns="91440" tIns="45720" rIns="91440" bIns="45720" rtlCol="0">
            <a:normAutofit/>
          </a:bodyPr>
          <a:lstStyle/>
          <a:p>
            <a:pPr lvl="0"/>
            <a:endParaRPr lang="en-US" dirty="0"/>
          </a:p>
        </p:txBody>
      </p:sp>
      <p:pic>
        <p:nvPicPr>
          <p:cNvPr id="5" name="Picture 4" descr="Bottom_Shapes.png"/>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5269620" y="5209973"/>
            <a:ext cx="4028875" cy="1676248"/>
          </a:xfrm>
          <a:prstGeom prst="rect">
            <a:avLst/>
          </a:prstGeom>
        </p:spPr>
      </p:pic>
      <p:pic>
        <p:nvPicPr>
          <p:cNvPr id="2" name="Picture 1" descr="DCU_SS&amp;D_COL0TOP-01.jpg"/>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7465933" y="1"/>
            <a:ext cx="1693805" cy="3956538"/>
          </a:xfrm>
          <a:prstGeom prst="rect">
            <a:avLst/>
          </a:prstGeom>
        </p:spPr>
      </p:pic>
    </p:spTree>
    <p:extLst>
      <p:ext uri="{BB962C8B-B14F-4D97-AF65-F5344CB8AC3E}">
        <p14:creationId xmlns:p14="http://schemas.microsoft.com/office/powerpoint/2010/main" val="578886789"/>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0" indent="0" algn="l" defTabSz="457200" rtl="0" eaLnBrk="1" latinLnBrk="0" hangingPunct="1">
        <a:spcBef>
          <a:spcPct val="20000"/>
        </a:spcBef>
        <a:buFont typeface="Arial"/>
        <a:buNone/>
        <a:defRPr sz="3600" b="1" kern="1200">
          <a:solidFill>
            <a:srgbClr val="000000"/>
          </a:solidFill>
          <a:latin typeface="+mj-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8.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4.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4.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8.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38101" y="3332988"/>
            <a:ext cx="3440131" cy="461665"/>
          </a:xfrm>
          <a:prstGeom prst="rect">
            <a:avLst/>
          </a:prstGeom>
          <a:noFill/>
        </p:spPr>
        <p:txBody>
          <a:bodyPr wrap="square" rtlCol="0">
            <a:spAutoFit/>
          </a:bodyPr>
          <a:lstStyle/>
          <a:p>
            <a:r>
              <a:rPr lang="en-IE" sz="2400" b="1" dirty="0" smtClean="0">
                <a:solidFill>
                  <a:srgbClr val="FF0000"/>
                </a:solidFill>
              </a:rPr>
              <a:t>DCU Student Learning</a:t>
            </a:r>
          </a:p>
        </p:txBody>
      </p:sp>
      <p:sp>
        <p:nvSpPr>
          <p:cNvPr id="2" name="Text Placeholder 1"/>
          <p:cNvSpPr>
            <a:spLocks noGrp="1"/>
          </p:cNvSpPr>
          <p:nvPr>
            <p:ph type="body" sz="quarter" idx="10"/>
          </p:nvPr>
        </p:nvSpPr>
        <p:spPr>
          <a:xfrm>
            <a:off x="538103" y="775171"/>
            <a:ext cx="6585185" cy="1219884"/>
          </a:xfrm>
        </p:spPr>
        <p:txBody>
          <a:bodyPr>
            <a:normAutofit/>
          </a:bodyPr>
          <a:lstStyle/>
          <a:p>
            <a:r>
              <a:rPr lang="en-IE" dirty="0" smtClean="0"/>
              <a:t>Critical Writing</a:t>
            </a:r>
            <a:endParaRPr lang="en-IE"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99598" y="3332988"/>
            <a:ext cx="3286125" cy="2163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5291652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275463" y="5900600"/>
            <a:ext cx="2661313" cy="369332"/>
          </a:xfrm>
          <a:prstGeom prst="rect">
            <a:avLst/>
          </a:prstGeom>
          <a:noFill/>
        </p:spPr>
        <p:txBody>
          <a:bodyPr wrap="square" rtlCol="0">
            <a:spAutoFit/>
          </a:bodyPr>
          <a:lstStyle/>
          <a:p>
            <a:r>
              <a:rPr lang="en-IE" dirty="0" smtClean="0">
                <a:solidFill>
                  <a:srgbClr val="000000"/>
                </a:solidFill>
              </a:rPr>
              <a:t>Source: Hilsdon (2010)</a:t>
            </a:r>
            <a:endParaRPr lang="en-US" dirty="0">
              <a:solidFill>
                <a:srgbClr val="000000"/>
              </a:solidFill>
            </a:endParaRPr>
          </a:p>
        </p:txBody>
      </p:sp>
      <p:graphicFrame>
        <p:nvGraphicFramePr>
          <p:cNvPr id="4" name="Diagram 3" descr="Diagram of so what and what next questions" title="Evaluation diagram"/>
          <p:cNvGraphicFramePr/>
          <p:nvPr>
            <p:extLst>
              <p:ext uri="{D42A27DB-BD31-4B8C-83A1-F6EECF244321}">
                <p14:modId xmlns:p14="http://schemas.microsoft.com/office/powerpoint/2010/main" val="2048697823"/>
              </p:ext>
            </p:extLst>
          </p:nvPr>
        </p:nvGraphicFramePr>
        <p:xfrm>
          <a:off x="941807" y="1674561"/>
          <a:ext cx="1487495" cy="422603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 Placeholder 2"/>
          <p:cNvSpPr>
            <a:spLocks noGrp="1"/>
          </p:cNvSpPr>
          <p:nvPr>
            <p:ph type="body" sz="quarter" idx="11"/>
          </p:nvPr>
        </p:nvSpPr>
        <p:spPr>
          <a:xfrm>
            <a:off x="3148843" y="2260846"/>
            <a:ext cx="3893403" cy="2297506"/>
          </a:xfrm>
        </p:spPr>
        <p:txBody>
          <a:bodyPr/>
          <a:lstStyle/>
          <a:p>
            <a:pPr marL="285750" indent="-285750">
              <a:buFont typeface="Arial" panose="020B0604020202020204" pitchFamily="34" charset="0"/>
              <a:buChar char="•"/>
            </a:pPr>
            <a:r>
              <a:rPr lang="en-IE" dirty="0" smtClean="0"/>
              <a:t>So what </a:t>
            </a:r>
            <a:r>
              <a:rPr lang="en-IE" b="0" dirty="0" smtClean="0"/>
              <a:t>does this mean?</a:t>
            </a:r>
          </a:p>
          <a:p>
            <a:pPr marL="285750" indent="-285750">
              <a:buFont typeface="Arial" panose="020B0604020202020204" pitchFamily="34" charset="0"/>
              <a:buChar char="•"/>
            </a:pPr>
            <a:r>
              <a:rPr lang="en-IE" dirty="0" smtClean="0"/>
              <a:t>So what </a:t>
            </a:r>
            <a:r>
              <a:rPr lang="en-IE" b="0" dirty="0" smtClean="0"/>
              <a:t>is the implication of this? In what way is it significant?</a:t>
            </a:r>
          </a:p>
          <a:p>
            <a:pPr marL="285750" indent="-285750">
              <a:buFont typeface="Arial" panose="020B0604020202020204" pitchFamily="34" charset="0"/>
              <a:buChar char="•"/>
            </a:pPr>
            <a:r>
              <a:rPr lang="en-IE" dirty="0" smtClean="0"/>
              <a:t>So what </a:t>
            </a:r>
            <a:r>
              <a:rPr lang="en-IE" b="0" dirty="0" smtClean="0"/>
              <a:t>can be learnt from this?</a:t>
            </a:r>
          </a:p>
          <a:p>
            <a:pPr marL="285750" indent="-285750">
              <a:buFont typeface="Arial" panose="020B0604020202020204" pitchFamily="34" charset="0"/>
              <a:buChar char="•"/>
            </a:pPr>
            <a:r>
              <a:rPr lang="en-IE" dirty="0" smtClean="0"/>
              <a:t>What next </a:t>
            </a:r>
            <a:r>
              <a:rPr lang="en-IE" b="0" dirty="0" smtClean="0"/>
              <a:t>in this research field?</a:t>
            </a:r>
          </a:p>
          <a:p>
            <a:endParaRPr lang="en-US" dirty="0"/>
          </a:p>
        </p:txBody>
      </p:sp>
      <p:sp>
        <p:nvSpPr>
          <p:cNvPr id="2" name="Text Placeholder 1"/>
          <p:cNvSpPr>
            <a:spLocks noGrp="1"/>
          </p:cNvSpPr>
          <p:nvPr>
            <p:ph type="body" sz="quarter" idx="10"/>
          </p:nvPr>
        </p:nvSpPr>
        <p:spPr>
          <a:xfrm>
            <a:off x="696147" y="670271"/>
            <a:ext cx="6441989" cy="780156"/>
          </a:xfrm>
        </p:spPr>
        <p:txBody>
          <a:bodyPr/>
          <a:lstStyle/>
          <a:p>
            <a:r>
              <a:rPr lang="en-IE" dirty="0" smtClean="0"/>
              <a:t>Evaluation</a:t>
            </a:r>
            <a:endParaRPr lang="en-US" dirty="0"/>
          </a:p>
        </p:txBody>
      </p:sp>
    </p:spTree>
    <p:extLst>
      <p:ext uri="{BB962C8B-B14F-4D97-AF65-F5344CB8AC3E}">
        <p14:creationId xmlns:p14="http://schemas.microsoft.com/office/powerpoint/2010/main" val="6687531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mage of open textbooks" title="Book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42764" y="5099577"/>
            <a:ext cx="1991826" cy="1326813"/>
          </a:xfrm>
          <a:prstGeom prst="rect">
            <a:avLst/>
          </a:prstGeom>
          <a:ln w="28575">
            <a:solidFill>
              <a:schemeClr val="accent1"/>
            </a:solidFill>
          </a:ln>
        </p:spPr>
      </p:pic>
      <p:sp>
        <p:nvSpPr>
          <p:cNvPr id="5" name="TextBox 4" descr="Cottrell 2016" title="Source"/>
          <p:cNvSpPr txBox="1"/>
          <p:nvPr/>
        </p:nvSpPr>
        <p:spPr>
          <a:xfrm>
            <a:off x="1241945" y="4776412"/>
            <a:ext cx="2374711" cy="276999"/>
          </a:xfrm>
          <a:prstGeom prst="rect">
            <a:avLst/>
          </a:prstGeom>
          <a:noFill/>
          <a:ln>
            <a:solidFill>
              <a:srgbClr val="000000"/>
            </a:solidFill>
          </a:ln>
        </p:spPr>
        <p:txBody>
          <a:bodyPr wrap="square" rtlCol="0">
            <a:spAutoFit/>
          </a:bodyPr>
          <a:lstStyle/>
          <a:p>
            <a:r>
              <a:rPr lang="en-IE" sz="1200" dirty="0" smtClean="0">
                <a:solidFill>
                  <a:srgbClr val="000000"/>
                </a:solidFill>
              </a:rPr>
              <a:t>Adapted from </a:t>
            </a:r>
            <a:r>
              <a:rPr lang="en-IE" sz="1200" dirty="0">
                <a:solidFill>
                  <a:srgbClr val="000000"/>
                </a:solidFill>
              </a:rPr>
              <a:t>C</a:t>
            </a:r>
            <a:r>
              <a:rPr lang="en-IE" sz="1200" dirty="0" smtClean="0">
                <a:solidFill>
                  <a:srgbClr val="000000"/>
                </a:solidFill>
              </a:rPr>
              <a:t>ottrell (2016)</a:t>
            </a:r>
            <a:endParaRPr lang="en-US" sz="1200" dirty="0">
              <a:solidFill>
                <a:srgbClr val="000000"/>
              </a:solidFill>
            </a:endParaRPr>
          </a:p>
        </p:txBody>
      </p:sp>
      <p:sp>
        <p:nvSpPr>
          <p:cNvPr id="8" name="Rounded Rectangle 7" descr="Text box with word 'evaluation'" title="Evaluation"/>
          <p:cNvSpPr/>
          <p:nvPr/>
        </p:nvSpPr>
        <p:spPr>
          <a:xfrm>
            <a:off x="5827952" y="3188384"/>
            <a:ext cx="1495253" cy="491481"/>
          </a:xfrm>
          <a:prstGeom prst="roundRect">
            <a:avLst/>
          </a:prstGeom>
          <a:solidFill>
            <a:schemeClr val="tx1">
              <a:lumMod val="50000"/>
              <a:lumOff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IE" dirty="0" smtClean="0"/>
              <a:t>Evaluation</a:t>
            </a:r>
            <a:endParaRPr lang="en-US" dirty="0"/>
          </a:p>
        </p:txBody>
      </p:sp>
      <p:sp>
        <p:nvSpPr>
          <p:cNvPr id="7" name="Rounded Rectangle 6" descr="Text box with word 'analysis'" title="Analysis"/>
          <p:cNvSpPr/>
          <p:nvPr/>
        </p:nvSpPr>
        <p:spPr>
          <a:xfrm>
            <a:off x="5800656" y="2337830"/>
            <a:ext cx="1495253" cy="491481"/>
          </a:xfrm>
          <a:prstGeom prst="roundRect">
            <a:avLst/>
          </a:prstGeom>
          <a:solidFill>
            <a:srgbClr val="76B53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IE" dirty="0" smtClean="0"/>
              <a:t>Analysis</a:t>
            </a:r>
            <a:endParaRPr lang="en-US" dirty="0"/>
          </a:p>
        </p:txBody>
      </p:sp>
      <p:sp>
        <p:nvSpPr>
          <p:cNvPr id="6" name="Rounded Rectangle 5" descr="Text box with word 'description'" title="Description"/>
          <p:cNvSpPr/>
          <p:nvPr/>
        </p:nvSpPr>
        <p:spPr>
          <a:xfrm>
            <a:off x="5642883" y="1460067"/>
            <a:ext cx="1495253" cy="491481"/>
          </a:xfrm>
          <a:prstGeom prst="roundRect">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IE" dirty="0" smtClean="0"/>
              <a:t>Description</a:t>
            </a:r>
            <a:endParaRPr lang="en-US" dirty="0"/>
          </a:p>
        </p:txBody>
      </p:sp>
      <p:sp>
        <p:nvSpPr>
          <p:cNvPr id="3" name="Text Placeholder 2"/>
          <p:cNvSpPr>
            <a:spLocks noGrp="1"/>
          </p:cNvSpPr>
          <p:nvPr>
            <p:ph type="body" sz="quarter" idx="11"/>
          </p:nvPr>
        </p:nvSpPr>
        <p:spPr>
          <a:xfrm>
            <a:off x="491432" y="1541792"/>
            <a:ext cx="5486287" cy="2729958"/>
          </a:xfrm>
        </p:spPr>
        <p:txBody>
          <a:bodyPr>
            <a:normAutofit/>
          </a:bodyPr>
          <a:lstStyle/>
          <a:p>
            <a:pPr marL="457200" indent="-457200" fontAlgn="base">
              <a:buFont typeface="+mj-lt"/>
              <a:buAutoNum type="arabicPeriod"/>
            </a:pPr>
            <a:r>
              <a:rPr lang="en-IE" sz="2000" b="0" dirty="0" smtClean="0"/>
              <a:t>What is the author’s position?</a:t>
            </a:r>
          </a:p>
          <a:p>
            <a:pPr marL="457200" indent="-457200" fontAlgn="base">
              <a:buFont typeface="+mj-lt"/>
              <a:buAutoNum type="arabicPeriod"/>
            </a:pPr>
            <a:r>
              <a:rPr lang="en-IE" sz="2000" b="0" dirty="0" smtClean="0"/>
              <a:t>What is the author’s line </a:t>
            </a:r>
            <a:r>
              <a:rPr lang="en-IE" sz="2000" b="0" dirty="0"/>
              <a:t>of </a:t>
            </a:r>
            <a:r>
              <a:rPr lang="en-IE" sz="2000" b="0" dirty="0" smtClean="0"/>
              <a:t>reasoning</a:t>
            </a:r>
            <a:r>
              <a:rPr lang="en-IE" sz="2000" b="0" dirty="0"/>
              <a:t>?</a:t>
            </a:r>
          </a:p>
          <a:p>
            <a:pPr marL="457200" indent="-457200" fontAlgn="base">
              <a:buFont typeface="+mj-lt"/>
              <a:buAutoNum type="arabicPeriod"/>
            </a:pPr>
            <a:r>
              <a:rPr lang="en-IE" sz="2000" b="0" dirty="0" smtClean="0"/>
              <a:t>What evidence is used and is it strong evidence?</a:t>
            </a:r>
            <a:endParaRPr lang="en-IE" sz="2000" b="0" dirty="0"/>
          </a:p>
          <a:p>
            <a:pPr marL="457200" indent="-457200" fontAlgn="base">
              <a:buFont typeface="+mj-lt"/>
              <a:buAutoNum type="arabicPeriod"/>
            </a:pPr>
            <a:r>
              <a:rPr lang="en-IE" sz="2000" b="0" dirty="0" smtClean="0"/>
              <a:t>Does the evidence support the conclusions?</a:t>
            </a:r>
            <a:endParaRPr lang="en-IE" sz="2000" b="0" dirty="0"/>
          </a:p>
          <a:p>
            <a:pPr marL="457200" indent="-457200" fontAlgn="base">
              <a:buFont typeface="+mj-lt"/>
              <a:buAutoNum type="arabicPeriod"/>
            </a:pPr>
            <a:r>
              <a:rPr lang="en-IE" sz="2000" b="0" dirty="0" smtClean="0"/>
              <a:t>Are the writer’s conclusions meaningful?</a:t>
            </a:r>
            <a:endParaRPr lang="en-IE" b="0" dirty="0"/>
          </a:p>
        </p:txBody>
      </p:sp>
      <p:sp>
        <p:nvSpPr>
          <p:cNvPr id="2" name="Text Placeholder 1"/>
          <p:cNvSpPr>
            <a:spLocks noGrp="1"/>
          </p:cNvSpPr>
          <p:nvPr>
            <p:ph type="body" sz="quarter" idx="10"/>
          </p:nvPr>
        </p:nvSpPr>
        <p:spPr/>
        <p:txBody>
          <a:bodyPr>
            <a:normAutofit/>
          </a:bodyPr>
          <a:lstStyle/>
          <a:p>
            <a:r>
              <a:rPr lang="en-IE" sz="3600" dirty="0">
                <a:solidFill>
                  <a:srgbClr val="FF0000"/>
                </a:solidFill>
              </a:rPr>
              <a:t>2</a:t>
            </a:r>
            <a:r>
              <a:rPr lang="en-IE" sz="3600" dirty="0" smtClean="0">
                <a:solidFill>
                  <a:srgbClr val="FF0000"/>
                </a:solidFill>
              </a:rPr>
              <a:t>. </a:t>
            </a:r>
            <a:r>
              <a:rPr lang="en-IE" sz="3600" dirty="0">
                <a:solidFill>
                  <a:srgbClr val="FF0000"/>
                </a:solidFill>
              </a:rPr>
              <a:t>C</a:t>
            </a:r>
            <a:r>
              <a:rPr lang="en-IE" sz="3600" dirty="0" smtClean="0">
                <a:solidFill>
                  <a:srgbClr val="FF0000"/>
                </a:solidFill>
              </a:rPr>
              <a:t>ritical reading</a:t>
            </a:r>
            <a:endParaRPr lang="en-US" sz="3600" dirty="0">
              <a:solidFill>
                <a:srgbClr val="FF0000"/>
              </a:solidFill>
            </a:endParaRPr>
          </a:p>
        </p:txBody>
      </p:sp>
    </p:spTree>
    <p:extLst>
      <p:ext uri="{BB962C8B-B14F-4D97-AF65-F5344CB8AC3E}">
        <p14:creationId xmlns:p14="http://schemas.microsoft.com/office/powerpoint/2010/main" val="3127056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animBg="1"/>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descr="Follow steps in handout" title="Steps"/>
          <p:cNvSpPr/>
          <p:nvPr/>
        </p:nvSpPr>
        <p:spPr>
          <a:xfrm>
            <a:off x="7250334" y="3835022"/>
            <a:ext cx="1494172" cy="102994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IE" sz="1600" dirty="0" smtClean="0"/>
              <a:t>Follow steps 1-5 in </a:t>
            </a:r>
          </a:p>
          <a:p>
            <a:pPr algn="ctr"/>
            <a:r>
              <a:rPr lang="en-IE" sz="1600" dirty="0" smtClean="0"/>
              <a:t>hand out provided</a:t>
            </a:r>
            <a:endParaRPr lang="en-US" sz="1600" dirty="0"/>
          </a:p>
        </p:txBody>
      </p:sp>
      <p:sp>
        <p:nvSpPr>
          <p:cNvPr id="3" name="Text Placeholder 2"/>
          <p:cNvSpPr>
            <a:spLocks noGrp="1"/>
          </p:cNvSpPr>
          <p:nvPr>
            <p:ph type="body" sz="quarter" idx="11"/>
          </p:nvPr>
        </p:nvSpPr>
        <p:spPr>
          <a:xfrm>
            <a:off x="696146" y="2176736"/>
            <a:ext cx="6350000" cy="3985307"/>
          </a:xfrm>
        </p:spPr>
        <p:txBody>
          <a:bodyPr>
            <a:normAutofit lnSpcReduction="10000"/>
          </a:bodyPr>
          <a:lstStyle/>
          <a:p>
            <a:r>
              <a:rPr lang="en-US" b="0" dirty="0"/>
              <a:t>L</a:t>
            </a:r>
            <a:r>
              <a:rPr lang="en-US" b="0" dirty="0" smtClean="0"/>
              <a:t>eadership </a:t>
            </a:r>
            <a:r>
              <a:rPr lang="en-US" b="0" dirty="0"/>
              <a:t>is an essential quality in </a:t>
            </a:r>
            <a:r>
              <a:rPr lang="en-US" b="0" dirty="0" smtClean="0"/>
              <a:t>nursing, as posited by Brown </a:t>
            </a:r>
            <a:r>
              <a:rPr lang="en-US" b="0" dirty="0"/>
              <a:t>(2005) </a:t>
            </a:r>
            <a:r>
              <a:rPr lang="en-US" b="0" dirty="0" smtClean="0"/>
              <a:t>. </a:t>
            </a:r>
            <a:r>
              <a:rPr lang="en-US" b="0" dirty="0"/>
              <a:t>This is confirmed by the recent requirements of the NHS Plan (DOH, 2002).  This Plan has emphasized the importance of introducing the transformational model of leadership.  Smith (2001) explains that this is a leadership which involves the use of charisma and interpersonal skills to enable achievement.  Jones (2004) argues that the key characteristic of transformational leadership is empowering others to achieve.  In my own experience, a leader with transformational qualities can make any team member feel that they have a useful part to play in the organization.  This is confirmed by </a:t>
            </a:r>
            <a:r>
              <a:rPr lang="en-US" b="0" dirty="0" err="1"/>
              <a:t>Fea</a:t>
            </a:r>
            <a:r>
              <a:rPr lang="en-US" b="0" dirty="0"/>
              <a:t> (2001) who argues that transformational leadership increases feelings of self-worth and capability in their team members</a:t>
            </a:r>
            <a:r>
              <a:rPr lang="en-US" b="0" dirty="0" smtClean="0"/>
              <a:t>. Transformational leadership is therefore really important.</a:t>
            </a:r>
            <a:endParaRPr lang="en-IE" b="0" dirty="0"/>
          </a:p>
        </p:txBody>
      </p:sp>
      <p:sp>
        <p:nvSpPr>
          <p:cNvPr id="5" name="TextBox 4" descr="description-analysis-evaluation" title="Critical process reminder"/>
          <p:cNvSpPr txBox="1"/>
          <p:nvPr/>
        </p:nvSpPr>
        <p:spPr>
          <a:xfrm>
            <a:off x="682498" y="1264298"/>
            <a:ext cx="6441990" cy="646331"/>
          </a:xfrm>
          <a:prstGeom prst="rect">
            <a:avLst/>
          </a:prstGeom>
          <a:noFill/>
          <a:ln>
            <a:solidFill>
              <a:srgbClr val="000000"/>
            </a:solidFill>
          </a:ln>
        </p:spPr>
        <p:txBody>
          <a:bodyPr wrap="square" rtlCol="0">
            <a:spAutoFit/>
          </a:bodyPr>
          <a:lstStyle/>
          <a:p>
            <a:r>
              <a:rPr lang="en-IE" b="1" dirty="0">
                <a:solidFill>
                  <a:srgbClr val="000000"/>
                </a:solidFill>
              </a:rPr>
              <a:t>Read this </a:t>
            </a:r>
            <a:r>
              <a:rPr lang="en-IE" b="1" dirty="0" smtClean="0">
                <a:solidFill>
                  <a:srgbClr val="000000"/>
                </a:solidFill>
              </a:rPr>
              <a:t>critically: does it move from </a:t>
            </a:r>
            <a:r>
              <a:rPr lang="en-IE" b="1" dirty="0" smtClean="0">
                <a:solidFill>
                  <a:srgbClr val="FF0000"/>
                </a:solidFill>
              </a:rPr>
              <a:t>description</a:t>
            </a:r>
            <a:r>
              <a:rPr lang="en-IE" b="1" dirty="0" smtClean="0">
                <a:solidFill>
                  <a:srgbClr val="000000"/>
                </a:solidFill>
              </a:rPr>
              <a:t> to </a:t>
            </a:r>
            <a:r>
              <a:rPr lang="en-IE" b="1" dirty="0" smtClean="0">
                <a:solidFill>
                  <a:srgbClr val="92D050"/>
                </a:solidFill>
              </a:rPr>
              <a:t>analysis</a:t>
            </a:r>
            <a:r>
              <a:rPr lang="en-IE" b="1" dirty="0" smtClean="0">
                <a:solidFill>
                  <a:srgbClr val="000000"/>
                </a:solidFill>
              </a:rPr>
              <a:t> to </a:t>
            </a:r>
            <a:r>
              <a:rPr lang="en-IE" b="1" dirty="0" smtClean="0">
                <a:solidFill>
                  <a:srgbClr val="0070C0"/>
                </a:solidFill>
              </a:rPr>
              <a:t>evaluation</a:t>
            </a:r>
            <a:r>
              <a:rPr lang="en-IE" b="1" dirty="0" smtClean="0">
                <a:solidFill>
                  <a:srgbClr val="000000"/>
                </a:solidFill>
              </a:rPr>
              <a:t>?</a:t>
            </a:r>
            <a:endParaRPr lang="en-IE" b="1" dirty="0">
              <a:solidFill>
                <a:srgbClr val="000000"/>
              </a:solidFill>
            </a:endParaRPr>
          </a:p>
        </p:txBody>
      </p:sp>
      <p:sp>
        <p:nvSpPr>
          <p:cNvPr id="6" name="TextBox 5"/>
          <p:cNvSpPr txBox="1"/>
          <p:nvPr/>
        </p:nvSpPr>
        <p:spPr>
          <a:xfrm>
            <a:off x="3204838" y="621437"/>
            <a:ext cx="2725445" cy="276999"/>
          </a:xfrm>
          <a:prstGeom prst="rect">
            <a:avLst/>
          </a:prstGeom>
          <a:noFill/>
        </p:spPr>
        <p:txBody>
          <a:bodyPr wrap="square" rtlCol="0">
            <a:spAutoFit/>
          </a:bodyPr>
          <a:lstStyle/>
          <a:p>
            <a:r>
              <a:rPr lang="en-IE" sz="1200" dirty="0" smtClean="0">
                <a:solidFill>
                  <a:srgbClr val="000000"/>
                </a:solidFill>
              </a:rPr>
              <a:t>Source: University of Cumbria (2017)</a:t>
            </a:r>
            <a:endParaRPr lang="en-IE" sz="1200" dirty="0">
              <a:solidFill>
                <a:srgbClr val="000000"/>
              </a:solidFill>
            </a:endParaRPr>
          </a:p>
        </p:txBody>
      </p:sp>
      <p:sp>
        <p:nvSpPr>
          <p:cNvPr id="2" name="Text Placeholder 1"/>
          <p:cNvSpPr>
            <a:spLocks noGrp="1"/>
          </p:cNvSpPr>
          <p:nvPr>
            <p:ph type="body" sz="quarter" idx="10"/>
          </p:nvPr>
        </p:nvSpPr>
        <p:spPr>
          <a:xfrm>
            <a:off x="655203" y="484142"/>
            <a:ext cx="2549635" cy="780156"/>
          </a:xfrm>
        </p:spPr>
        <p:txBody>
          <a:bodyPr>
            <a:normAutofit/>
          </a:bodyPr>
          <a:lstStyle/>
          <a:p>
            <a:r>
              <a:rPr lang="en-IE" sz="3200" dirty="0" smtClean="0"/>
              <a:t>Example 1</a:t>
            </a:r>
            <a:endParaRPr lang="en-IE" sz="3200" dirty="0"/>
          </a:p>
        </p:txBody>
      </p:sp>
    </p:spTree>
    <p:extLst>
      <p:ext uri="{BB962C8B-B14F-4D97-AF65-F5344CB8AC3E}">
        <p14:creationId xmlns:p14="http://schemas.microsoft.com/office/powerpoint/2010/main" val="191154554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600610" y="1946552"/>
            <a:ext cx="6471989" cy="4577078"/>
          </a:xfrm>
        </p:spPr>
        <p:txBody>
          <a:bodyPr>
            <a:noAutofit/>
          </a:bodyPr>
          <a:lstStyle/>
          <a:p>
            <a:r>
              <a:rPr lang="en-US" sz="1200" dirty="0"/>
              <a:t>A review of the available literature provides a wealth of examples of authors advocating leadership as an essential quality in nursing. For example, </a:t>
            </a:r>
            <a:r>
              <a:rPr lang="en-US" sz="1200" dirty="0" err="1"/>
              <a:t>Shackleton</a:t>
            </a:r>
            <a:r>
              <a:rPr lang="en-US" sz="1200" dirty="0"/>
              <a:t> </a:t>
            </a:r>
            <a:r>
              <a:rPr lang="en-GB" sz="1200" dirty="0"/>
              <a:t>(1950) emphasises</a:t>
            </a:r>
            <a:r>
              <a:rPr lang="en-US" sz="1200" dirty="0"/>
              <a:t> that nursing needs strong leadership and recommends a strong transactional approach of reward and punishment to get results and promote teamwork. However, more recently, authors have moved towards the concept of charismatic and transformational leadership (Smith, 2001; Jones, 2004). These qualities are also an integral part of the new recommendations in the NHS Plan (DOH 2002).</a:t>
            </a:r>
            <a:endParaRPr lang="en-IE" sz="1200" dirty="0"/>
          </a:p>
          <a:p>
            <a:r>
              <a:rPr lang="en-US" sz="1200" dirty="0"/>
              <a:t> </a:t>
            </a:r>
            <a:endParaRPr lang="en-IE" sz="1200" dirty="0"/>
          </a:p>
          <a:p>
            <a:r>
              <a:rPr lang="en-US" sz="1200" dirty="0"/>
              <a:t>Charisma appears to be a complex phenomenon to define. </a:t>
            </a:r>
            <a:r>
              <a:rPr lang="en-US" sz="1200" dirty="0" err="1"/>
              <a:t>Davidzhar</a:t>
            </a:r>
            <a:r>
              <a:rPr lang="en-US" sz="1200" dirty="0"/>
              <a:t> (1991) suggests that it is an aspect of personality which makes the individual irresistible to others, in terms of their ability to persuade and empower others. However, other authors, such as Romano (1996) and Harvey (2000) highlight the intangible nature of charisma and</a:t>
            </a:r>
            <a:r>
              <a:rPr lang="en-GB" sz="1200" dirty="0"/>
              <a:t> emphasise</a:t>
            </a:r>
            <a:r>
              <a:rPr lang="en-US" sz="1200" dirty="0"/>
              <a:t> the frustrating point that individuals know charisma if they see it, but find it difficult to define.</a:t>
            </a:r>
            <a:endParaRPr lang="en-IE" sz="1200" dirty="0"/>
          </a:p>
          <a:p>
            <a:r>
              <a:rPr lang="en-US" sz="1200" dirty="0"/>
              <a:t> </a:t>
            </a:r>
            <a:endParaRPr lang="en-IE" sz="1200" dirty="0"/>
          </a:p>
          <a:p>
            <a:r>
              <a:rPr lang="en-US" sz="1200" dirty="0"/>
              <a:t>It appears problematic, therefore, to identify exactly how charisma can become an integral part of developing transformational leadership in nursing, if it is a quality which, in itself, is difficult to define. For example, Smith (2001) maintains that transformational leadership uses a combination of charisma and interpersonal skills to enable achievement. However, identifying potential transformational leaders may be a difficulty if the pre-requisite for identifying charismatic individuals is an integral part of this selection process</a:t>
            </a:r>
            <a:r>
              <a:rPr lang="en-US" sz="1200" dirty="0" smtClean="0"/>
              <a:t>.</a:t>
            </a:r>
            <a:endParaRPr lang="en-IE" sz="1200" dirty="0"/>
          </a:p>
        </p:txBody>
      </p:sp>
      <p:sp>
        <p:nvSpPr>
          <p:cNvPr id="5" name="Rectangle 4"/>
          <p:cNvSpPr/>
          <p:nvPr/>
        </p:nvSpPr>
        <p:spPr>
          <a:xfrm>
            <a:off x="600610" y="1181075"/>
            <a:ext cx="6356093" cy="646331"/>
          </a:xfrm>
          <a:prstGeom prst="rect">
            <a:avLst/>
          </a:prstGeom>
          <a:ln>
            <a:solidFill>
              <a:srgbClr val="000000"/>
            </a:solidFill>
          </a:ln>
        </p:spPr>
        <p:txBody>
          <a:bodyPr wrap="square">
            <a:spAutoFit/>
          </a:bodyPr>
          <a:lstStyle/>
          <a:p>
            <a:r>
              <a:rPr lang="en-IE" b="1" dirty="0">
                <a:solidFill>
                  <a:srgbClr val="000000"/>
                </a:solidFill>
              </a:rPr>
              <a:t>Read this critically: does it </a:t>
            </a:r>
            <a:r>
              <a:rPr lang="en-IE" b="1" dirty="0" smtClean="0">
                <a:solidFill>
                  <a:srgbClr val="000000"/>
                </a:solidFill>
              </a:rPr>
              <a:t>better </a:t>
            </a:r>
            <a:r>
              <a:rPr lang="en-IE" b="1" dirty="0" smtClean="0">
                <a:solidFill>
                  <a:srgbClr val="92D050"/>
                </a:solidFill>
              </a:rPr>
              <a:t>analyse</a:t>
            </a:r>
            <a:r>
              <a:rPr lang="en-IE" b="1" dirty="0" smtClean="0">
                <a:solidFill>
                  <a:srgbClr val="000000"/>
                </a:solidFill>
              </a:rPr>
              <a:t> the sources referenced?</a:t>
            </a:r>
            <a:endParaRPr lang="en-IE" b="1" dirty="0">
              <a:solidFill>
                <a:srgbClr val="000000"/>
              </a:solidFill>
            </a:endParaRPr>
          </a:p>
        </p:txBody>
      </p:sp>
      <p:sp>
        <p:nvSpPr>
          <p:cNvPr id="4" name="TextBox 3"/>
          <p:cNvSpPr txBox="1"/>
          <p:nvPr/>
        </p:nvSpPr>
        <p:spPr>
          <a:xfrm>
            <a:off x="3204838" y="621437"/>
            <a:ext cx="2725445" cy="276999"/>
          </a:xfrm>
          <a:prstGeom prst="rect">
            <a:avLst/>
          </a:prstGeom>
          <a:noFill/>
        </p:spPr>
        <p:txBody>
          <a:bodyPr wrap="square" rtlCol="0">
            <a:spAutoFit/>
          </a:bodyPr>
          <a:lstStyle/>
          <a:p>
            <a:r>
              <a:rPr lang="en-IE" sz="1200" dirty="0" smtClean="0">
                <a:solidFill>
                  <a:srgbClr val="000000"/>
                </a:solidFill>
              </a:rPr>
              <a:t>Source: University of Cumbria (2017)</a:t>
            </a:r>
            <a:endParaRPr lang="en-IE" sz="1200" dirty="0">
              <a:solidFill>
                <a:srgbClr val="000000"/>
              </a:solidFill>
            </a:endParaRPr>
          </a:p>
        </p:txBody>
      </p:sp>
      <p:sp>
        <p:nvSpPr>
          <p:cNvPr id="3" name="Text Placeholder 2"/>
          <p:cNvSpPr>
            <a:spLocks noGrp="1"/>
          </p:cNvSpPr>
          <p:nvPr>
            <p:ph type="body" sz="quarter" idx="10"/>
          </p:nvPr>
        </p:nvSpPr>
        <p:spPr>
          <a:xfrm>
            <a:off x="578202" y="456849"/>
            <a:ext cx="2236020" cy="471199"/>
          </a:xfrm>
        </p:spPr>
        <p:txBody>
          <a:bodyPr>
            <a:noAutofit/>
          </a:bodyPr>
          <a:lstStyle/>
          <a:p>
            <a:r>
              <a:rPr lang="en-IE" sz="3200" dirty="0" smtClean="0"/>
              <a:t>Example 2</a:t>
            </a:r>
            <a:endParaRPr lang="en-IE" sz="3200" dirty="0"/>
          </a:p>
        </p:txBody>
      </p:sp>
    </p:spTree>
    <p:extLst>
      <p:ext uri="{BB962C8B-B14F-4D97-AF65-F5344CB8AC3E}">
        <p14:creationId xmlns:p14="http://schemas.microsoft.com/office/powerpoint/2010/main" val="267032375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of drug pills" title="Pills"/>
          <p:cNvPicPr>
            <a:picLocks noChangeAspect="1" noChangeArrowheads="1"/>
          </p:cNvPicPr>
          <p:nvPr/>
        </p:nvPicPr>
        <p:blipFill rotWithShape="1">
          <a:blip r:embed="rId2">
            <a:extLst>
              <a:ext uri="{28A0092B-C50C-407E-A947-70E740481C1C}">
                <a14:useLocalDpi xmlns:a14="http://schemas.microsoft.com/office/drawing/2010/main" val="0"/>
              </a:ext>
            </a:extLst>
          </a:blip>
          <a:srcRect t="9949" b="17264"/>
          <a:stretch/>
        </p:blipFill>
        <p:spPr bwMode="auto">
          <a:xfrm>
            <a:off x="5750132" y="3871354"/>
            <a:ext cx="1604481" cy="1650671"/>
          </a:xfrm>
          <a:prstGeom prst="rect">
            <a:avLst/>
          </a:prstGeom>
          <a:noFill/>
          <a:extLst>
            <a:ext uri="{909E8E84-426E-40DD-AFC4-6F175D3DCCD1}">
              <a14:hiddenFill xmlns:a14="http://schemas.microsoft.com/office/drawing/2010/main">
                <a:solidFill>
                  <a:srgbClr val="FFFFFF"/>
                </a:solidFill>
              </a14:hiddenFill>
            </a:ext>
          </a:extLst>
        </p:spPr>
      </p:pic>
      <p:sp>
        <p:nvSpPr>
          <p:cNvPr id="3" name="Text Placeholder 2"/>
          <p:cNvSpPr>
            <a:spLocks noGrp="1"/>
          </p:cNvSpPr>
          <p:nvPr>
            <p:ph type="body" sz="quarter" idx="11"/>
          </p:nvPr>
        </p:nvSpPr>
        <p:spPr>
          <a:xfrm>
            <a:off x="565518" y="1539555"/>
            <a:ext cx="6349570" cy="1939916"/>
          </a:xfrm>
        </p:spPr>
        <p:txBody>
          <a:bodyPr>
            <a:normAutofit lnSpcReduction="10000"/>
          </a:bodyPr>
          <a:lstStyle/>
          <a:p>
            <a:r>
              <a:rPr lang="en-IE" dirty="0" smtClean="0"/>
              <a:t>Why is the author choosing to use the evidence they’ve presented?</a:t>
            </a:r>
          </a:p>
          <a:p>
            <a:pPr marL="285750" indent="-285750">
              <a:buFont typeface="Arial" panose="020B0604020202020204" pitchFamily="34" charset="0"/>
              <a:buChar char="•"/>
            </a:pPr>
            <a:r>
              <a:rPr lang="en-IE" dirty="0" smtClean="0"/>
              <a:t>Is it all presented, or is some missing…</a:t>
            </a:r>
          </a:p>
          <a:p>
            <a:pPr marL="285750" indent="-285750">
              <a:buFont typeface="Arial" panose="020B0604020202020204" pitchFamily="34" charset="0"/>
              <a:buChar char="•"/>
            </a:pPr>
            <a:r>
              <a:rPr lang="en-IE" dirty="0" smtClean="0"/>
              <a:t>Is there a hidden agenda?</a:t>
            </a:r>
          </a:p>
          <a:p>
            <a:pPr marL="285750" indent="-285750">
              <a:buFont typeface="Arial" panose="020B0604020202020204" pitchFamily="34" charset="0"/>
              <a:buChar char="•"/>
            </a:pPr>
            <a:r>
              <a:rPr lang="en-IE" dirty="0" smtClean="0"/>
              <a:t>Do they use reliable, disinterested sources</a:t>
            </a:r>
          </a:p>
          <a:p>
            <a:pPr marL="285750" indent="-285750">
              <a:buFont typeface="Arial" panose="020B0604020202020204" pitchFamily="34" charset="0"/>
              <a:buChar char="•"/>
            </a:pPr>
            <a:r>
              <a:rPr lang="en-IE" dirty="0" smtClean="0"/>
              <a:t>Is there BIAS present?</a:t>
            </a:r>
          </a:p>
          <a:p>
            <a:pPr marL="285750" indent="-285750">
              <a:buFont typeface="Arial" panose="020B0604020202020204" pitchFamily="34" charset="0"/>
              <a:buChar char="•"/>
            </a:pPr>
            <a:endParaRPr lang="en-IE" dirty="0"/>
          </a:p>
        </p:txBody>
      </p:sp>
      <p:sp>
        <p:nvSpPr>
          <p:cNvPr id="4" name="TextBox 3"/>
          <p:cNvSpPr txBox="1"/>
          <p:nvPr/>
        </p:nvSpPr>
        <p:spPr>
          <a:xfrm>
            <a:off x="565518" y="3758171"/>
            <a:ext cx="5184613" cy="2308324"/>
          </a:xfrm>
          <a:prstGeom prst="rect">
            <a:avLst/>
          </a:prstGeom>
          <a:noFill/>
        </p:spPr>
        <p:txBody>
          <a:bodyPr wrap="square" rtlCol="0">
            <a:spAutoFit/>
          </a:bodyPr>
          <a:lstStyle/>
          <a:p>
            <a:r>
              <a:rPr lang="en-IE" dirty="0">
                <a:solidFill>
                  <a:srgbClr val="000000"/>
                </a:solidFill>
              </a:rPr>
              <a:t>E.g. a drug trial – were all results (positive and negative) reported? Who benefits financially from these results? Does the sponsor of the study benefit? Was there pressure on the researcher to achieve statistical significance for an expensive research project? Has the researcher maybe unintentionally displayed BIAS</a:t>
            </a:r>
            <a:endParaRPr lang="en-US" dirty="0">
              <a:solidFill>
                <a:srgbClr val="000000"/>
              </a:solidFill>
            </a:endParaRPr>
          </a:p>
          <a:p>
            <a:endParaRPr lang="en-US" dirty="0"/>
          </a:p>
        </p:txBody>
      </p:sp>
      <p:sp>
        <p:nvSpPr>
          <p:cNvPr id="2" name="Text Placeholder 1"/>
          <p:cNvSpPr>
            <a:spLocks noGrp="1"/>
          </p:cNvSpPr>
          <p:nvPr>
            <p:ph type="body" sz="quarter" idx="10"/>
          </p:nvPr>
        </p:nvSpPr>
        <p:spPr/>
        <p:txBody>
          <a:bodyPr>
            <a:normAutofit/>
          </a:bodyPr>
          <a:lstStyle/>
          <a:p>
            <a:r>
              <a:rPr lang="en-IE" sz="3200" dirty="0" smtClean="0"/>
              <a:t>Analysing evidence</a:t>
            </a:r>
            <a:endParaRPr lang="en-US" sz="3200" dirty="0"/>
          </a:p>
        </p:txBody>
      </p:sp>
    </p:spTree>
    <p:extLst>
      <p:ext uri="{BB962C8B-B14F-4D97-AF65-F5344CB8AC3E}">
        <p14:creationId xmlns:p14="http://schemas.microsoft.com/office/powerpoint/2010/main" val="17289857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of doctor" title="Docto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6904" y="2843634"/>
            <a:ext cx="2232561" cy="2800609"/>
          </a:xfrm>
          <a:prstGeom prst="rect">
            <a:avLst/>
          </a:prstGeom>
          <a:noFill/>
          <a:ln w="9525">
            <a:solidFill>
              <a:schemeClr val="accent1"/>
            </a:solidFill>
            <a:miter lim="800000"/>
            <a:headEnd/>
            <a:tailEnd/>
          </a:ln>
          <a:extLst>
            <a:ext uri="{909E8E84-426E-40DD-AFC4-6F175D3DCCD1}">
              <a14:hiddenFill xmlns:a14="http://schemas.microsoft.com/office/drawing/2010/main">
                <a:solidFill>
                  <a:schemeClr val="accent1"/>
                </a:solidFill>
              </a14:hiddenFill>
            </a:ext>
          </a:extLst>
        </p:spPr>
      </p:pic>
      <p:sp>
        <p:nvSpPr>
          <p:cNvPr id="4" name="TextBox 3"/>
          <p:cNvSpPr txBox="1"/>
          <p:nvPr/>
        </p:nvSpPr>
        <p:spPr>
          <a:xfrm>
            <a:off x="3693226" y="3089776"/>
            <a:ext cx="2778826" cy="2308324"/>
          </a:xfrm>
          <a:prstGeom prst="rect">
            <a:avLst/>
          </a:prstGeom>
          <a:noFill/>
        </p:spPr>
        <p:txBody>
          <a:bodyPr wrap="square" rtlCol="0">
            <a:spAutoFit/>
          </a:bodyPr>
          <a:lstStyle/>
          <a:p>
            <a:r>
              <a:rPr lang="en-IE" dirty="0">
                <a:solidFill>
                  <a:srgbClr val="000000"/>
                </a:solidFill>
              </a:rPr>
              <a:t>e.g. </a:t>
            </a:r>
            <a:r>
              <a:rPr lang="en-IE" dirty="0" smtClean="0">
                <a:solidFill>
                  <a:srgbClr val="000000"/>
                </a:solidFill>
              </a:rPr>
              <a:t>a </a:t>
            </a:r>
            <a:r>
              <a:rPr lang="en-IE" dirty="0">
                <a:solidFill>
                  <a:srgbClr val="000000"/>
                </a:solidFill>
              </a:rPr>
              <a:t>doctor makes a diagnosis of the symptoms (evidence) based on training and knowledge based on medical </a:t>
            </a:r>
            <a:r>
              <a:rPr lang="en-IE" dirty="0" smtClean="0">
                <a:solidFill>
                  <a:srgbClr val="000000"/>
                </a:solidFill>
              </a:rPr>
              <a:t>research (</a:t>
            </a:r>
            <a:r>
              <a:rPr lang="en-IE" dirty="0">
                <a:solidFill>
                  <a:srgbClr val="000000"/>
                </a:solidFill>
              </a:rPr>
              <a:t>Cottrell, 2016) </a:t>
            </a:r>
          </a:p>
          <a:p>
            <a:endParaRPr lang="en-US" dirty="0"/>
          </a:p>
        </p:txBody>
      </p:sp>
      <p:sp>
        <p:nvSpPr>
          <p:cNvPr id="3" name="Text Placeholder 2"/>
          <p:cNvSpPr>
            <a:spLocks noGrp="1"/>
          </p:cNvSpPr>
          <p:nvPr>
            <p:ph type="body" sz="quarter" idx="11"/>
          </p:nvPr>
        </p:nvSpPr>
        <p:spPr>
          <a:xfrm>
            <a:off x="696147" y="1705809"/>
            <a:ext cx="6441989" cy="819027"/>
          </a:xfrm>
        </p:spPr>
        <p:txBody>
          <a:bodyPr>
            <a:normAutofit fontScale="92500" lnSpcReduction="10000"/>
          </a:bodyPr>
          <a:lstStyle/>
          <a:p>
            <a:r>
              <a:rPr lang="en-IE" dirty="0" smtClean="0"/>
              <a:t>Evidence must be evaluated according to valid criteria – previous research in the field or an appropriate  theoretical model</a:t>
            </a:r>
          </a:p>
          <a:p>
            <a:endParaRPr lang="en-IE" dirty="0"/>
          </a:p>
          <a:p>
            <a:endParaRPr lang="en-US" dirty="0"/>
          </a:p>
        </p:txBody>
      </p:sp>
      <p:sp>
        <p:nvSpPr>
          <p:cNvPr id="2" name="Text Placeholder 1"/>
          <p:cNvSpPr>
            <a:spLocks noGrp="1"/>
          </p:cNvSpPr>
          <p:nvPr>
            <p:ph type="body" sz="quarter" idx="10"/>
          </p:nvPr>
        </p:nvSpPr>
        <p:spPr/>
        <p:txBody>
          <a:bodyPr>
            <a:normAutofit/>
          </a:bodyPr>
          <a:lstStyle/>
          <a:p>
            <a:r>
              <a:rPr lang="en-IE" dirty="0"/>
              <a:t>V</a:t>
            </a:r>
            <a:r>
              <a:rPr lang="en-IE" dirty="0" smtClean="0"/>
              <a:t>alid criteria</a:t>
            </a:r>
            <a:endParaRPr lang="en-US" dirty="0"/>
          </a:p>
        </p:txBody>
      </p:sp>
    </p:spTree>
    <p:extLst>
      <p:ext uri="{BB962C8B-B14F-4D97-AF65-F5344CB8AC3E}">
        <p14:creationId xmlns:p14="http://schemas.microsoft.com/office/powerpoint/2010/main" val="395653598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descr="Image of a stats graph" title="Grap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44625" y="3649643"/>
            <a:ext cx="2254739" cy="2074908"/>
          </a:xfrm>
          <a:prstGeom prst="rect">
            <a:avLst/>
          </a:prstGeom>
          <a:noFill/>
          <a:ln w="28575">
            <a:solidFill>
              <a:schemeClr val="accent1"/>
            </a:solidFill>
          </a:ln>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46265" y="3693226"/>
            <a:ext cx="6591871" cy="2308324"/>
          </a:xfrm>
          <a:prstGeom prst="rect">
            <a:avLst/>
          </a:prstGeom>
          <a:noFill/>
        </p:spPr>
        <p:txBody>
          <a:bodyPr wrap="square" rtlCol="0">
            <a:spAutoFit/>
          </a:bodyPr>
          <a:lstStyle/>
          <a:p>
            <a:r>
              <a:rPr lang="en-IE" b="1" dirty="0">
                <a:solidFill>
                  <a:srgbClr val="000000"/>
                </a:solidFill>
              </a:rPr>
              <a:t>Sample size and generalisability</a:t>
            </a:r>
            <a:r>
              <a:rPr lang="en-IE" b="1" dirty="0" smtClean="0">
                <a:solidFill>
                  <a:srgbClr val="000000"/>
                </a:solidFill>
              </a:rPr>
              <a:t>?</a:t>
            </a:r>
          </a:p>
          <a:p>
            <a:endParaRPr lang="en-IE" b="1" dirty="0">
              <a:solidFill>
                <a:srgbClr val="000000"/>
              </a:solidFill>
            </a:endParaRPr>
          </a:p>
          <a:p>
            <a:r>
              <a:rPr lang="en-IE" b="1" dirty="0" smtClean="0">
                <a:solidFill>
                  <a:srgbClr val="000000"/>
                </a:solidFill>
              </a:rPr>
              <a:t>What method of statistical analysis </a:t>
            </a:r>
          </a:p>
          <a:p>
            <a:r>
              <a:rPr lang="en-IE" b="1" dirty="0" smtClean="0">
                <a:solidFill>
                  <a:srgbClr val="000000"/>
                </a:solidFill>
              </a:rPr>
              <a:t>was chosen and why?</a:t>
            </a:r>
          </a:p>
          <a:p>
            <a:pPr marL="285750" indent="-285750">
              <a:buFont typeface="Arial" panose="020B0604020202020204" pitchFamily="34" charset="0"/>
              <a:buChar char="•"/>
            </a:pPr>
            <a:r>
              <a:rPr lang="en-IE" b="1" dirty="0" smtClean="0">
                <a:solidFill>
                  <a:srgbClr val="000000"/>
                </a:solidFill>
              </a:rPr>
              <a:t>T-test</a:t>
            </a:r>
          </a:p>
          <a:p>
            <a:pPr marL="285750" indent="-285750">
              <a:buFont typeface="Arial" panose="020B0604020202020204" pitchFamily="34" charset="0"/>
              <a:buChar char="•"/>
            </a:pPr>
            <a:r>
              <a:rPr lang="en-IE" b="1" dirty="0" err="1" smtClean="0">
                <a:solidFill>
                  <a:srgbClr val="000000"/>
                </a:solidFill>
              </a:rPr>
              <a:t>Anova</a:t>
            </a:r>
            <a:endParaRPr lang="en-IE" b="1" dirty="0" smtClean="0">
              <a:solidFill>
                <a:srgbClr val="000000"/>
              </a:solidFill>
            </a:endParaRPr>
          </a:p>
          <a:p>
            <a:pPr marL="285750" indent="-285750">
              <a:buFont typeface="Arial" panose="020B0604020202020204" pitchFamily="34" charset="0"/>
              <a:buChar char="•"/>
            </a:pPr>
            <a:r>
              <a:rPr lang="en-IE" b="1" dirty="0" smtClean="0">
                <a:solidFill>
                  <a:srgbClr val="000000"/>
                </a:solidFill>
              </a:rPr>
              <a:t>Regression </a:t>
            </a:r>
            <a:r>
              <a:rPr lang="en-IE" b="1" dirty="0" err="1" smtClean="0">
                <a:solidFill>
                  <a:srgbClr val="000000"/>
                </a:solidFill>
              </a:rPr>
              <a:t>etc</a:t>
            </a:r>
            <a:endParaRPr lang="en-US" b="1" dirty="0" smtClean="0">
              <a:solidFill>
                <a:srgbClr val="000000"/>
              </a:solidFill>
            </a:endParaRPr>
          </a:p>
          <a:p>
            <a:pPr marL="285750" indent="-285750">
              <a:buFont typeface="Arial" panose="020B0604020202020204" pitchFamily="34" charset="0"/>
              <a:buChar char="•"/>
            </a:pPr>
            <a:endParaRPr lang="en-IE" b="1" dirty="0">
              <a:solidFill>
                <a:srgbClr val="000000"/>
              </a:solidFill>
            </a:endParaRPr>
          </a:p>
        </p:txBody>
      </p:sp>
      <p:sp>
        <p:nvSpPr>
          <p:cNvPr id="3" name="Text Placeholder 2"/>
          <p:cNvSpPr>
            <a:spLocks noGrp="1"/>
          </p:cNvSpPr>
          <p:nvPr>
            <p:ph type="body" sz="quarter" idx="11"/>
          </p:nvPr>
        </p:nvSpPr>
        <p:spPr>
          <a:xfrm>
            <a:off x="696148" y="1705809"/>
            <a:ext cx="6350000" cy="1227396"/>
          </a:xfrm>
        </p:spPr>
        <p:txBody>
          <a:bodyPr/>
          <a:lstStyle/>
          <a:p>
            <a:pPr algn="ctr"/>
            <a:r>
              <a:rPr lang="en-IE" dirty="0" smtClean="0"/>
              <a:t>What is wrong with this statement?</a:t>
            </a:r>
          </a:p>
          <a:p>
            <a:pPr algn="ctr"/>
            <a:endParaRPr lang="en-IE" dirty="0"/>
          </a:p>
          <a:p>
            <a:pPr algn="ctr"/>
            <a:r>
              <a:rPr lang="en-IE" dirty="0" smtClean="0"/>
              <a:t>“60% of people prefer cats to dogs”</a:t>
            </a:r>
            <a:endParaRPr lang="en-US" dirty="0"/>
          </a:p>
        </p:txBody>
      </p:sp>
      <p:sp>
        <p:nvSpPr>
          <p:cNvPr id="2" name="Text Placeholder 1"/>
          <p:cNvSpPr>
            <a:spLocks noGrp="1"/>
          </p:cNvSpPr>
          <p:nvPr>
            <p:ph type="body" sz="quarter" idx="10"/>
          </p:nvPr>
        </p:nvSpPr>
        <p:spPr/>
        <p:txBody>
          <a:bodyPr/>
          <a:lstStyle/>
          <a:p>
            <a:r>
              <a:rPr lang="en-IE" dirty="0" smtClean="0"/>
              <a:t>Beware statistics</a:t>
            </a:r>
            <a:endParaRPr lang="en-US" dirty="0"/>
          </a:p>
        </p:txBody>
      </p:sp>
    </p:spTree>
    <p:extLst>
      <p:ext uri="{BB962C8B-B14F-4D97-AF65-F5344CB8AC3E}">
        <p14:creationId xmlns:p14="http://schemas.microsoft.com/office/powerpoint/2010/main" val="52742688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696147" y="1705809"/>
            <a:ext cx="6334045" cy="4219978"/>
          </a:xfrm>
        </p:spPr>
        <p:txBody>
          <a:bodyPr>
            <a:normAutofit/>
          </a:bodyPr>
          <a:lstStyle/>
          <a:p>
            <a:r>
              <a:rPr lang="en-IE" sz="2400" dirty="0" smtClean="0"/>
              <a:t>Are the conclusions justified by the evidence presented?</a:t>
            </a:r>
          </a:p>
          <a:p>
            <a:endParaRPr lang="en-IE" sz="2400" dirty="0"/>
          </a:p>
          <a:p>
            <a:r>
              <a:rPr lang="en-US" dirty="0" smtClean="0"/>
              <a:t>e.g. (Cottrell 2016)</a:t>
            </a:r>
          </a:p>
          <a:p>
            <a:endParaRPr lang="en-US" dirty="0"/>
          </a:p>
          <a:p>
            <a:pPr fontAlgn="base"/>
            <a:r>
              <a:rPr lang="en-IE" dirty="0"/>
              <a:t>Proposition 1:</a:t>
            </a:r>
            <a:r>
              <a:rPr lang="en-IE" b="0" dirty="0"/>
              <a:t> The karate champion is a woman. (Verifiable fact</a:t>
            </a:r>
            <a:r>
              <a:rPr lang="en-IE" b="0" dirty="0" smtClean="0"/>
              <a:t>.)</a:t>
            </a:r>
          </a:p>
          <a:p>
            <a:pPr fontAlgn="base"/>
            <a:endParaRPr lang="en-IE" b="0" dirty="0"/>
          </a:p>
          <a:p>
            <a:pPr fontAlgn="base"/>
            <a:r>
              <a:rPr lang="en-IE" dirty="0"/>
              <a:t>Proposition 2:</a:t>
            </a:r>
            <a:r>
              <a:rPr lang="en-IE" b="0" dirty="0"/>
              <a:t> My mother is a woman. (Verifiable fact</a:t>
            </a:r>
            <a:r>
              <a:rPr lang="en-IE" b="0" dirty="0" smtClean="0"/>
              <a:t>.)</a:t>
            </a:r>
          </a:p>
          <a:p>
            <a:pPr fontAlgn="base"/>
            <a:endParaRPr lang="en-IE" b="0" dirty="0"/>
          </a:p>
          <a:p>
            <a:pPr fontAlgn="base"/>
            <a:r>
              <a:rPr lang="en-IE" dirty="0"/>
              <a:t>Conclusion:</a:t>
            </a:r>
            <a:r>
              <a:rPr lang="en-IE" b="0" dirty="0"/>
              <a:t> My mother is a woman, therefore she is a karate champion. (False conclusion.)</a:t>
            </a:r>
          </a:p>
          <a:p>
            <a:endParaRPr lang="en-US" dirty="0" smtClean="0"/>
          </a:p>
          <a:p>
            <a:endParaRPr lang="en-US" dirty="0"/>
          </a:p>
        </p:txBody>
      </p:sp>
      <p:sp>
        <p:nvSpPr>
          <p:cNvPr id="2" name="Text Placeholder 1"/>
          <p:cNvSpPr>
            <a:spLocks noGrp="1"/>
          </p:cNvSpPr>
          <p:nvPr>
            <p:ph type="body" sz="quarter" idx="10"/>
          </p:nvPr>
        </p:nvSpPr>
        <p:spPr/>
        <p:txBody>
          <a:bodyPr>
            <a:normAutofit/>
          </a:bodyPr>
          <a:lstStyle/>
          <a:p>
            <a:r>
              <a:rPr lang="en-IE" dirty="0" smtClean="0"/>
              <a:t>Valid conclusions</a:t>
            </a:r>
            <a:endParaRPr lang="en-US" dirty="0"/>
          </a:p>
        </p:txBody>
      </p:sp>
    </p:spTree>
    <p:extLst>
      <p:ext uri="{BB962C8B-B14F-4D97-AF65-F5344CB8AC3E}">
        <p14:creationId xmlns:p14="http://schemas.microsoft.com/office/powerpoint/2010/main" val="105503653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Image of a cartoon man lifting weights" title="Work ou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56112" y="1531154"/>
            <a:ext cx="3539243" cy="3368180"/>
          </a:xfrm>
          <a:prstGeom prst="rect">
            <a:avLst/>
          </a:prstGeom>
          <a:noFill/>
          <a:extLst>
            <a:ext uri="{909E8E84-426E-40DD-AFC4-6F175D3DCCD1}">
              <a14:hiddenFill xmlns:a14="http://schemas.microsoft.com/office/drawing/2010/main">
                <a:solidFill>
                  <a:srgbClr val="FFFFFF"/>
                </a:solidFill>
              </a14:hiddenFill>
            </a:ext>
          </a:extLst>
        </p:spPr>
      </p:pic>
      <p:sp>
        <p:nvSpPr>
          <p:cNvPr id="3" name="Text Placeholder 2"/>
          <p:cNvSpPr>
            <a:spLocks noGrp="1"/>
          </p:cNvSpPr>
          <p:nvPr>
            <p:ph type="body" sz="quarter" idx="11"/>
          </p:nvPr>
        </p:nvSpPr>
        <p:spPr>
          <a:xfrm>
            <a:off x="1203198" y="5264168"/>
            <a:ext cx="5645070" cy="467375"/>
          </a:xfrm>
        </p:spPr>
        <p:txBody>
          <a:bodyPr/>
          <a:lstStyle/>
          <a:p>
            <a:r>
              <a:rPr lang="en-IE" dirty="0" smtClean="0"/>
              <a:t>Critique the examples on the worksheet provided</a:t>
            </a:r>
            <a:endParaRPr lang="en-IE" dirty="0"/>
          </a:p>
        </p:txBody>
      </p:sp>
      <p:sp>
        <p:nvSpPr>
          <p:cNvPr id="2" name="Text Placeholder 1"/>
          <p:cNvSpPr>
            <a:spLocks noGrp="1"/>
          </p:cNvSpPr>
          <p:nvPr>
            <p:ph type="body" sz="quarter" idx="10"/>
          </p:nvPr>
        </p:nvSpPr>
        <p:spPr/>
        <p:txBody>
          <a:bodyPr/>
          <a:lstStyle/>
          <a:p>
            <a:r>
              <a:rPr lang="en-IE" dirty="0" smtClean="0"/>
              <a:t>Exercises</a:t>
            </a:r>
            <a:endParaRPr lang="en-IE" dirty="0"/>
          </a:p>
        </p:txBody>
      </p:sp>
    </p:spTree>
    <p:extLst>
      <p:ext uri="{BB962C8B-B14F-4D97-AF65-F5344CB8AC3E}">
        <p14:creationId xmlns:p14="http://schemas.microsoft.com/office/powerpoint/2010/main" val="193345225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descr="position - line of reasoning - conclusion" title="Argument Flow"/>
          <p:cNvGraphicFramePr/>
          <p:nvPr>
            <p:extLst>
              <p:ext uri="{D42A27DB-BD31-4B8C-83A1-F6EECF244321}">
                <p14:modId xmlns:p14="http://schemas.microsoft.com/office/powerpoint/2010/main" val="3769122339"/>
              </p:ext>
            </p:extLst>
          </p:nvPr>
        </p:nvGraphicFramePr>
        <p:xfrm>
          <a:off x="1683403" y="2442029"/>
          <a:ext cx="4800524" cy="325812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 Placeholder 2"/>
          <p:cNvSpPr>
            <a:spLocks noGrp="1"/>
          </p:cNvSpPr>
          <p:nvPr>
            <p:ph type="body" sz="quarter" idx="11"/>
          </p:nvPr>
        </p:nvSpPr>
        <p:spPr>
          <a:xfrm>
            <a:off x="696148" y="1705809"/>
            <a:ext cx="6441988" cy="407999"/>
          </a:xfrm>
        </p:spPr>
        <p:txBody>
          <a:bodyPr/>
          <a:lstStyle/>
          <a:p>
            <a:r>
              <a:rPr lang="en-IE" dirty="0" smtClean="0"/>
              <a:t>What is an argument?</a:t>
            </a:r>
          </a:p>
          <a:p>
            <a:endParaRPr lang="en-IE" dirty="0" smtClean="0"/>
          </a:p>
        </p:txBody>
      </p:sp>
      <p:sp>
        <p:nvSpPr>
          <p:cNvPr id="2" name="Text Placeholder 1"/>
          <p:cNvSpPr>
            <a:spLocks noGrp="1"/>
          </p:cNvSpPr>
          <p:nvPr>
            <p:ph type="body" sz="quarter" idx="10"/>
          </p:nvPr>
        </p:nvSpPr>
        <p:spPr/>
        <p:txBody>
          <a:bodyPr/>
          <a:lstStyle/>
          <a:p>
            <a:r>
              <a:rPr lang="en-IE" dirty="0">
                <a:solidFill>
                  <a:srgbClr val="FF0000"/>
                </a:solidFill>
              </a:rPr>
              <a:t>3</a:t>
            </a:r>
            <a:r>
              <a:rPr lang="en-IE" dirty="0" smtClean="0">
                <a:solidFill>
                  <a:srgbClr val="FF0000"/>
                </a:solidFill>
              </a:rPr>
              <a:t>. Critical writing</a:t>
            </a:r>
            <a:endParaRPr lang="en-IE" dirty="0">
              <a:solidFill>
                <a:srgbClr val="FF0000"/>
              </a:solidFill>
            </a:endParaRPr>
          </a:p>
        </p:txBody>
      </p:sp>
    </p:spTree>
    <p:extLst>
      <p:ext uri="{BB962C8B-B14F-4D97-AF65-F5344CB8AC3E}">
        <p14:creationId xmlns:p14="http://schemas.microsoft.com/office/powerpoint/2010/main" val="195108736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of two stick figures holding a conversation" title="Conversa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6724" y="2906974"/>
            <a:ext cx="5142440" cy="2881596"/>
          </a:xfrm>
          <a:prstGeom prst="rect">
            <a:avLst/>
          </a:prstGeom>
          <a:noFill/>
          <a:extLst>
            <a:ext uri="{909E8E84-426E-40DD-AFC4-6F175D3DCCD1}">
              <a14:hiddenFill xmlns:a14="http://schemas.microsoft.com/office/drawing/2010/main">
                <a:solidFill>
                  <a:srgbClr val="FFFFFF"/>
                </a:solidFill>
              </a14:hiddenFill>
            </a:ext>
          </a:extLst>
        </p:spPr>
      </p:pic>
      <p:sp>
        <p:nvSpPr>
          <p:cNvPr id="4" name="Text Placeholder 3"/>
          <p:cNvSpPr>
            <a:spLocks noGrp="1"/>
          </p:cNvSpPr>
          <p:nvPr>
            <p:ph type="body" sz="quarter" idx="11"/>
          </p:nvPr>
        </p:nvSpPr>
        <p:spPr>
          <a:xfrm>
            <a:off x="696148" y="1705809"/>
            <a:ext cx="5923016" cy="614310"/>
          </a:xfrm>
        </p:spPr>
        <p:txBody>
          <a:bodyPr/>
          <a:lstStyle/>
          <a:p>
            <a:r>
              <a:rPr lang="en-IE" dirty="0" smtClean="0"/>
              <a:t>What questions do </a:t>
            </a:r>
            <a:r>
              <a:rPr lang="en-IE" i="1" dirty="0" smtClean="0"/>
              <a:t>you</a:t>
            </a:r>
            <a:r>
              <a:rPr lang="en-IE" dirty="0" smtClean="0"/>
              <a:t> have about critical writing?</a:t>
            </a:r>
            <a:endParaRPr lang="en-US" dirty="0"/>
          </a:p>
        </p:txBody>
      </p:sp>
      <p:sp>
        <p:nvSpPr>
          <p:cNvPr id="3" name="Text Placeholder 2"/>
          <p:cNvSpPr>
            <a:spLocks noGrp="1"/>
          </p:cNvSpPr>
          <p:nvPr>
            <p:ph type="body" sz="quarter" idx="10"/>
          </p:nvPr>
        </p:nvSpPr>
        <p:spPr/>
        <p:txBody>
          <a:bodyPr/>
          <a:lstStyle/>
          <a:p>
            <a:r>
              <a:rPr lang="en-IE" dirty="0" smtClean="0"/>
              <a:t>Discussion</a:t>
            </a:r>
            <a:endParaRPr lang="en-US" dirty="0"/>
          </a:p>
        </p:txBody>
      </p:sp>
    </p:spTree>
    <p:extLst>
      <p:ext uri="{BB962C8B-B14F-4D97-AF65-F5344CB8AC3E}">
        <p14:creationId xmlns:p14="http://schemas.microsoft.com/office/powerpoint/2010/main" val="426811162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descr="Image of progression in writing: position, strengthened by subpoints, forming a conclusion" title="Progression"/>
          <p:cNvGraphicFramePr/>
          <p:nvPr>
            <p:extLst>
              <p:ext uri="{D42A27DB-BD31-4B8C-83A1-F6EECF244321}">
                <p14:modId xmlns:p14="http://schemas.microsoft.com/office/powerpoint/2010/main" val="500811022"/>
              </p:ext>
            </p:extLst>
          </p:nvPr>
        </p:nvGraphicFramePr>
        <p:xfrm>
          <a:off x="696147" y="1551379"/>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ext Placeholder 1"/>
          <p:cNvSpPr>
            <a:spLocks noGrp="1"/>
          </p:cNvSpPr>
          <p:nvPr>
            <p:ph type="body" sz="quarter" idx="10"/>
          </p:nvPr>
        </p:nvSpPr>
        <p:spPr/>
        <p:txBody>
          <a:bodyPr/>
          <a:lstStyle/>
          <a:p>
            <a:r>
              <a:rPr lang="en-IE" dirty="0" smtClean="0"/>
              <a:t>Progression</a:t>
            </a:r>
            <a:endParaRPr lang="en-IE" dirty="0"/>
          </a:p>
        </p:txBody>
      </p:sp>
    </p:spTree>
    <p:extLst>
      <p:ext uri="{BB962C8B-B14F-4D97-AF65-F5344CB8AC3E}">
        <p14:creationId xmlns:p14="http://schemas.microsoft.com/office/powerpoint/2010/main" val="20477278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descr="Table of structure demonstrating intro, main body (using critical process) followed by conclusion" title="Structure"/>
          <p:cNvGraphicFramePr>
            <a:graphicFrameLocks noGrp="1"/>
          </p:cNvGraphicFramePr>
          <p:nvPr>
            <p:extLst>
              <p:ext uri="{D42A27DB-BD31-4B8C-83A1-F6EECF244321}">
                <p14:modId xmlns:p14="http://schemas.microsoft.com/office/powerpoint/2010/main" val="1317985425"/>
              </p:ext>
            </p:extLst>
          </p:nvPr>
        </p:nvGraphicFramePr>
        <p:xfrm>
          <a:off x="831271" y="1729509"/>
          <a:ext cx="6170029" cy="4357392"/>
        </p:xfrm>
        <a:graphic>
          <a:graphicData uri="http://schemas.openxmlformats.org/drawingml/2006/table">
            <a:tbl>
              <a:tblPr firstCol="1" bandRow="1">
                <a:tableStyleId>{5C22544A-7EE6-4342-B048-85BDC9FD1C3A}</a:tableStyleId>
              </a:tblPr>
              <a:tblGrid>
                <a:gridCol w="1721721"/>
                <a:gridCol w="4448308"/>
              </a:tblGrid>
              <a:tr h="1466345">
                <a:tc>
                  <a:txBody>
                    <a:bodyPr/>
                    <a:lstStyle/>
                    <a:p>
                      <a:r>
                        <a:rPr lang="en-IE" dirty="0" smtClean="0"/>
                        <a:t>Introduction:</a:t>
                      </a:r>
                      <a:endParaRPr lang="en-IE" dirty="0"/>
                    </a:p>
                  </a:txBody>
                  <a:tcPr/>
                </a:tc>
                <a:tc>
                  <a:txBody>
                    <a:bodyPr/>
                    <a:lstStyle/>
                    <a:p>
                      <a:r>
                        <a:rPr lang="en-IE" b="0" dirty="0" smtClean="0">
                          <a:solidFill>
                            <a:srgbClr val="000000"/>
                          </a:solidFill>
                        </a:rPr>
                        <a:t>Present your argument or outline what you aim to achieve in the essay</a:t>
                      </a:r>
                    </a:p>
                    <a:p>
                      <a:pPr marL="285750" indent="-285750">
                        <a:buFont typeface="Arial" panose="020B0604020202020204" pitchFamily="34" charset="0"/>
                        <a:buChar char="•"/>
                      </a:pPr>
                      <a:r>
                        <a:rPr lang="en-IE" b="0" dirty="0" smtClean="0">
                          <a:solidFill>
                            <a:srgbClr val="000000"/>
                          </a:solidFill>
                        </a:rPr>
                        <a:t>Where we’re going / why we’re going there</a:t>
                      </a:r>
                    </a:p>
                  </a:txBody>
                  <a:tcPr/>
                </a:tc>
              </a:tr>
              <a:tr h="1393399">
                <a:tc>
                  <a:txBody>
                    <a:bodyPr/>
                    <a:lstStyle/>
                    <a:p>
                      <a:r>
                        <a:rPr lang="en-IE" dirty="0" smtClean="0"/>
                        <a:t>Main body:</a:t>
                      </a:r>
                      <a:endParaRPr lang="en-IE" dirty="0"/>
                    </a:p>
                  </a:txBody>
                  <a:tcPr/>
                </a:tc>
                <a:tc>
                  <a:txBody>
                    <a:bodyPr/>
                    <a:lstStyle/>
                    <a:p>
                      <a:pPr marL="285750" indent="-285750">
                        <a:buFont typeface="Arial" panose="020B0604020202020204" pitchFamily="34" charset="0"/>
                        <a:buChar char="•"/>
                      </a:pPr>
                      <a:r>
                        <a:rPr lang="en-IE" b="0" dirty="0" smtClean="0">
                          <a:solidFill>
                            <a:srgbClr val="000000"/>
                          </a:solidFill>
                        </a:rPr>
                        <a:t>Description of theory/study/background info </a:t>
                      </a:r>
                    </a:p>
                    <a:p>
                      <a:pPr marL="285750" indent="-285750">
                        <a:buFont typeface="Arial" panose="020B0604020202020204" pitchFamily="34" charset="0"/>
                        <a:buChar char="•"/>
                      </a:pPr>
                      <a:r>
                        <a:rPr lang="en-IE" b="0" dirty="0" smtClean="0">
                          <a:solidFill>
                            <a:srgbClr val="000000"/>
                          </a:solidFill>
                        </a:rPr>
                        <a:t>Analysis of evidence</a:t>
                      </a:r>
                    </a:p>
                    <a:p>
                      <a:pPr marL="285750" indent="-285750">
                        <a:buFont typeface="Arial" panose="020B0604020202020204" pitchFamily="34" charset="0"/>
                        <a:buChar char="•"/>
                      </a:pPr>
                      <a:r>
                        <a:rPr lang="en-IE" b="0" dirty="0" smtClean="0">
                          <a:solidFill>
                            <a:srgbClr val="000000"/>
                          </a:solidFill>
                        </a:rPr>
                        <a:t>Evaluation of what it all means</a:t>
                      </a:r>
                    </a:p>
                  </a:txBody>
                  <a:tcPr/>
                </a:tc>
              </a:tr>
              <a:tr h="1497648">
                <a:tc>
                  <a:txBody>
                    <a:bodyPr/>
                    <a:lstStyle/>
                    <a:p>
                      <a:r>
                        <a:rPr lang="en-IE" dirty="0" smtClean="0"/>
                        <a:t>Conclusion:</a:t>
                      </a:r>
                      <a:endParaRPr lang="en-IE" dirty="0"/>
                    </a:p>
                  </a:txBody>
                  <a:tcPr/>
                </a:tc>
                <a:tc>
                  <a:txBody>
                    <a:bodyPr/>
                    <a:lstStyle/>
                    <a:p>
                      <a:pPr marL="285750" indent="-285750">
                        <a:buFont typeface="Arial" panose="020B0604020202020204" pitchFamily="34" charset="0"/>
                        <a:buChar char="•"/>
                      </a:pPr>
                      <a:r>
                        <a:rPr lang="en-IE" b="0" dirty="0" smtClean="0">
                          <a:solidFill>
                            <a:srgbClr val="000000"/>
                          </a:solidFill>
                        </a:rPr>
                        <a:t>Show how evidence leads to your argument</a:t>
                      </a:r>
                    </a:p>
                    <a:p>
                      <a:pPr marL="285750" indent="-285750">
                        <a:buFont typeface="Arial" panose="020B0604020202020204" pitchFamily="34" charset="0"/>
                        <a:buChar char="•"/>
                      </a:pPr>
                      <a:r>
                        <a:rPr lang="en-IE" b="0" dirty="0" smtClean="0">
                          <a:solidFill>
                            <a:srgbClr val="000000"/>
                          </a:solidFill>
                        </a:rPr>
                        <a:t>Identify weaknesses in your argument</a:t>
                      </a:r>
                    </a:p>
                    <a:p>
                      <a:pPr marL="285750" indent="-285750">
                        <a:buFont typeface="Arial" panose="020B0604020202020204" pitchFamily="34" charset="0"/>
                        <a:buChar char="•"/>
                      </a:pPr>
                      <a:r>
                        <a:rPr lang="en-IE" b="0" dirty="0" smtClean="0">
                          <a:solidFill>
                            <a:srgbClr val="000000"/>
                          </a:solidFill>
                        </a:rPr>
                        <a:t>Identify further research questions</a:t>
                      </a:r>
                    </a:p>
                  </a:txBody>
                  <a:tcPr/>
                </a:tc>
              </a:tr>
            </a:tbl>
          </a:graphicData>
        </a:graphic>
      </p:graphicFrame>
      <p:sp>
        <p:nvSpPr>
          <p:cNvPr id="2" name="Text Placeholder 1"/>
          <p:cNvSpPr>
            <a:spLocks noGrp="1"/>
          </p:cNvSpPr>
          <p:nvPr>
            <p:ph type="body" sz="quarter" idx="10"/>
          </p:nvPr>
        </p:nvSpPr>
        <p:spPr>
          <a:xfrm>
            <a:off x="696147" y="583241"/>
            <a:ext cx="6441989" cy="640056"/>
          </a:xfrm>
        </p:spPr>
        <p:txBody>
          <a:bodyPr>
            <a:noAutofit/>
          </a:bodyPr>
          <a:lstStyle/>
          <a:p>
            <a:r>
              <a:rPr lang="en-IE" sz="3600" dirty="0" smtClean="0">
                <a:cs typeface="Arial" panose="020B0604020202020204" pitchFamily="34" charset="0"/>
              </a:rPr>
              <a:t>Critical Writing: Structure</a:t>
            </a:r>
            <a:endParaRPr lang="en-IE" sz="3600" dirty="0">
              <a:cs typeface="Arial" panose="020B0604020202020204" pitchFamily="34" charset="0"/>
            </a:endParaRPr>
          </a:p>
        </p:txBody>
      </p:sp>
    </p:spTree>
    <p:extLst>
      <p:ext uri="{BB962C8B-B14F-4D97-AF65-F5344CB8AC3E}">
        <p14:creationId xmlns:p14="http://schemas.microsoft.com/office/powerpoint/2010/main" val="303500865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descr="description - analysis - evaluation" title="Critial process"/>
          <p:cNvGraphicFramePr/>
          <p:nvPr>
            <p:extLst>
              <p:ext uri="{D42A27DB-BD31-4B8C-83A1-F6EECF244321}">
                <p14:modId xmlns:p14="http://schemas.microsoft.com/office/powerpoint/2010/main" val="2426001753"/>
              </p:ext>
            </p:extLst>
          </p:nvPr>
        </p:nvGraphicFramePr>
        <p:xfrm>
          <a:off x="500418" y="1556484"/>
          <a:ext cx="3170830" cy="427111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 Placeholder 2"/>
          <p:cNvSpPr>
            <a:spLocks noGrp="1"/>
          </p:cNvSpPr>
          <p:nvPr>
            <p:ph type="body" sz="quarter" idx="11"/>
          </p:nvPr>
        </p:nvSpPr>
        <p:spPr>
          <a:xfrm>
            <a:off x="3821373" y="1670608"/>
            <a:ext cx="3125225" cy="4675601"/>
          </a:xfrm>
        </p:spPr>
        <p:txBody>
          <a:bodyPr>
            <a:noAutofit/>
          </a:bodyPr>
          <a:lstStyle/>
          <a:p>
            <a:pPr marL="342900" indent="-342900">
              <a:buFont typeface="Arial" panose="020B0604020202020204" pitchFamily="34" charset="0"/>
              <a:buChar char="•"/>
            </a:pPr>
            <a:r>
              <a:rPr lang="en-US" sz="2000" b="0" dirty="0" smtClean="0"/>
              <a:t>Avoid stringing quotes together</a:t>
            </a:r>
          </a:p>
          <a:p>
            <a:pPr lvl="0"/>
            <a:endParaRPr lang="en-US" sz="2000" b="0" dirty="0" smtClean="0"/>
          </a:p>
          <a:p>
            <a:pPr marL="342900" lvl="0" indent="-342900">
              <a:buFont typeface="Arial" panose="020B0604020202020204" pitchFamily="34" charset="0"/>
              <a:buChar char="•"/>
            </a:pPr>
            <a:r>
              <a:rPr lang="en-US" sz="2000" b="0" dirty="0" smtClean="0"/>
              <a:t>Be </a:t>
            </a:r>
            <a:r>
              <a:rPr lang="en-US" sz="2000" b="0" dirty="0"/>
              <a:t>‘fair’: </a:t>
            </a:r>
            <a:r>
              <a:rPr lang="en-US" sz="2000" b="0" dirty="0" smtClean="0"/>
              <a:t>assess strengths/weaknesses </a:t>
            </a:r>
            <a:r>
              <a:rPr lang="en-US" sz="2000" b="0" dirty="0"/>
              <a:t>of other </a:t>
            </a:r>
            <a:r>
              <a:rPr lang="en-US" sz="2000" b="0" dirty="0" smtClean="0"/>
              <a:t>people’s </a:t>
            </a:r>
            <a:r>
              <a:rPr lang="en-US" sz="2000" b="0" dirty="0"/>
              <a:t>ideas and writing … without </a:t>
            </a:r>
            <a:r>
              <a:rPr lang="en-US" sz="2000" b="0" dirty="0" smtClean="0"/>
              <a:t>prejudice</a:t>
            </a:r>
          </a:p>
          <a:p>
            <a:pPr lvl="0"/>
            <a:endParaRPr lang="en-IE" sz="2000" b="0" dirty="0"/>
          </a:p>
          <a:p>
            <a:pPr marL="342900" lvl="0" indent="-342900">
              <a:buFont typeface="Arial" panose="020B0604020202020204" pitchFamily="34" charset="0"/>
              <a:buChar char="•"/>
            </a:pPr>
            <a:r>
              <a:rPr lang="en-US" sz="2000" b="0" dirty="0" smtClean="0"/>
              <a:t>Check unsubstantiated statements. </a:t>
            </a:r>
            <a:r>
              <a:rPr lang="en-US" sz="2000" b="0" dirty="0"/>
              <a:t>H</a:t>
            </a:r>
            <a:r>
              <a:rPr lang="en-US" sz="2000" b="0" dirty="0" smtClean="0"/>
              <a:t>ave I included sufficient evidence?</a:t>
            </a:r>
            <a:endParaRPr lang="en-IE" sz="2000" b="0" dirty="0"/>
          </a:p>
        </p:txBody>
      </p:sp>
      <p:sp>
        <p:nvSpPr>
          <p:cNvPr id="2" name="Text Placeholder 1"/>
          <p:cNvSpPr>
            <a:spLocks noGrp="1"/>
          </p:cNvSpPr>
          <p:nvPr>
            <p:ph type="body" sz="quarter" idx="10"/>
          </p:nvPr>
        </p:nvSpPr>
        <p:spPr/>
        <p:txBody>
          <a:bodyPr>
            <a:normAutofit/>
          </a:bodyPr>
          <a:lstStyle/>
          <a:p>
            <a:r>
              <a:rPr lang="en-IE" dirty="0" smtClean="0"/>
              <a:t>Critical </a:t>
            </a:r>
            <a:r>
              <a:rPr lang="en-IE" dirty="0"/>
              <a:t>Writing: </a:t>
            </a:r>
            <a:r>
              <a:rPr lang="en-IE" dirty="0" smtClean="0"/>
              <a:t>Content</a:t>
            </a:r>
            <a:endParaRPr lang="en-IE" dirty="0"/>
          </a:p>
        </p:txBody>
      </p:sp>
    </p:spTree>
    <p:extLst>
      <p:ext uri="{BB962C8B-B14F-4D97-AF65-F5344CB8AC3E}">
        <p14:creationId xmlns:p14="http://schemas.microsoft.com/office/powerpoint/2010/main" val="81277948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696147" y="1339677"/>
            <a:ext cx="6535925" cy="4849370"/>
          </a:xfrm>
        </p:spPr>
        <p:txBody>
          <a:bodyPr>
            <a:normAutofit lnSpcReduction="10000"/>
          </a:bodyPr>
          <a:lstStyle/>
          <a:p>
            <a:r>
              <a:rPr lang="en-IE" dirty="0"/>
              <a:t>Research shows that mindfulness may not only be applicable for the prevention of relapse in depression, but also for the treatment of acute depressive symptoms. Hofmann et al. (2010) conducted a meta-analytic review of effect sizes in 39 studies evaluating the efficacy of mindfulness based approaches in treating symptoms of depression. They found that overall mindfulness based therapies for people with depression had a large effect size (0.95). The study’s authors note that theirs was the first large-scale and scientifically rigorous meta-analysis in this field. </a:t>
            </a:r>
            <a:r>
              <a:rPr lang="en-IE" dirty="0" smtClean="0"/>
              <a:t>Furthermore, the </a:t>
            </a:r>
            <a:r>
              <a:rPr lang="en-IE" dirty="0"/>
              <a:t>large effect size revealed here was identical to that revealed previously for the efficacy of cognitive behavioural therapy (Butler et al. 2006). This indicates that mindfulness is potentially as effective as the commonly used and broadly scientifically validated cognitive behavioural therapy approach, and that more research is needed to compare the two methods for long-term efficacy, cost benefits and appeal to patients</a:t>
            </a:r>
            <a:r>
              <a:rPr lang="en-IE" dirty="0" smtClean="0"/>
              <a:t>.</a:t>
            </a:r>
            <a:endParaRPr lang="en-IE" dirty="0"/>
          </a:p>
        </p:txBody>
      </p:sp>
      <p:sp>
        <p:nvSpPr>
          <p:cNvPr id="2" name="Text Placeholder 1"/>
          <p:cNvSpPr>
            <a:spLocks noGrp="1"/>
          </p:cNvSpPr>
          <p:nvPr>
            <p:ph type="body" sz="quarter" idx="10"/>
          </p:nvPr>
        </p:nvSpPr>
        <p:spPr>
          <a:xfrm>
            <a:off x="696147" y="593326"/>
            <a:ext cx="6441989" cy="629832"/>
          </a:xfrm>
        </p:spPr>
        <p:txBody>
          <a:bodyPr>
            <a:normAutofit fontScale="77500" lnSpcReduction="20000"/>
          </a:bodyPr>
          <a:lstStyle/>
          <a:p>
            <a:r>
              <a:rPr lang="en-IE" dirty="0" smtClean="0"/>
              <a:t>Final Example: Meditation essay</a:t>
            </a:r>
            <a:endParaRPr lang="en-IE" dirty="0"/>
          </a:p>
        </p:txBody>
      </p:sp>
      <p:sp>
        <p:nvSpPr>
          <p:cNvPr id="4" name="TextBox 3"/>
          <p:cNvSpPr txBox="1"/>
          <p:nvPr/>
        </p:nvSpPr>
        <p:spPr>
          <a:xfrm>
            <a:off x="696147" y="6305566"/>
            <a:ext cx="1833989" cy="276999"/>
          </a:xfrm>
          <a:prstGeom prst="rect">
            <a:avLst/>
          </a:prstGeom>
          <a:noFill/>
          <a:ln>
            <a:noFill/>
          </a:ln>
        </p:spPr>
        <p:txBody>
          <a:bodyPr wrap="square" rtlCol="0">
            <a:spAutoFit/>
          </a:bodyPr>
          <a:lstStyle/>
          <a:p>
            <a:r>
              <a:rPr lang="en-IE" sz="1200" dirty="0" smtClean="0">
                <a:solidFill>
                  <a:srgbClr val="000000"/>
                </a:solidFill>
              </a:rPr>
              <a:t>Source: Murphy (2017)</a:t>
            </a:r>
            <a:endParaRPr lang="en-IE" sz="1200" dirty="0">
              <a:solidFill>
                <a:srgbClr val="000000"/>
              </a:solidFill>
            </a:endParaRPr>
          </a:p>
        </p:txBody>
      </p:sp>
    </p:spTree>
    <p:extLst>
      <p:ext uri="{BB962C8B-B14F-4D97-AF65-F5344CB8AC3E}">
        <p14:creationId xmlns:p14="http://schemas.microsoft.com/office/powerpoint/2010/main" val="15266341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descr="description - analysis - evaluation" title="Critical process"/>
          <p:cNvGraphicFramePr/>
          <p:nvPr>
            <p:extLst>
              <p:ext uri="{D42A27DB-BD31-4B8C-83A1-F6EECF244321}">
                <p14:modId xmlns:p14="http://schemas.microsoft.com/office/powerpoint/2010/main" val="3620325367"/>
              </p:ext>
            </p:extLst>
          </p:nvPr>
        </p:nvGraphicFramePr>
        <p:xfrm>
          <a:off x="3407391" y="2333766"/>
          <a:ext cx="3048000" cy="38896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 Placeholder 2"/>
          <p:cNvSpPr>
            <a:spLocks noGrp="1"/>
          </p:cNvSpPr>
          <p:nvPr>
            <p:ph type="body" sz="quarter" idx="11"/>
          </p:nvPr>
        </p:nvSpPr>
        <p:spPr>
          <a:xfrm>
            <a:off x="696147" y="1432853"/>
            <a:ext cx="6350000" cy="900913"/>
          </a:xfrm>
        </p:spPr>
        <p:txBody>
          <a:bodyPr>
            <a:normAutofit lnSpcReduction="10000"/>
          </a:bodyPr>
          <a:lstStyle/>
          <a:p>
            <a:pPr marL="342900" indent="-342900">
              <a:buFont typeface="+mj-lt"/>
              <a:buAutoNum type="arabicPeriod"/>
            </a:pPr>
            <a:r>
              <a:rPr lang="en-US" dirty="0" smtClean="0"/>
              <a:t>Is </a:t>
            </a:r>
            <a:r>
              <a:rPr lang="en-US" dirty="0"/>
              <a:t>this piece a good example of </a:t>
            </a:r>
            <a:r>
              <a:rPr lang="en-US" dirty="0" smtClean="0"/>
              <a:t>academic </a:t>
            </a:r>
            <a:r>
              <a:rPr lang="en-US" dirty="0"/>
              <a:t>writing</a:t>
            </a:r>
            <a:r>
              <a:rPr lang="en-US" dirty="0" smtClean="0"/>
              <a:t>?</a:t>
            </a:r>
          </a:p>
          <a:p>
            <a:pPr marL="342900" indent="-342900">
              <a:buFont typeface="+mj-lt"/>
              <a:buAutoNum type="arabicPeriod"/>
            </a:pPr>
            <a:r>
              <a:rPr lang="en-IE" dirty="0" smtClean="0"/>
              <a:t>Can you identify if and where it follows the critical process?</a:t>
            </a:r>
            <a:endParaRPr lang="en-US" dirty="0"/>
          </a:p>
          <a:p>
            <a:endParaRPr lang="en-US" dirty="0"/>
          </a:p>
        </p:txBody>
      </p:sp>
      <p:sp>
        <p:nvSpPr>
          <p:cNvPr id="2" name="Text Placeholder 1"/>
          <p:cNvSpPr>
            <a:spLocks noGrp="1"/>
          </p:cNvSpPr>
          <p:nvPr>
            <p:ph type="body" sz="quarter" idx="10"/>
          </p:nvPr>
        </p:nvSpPr>
        <p:spPr>
          <a:xfrm>
            <a:off x="696147" y="374962"/>
            <a:ext cx="6441989" cy="780156"/>
          </a:xfrm>
        </p:spPr>
        <p:txBody>
          <a:bodyPr>
            <a:normAutofit/>
          </a:bodyPr>
          <a:lstStyle/>
          <a:p>
            <a:r>
              <a:rPr lang="en-IE" dirty="0" smtClean="0"/>
              <a:t>Discussion</a:t>
            </a:r>
            <a:endParaRPr lang="en-US" dirty="0"/>
          </a:p>
        </p:txBody>
      </p:sp>
    </p:spTree>
    <p:extLst>
      <p:ext uri="{BB962C8B-B14F-4D97-AF65-F5344CB8AC3E}">
        <p14:creationId xmlns:p14="http://schemas.microsoft.com/office/powerpoint/2010/main" val="345860542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AutoShape 5"/>
          <p:cNvSpPr>
            <a:spLocks noChangeAspect="1" noChangeArrowheads="1"/>
          </p:cNvSpPr>
          <p:nvPr/>
        </p:nvSpPr>
        <p:spPr bwMode="auto">
          <a:xfrm>
            <a:off x="-36513" y="-26988"/>
            <a:ext cx="9180513" cy="6981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en-GB" altLang="en-US" sz="2400">
              <a:solidFill>
                <a:srgbClr val="000000"/>
              </a:solidFill>
              <a:cs typeface="Arial" charset="0"/>
            </a:endParaRPr>
          </a:p>
        </p:txBody>
      </p:sp>
      <p:sp>
        <p:nvSpPr>
          <p:cNvPr id="49156" name="Rectangle 70"/>
          <p:cNvSpPr>
            <a:spLocks noChangeArrowheads="1"/>
          </p:cNvSpPr>
          <p:nvPr/>
        </p:nvSpPr>
        <p:spPr bwMode="auto">
          <a:xfrm>
            <a:off x="868778" y="2911475"/>
            <a:ext cx="88966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GB" altLang="en-US" sz="2400" dirty="0">
                <a:solidFill>
                  <a:srgbClr val="FF0000"/>
                </a:solidFill>
                <a:latin typeface="Arial Unicode MS" pitchFamily="34" charset="-128"/>
                <a:ea typeface="Arial Unicode MS" pitchFamily="34" charset="-128"/>
                <a:cs typeface="Arial Unicode MS" pitchFamily="34" charset="-128"/>
              </a:rPr>
              <a:t>What?</a:t>
            </a:r>
          </a:p>
        </p:txBody>
      </p:sp>
      <p:sp>
        <p:nvSpPr>
          <p:cNvPr id="49157" name="Rectangle 71"/>
          <p:cNvSpPr>
            <a:spLocks noChangeArrowheads="1"/>
          </p:cNvSpPr>
          <p:nvPr/>
        </p:nvSpPr>
        <p:spPr bwMode="auto">
          <a:xfrm>
            <a:off x="1758334" y="2438454"/>
            <a:ext cx="97622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GB" altLang="en-US" sz="2400" dirty="0">
                <a:solidFill>
                  <a:srgbClr val="FF0000"/>
                </a:solidFill>
                <a:latin typeface="Arial Unicode MS" pitchFamily="34" charset="-128"/>
                <a:ea typeface="Arial Unicode MS" pitchFamily="34" charset="-128"/>
                <a:cs typeface="Arial Unicode MS" pitchFamily="34" charset="-128"/>
              </a:rPr>
              <a:t>When?</a:t>
            </a:r>
          </a:p>
        </p:txBody>
      </p:sp>
      <p:sp>
        <p:nvSpPr>
          <p:cNvPr id="49158" name="Rectangle 72"/>
          <p:cNvSpPr>
            <a:spLocks noChangeArrowheads="1"/>
          </p:cNvSpPr>
          <p:nvPr/>
        </p:nvSpPr>
        <p:spPr bwMode="auto">
          <a:xfrm>
            <a:off x="2874726" y="2309812"/>
            <a:ext cx="80470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GB" altLang="en-US" sz="2400" dirty="0">
                <a:solidFill>
                  <a:srgbClr val="FF0000"/>
                </a:solidFill>
                <a:latin typeface="Arial Unicode MS" pitchFamily="34" charset="-128"/>
                <a:ea typeface="Arial Unicode MS" pitchFamily="34" charset="-128"/>
                <a:cs typeface="Arial Unicode MS" pitchFamily="34" charset="-128"/>
              </a:rPr>
              <a:t>Who?</a:t>
            </a:r>
          </a:p>
        </p:txBody>
      </p:sp>
      <p:sp>
        <p:nvSpPr>
          <p:cNvPr id="49159" name="Rectangle 73"/>
          <p:cNvSpPr>
            <a:spLocks noChangeArrowheads="1"/>
          </p:cNvSpPr>
          <p:nvPr/>
        </p:nvSpPr>
        <p:spPr bwMode="auto">
          <a:xfrm>
            <a:off x="3897756" y="2119627"/>
            <a:ext cx="107882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GB" altLang="en-US" sz="2400" dirty="0">
                <a:solidFill>
                  <a:srgbClr val="FF0000"/>
                </a:solidFill>
                <a:latin typeface="Arial Unicode MS" pitchFamily="34" charset="-128"/>
                <a:ea typeface="Arial Unicode MS" pitchFamily="34" charset="-128"/>
                <a:cs typeface="Arial Unicode MS" pitchFamily="34" charset="-128"/>
              </a:rPr>
              <a:t>Where?</a:t>
            </a:r>
          </a:p>
        </p:txBody>
      </p:sp>
      <p:sp>
        <p:nvSpPr>
          <p:cNvPr id="49160" name="Rectangle 75"/>
          <p:cNvSpPr>
            <a:spLocks noChangeArrowheads="1"/>
          </p:cNvSpPr>
          <p:nvPr/>
        </p:nvSpPr>
        <p:spPr bwMode="auto">
          <a:xfrm>
            <a:off x="5846450" y="3571875"/>
            <a:ext cx="78707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GB" altLang="en-US" sz="2400" dirty="0">
                <a:solidFill>
                  <a:srgbClr val="76B531"/>
                </a:solidFill>
                <a:latin typeface="Arial Unicode MS" pitchFamily="34" charset="-128"/>
                <a:ea typeface="Arial Unicode MS" pitchFamily="34" charset="-128"/>
                <a:cs typeface="Arial Unicode MS" pitchFamily="34" charset="-128"/>
              </a:rPr>
              <a:t>Why?</a:t>
            </a:r>
          </a:p>
        </p:txBody>
      </p:sp>
      <p:sp>
        <p:nvSpPr>
          <p:cNvPr id="49161" name="Rectangle 76"/>
          <p:cNvSpPr>
            <a:spLocks noChangeArrowheads="1"/>
          </p:cNvSpPr>
          <p:nvPr/>
        </p:nvSpPr>
        <p:spPr bwMode="auto">
          <a:xfrm>
            <a:off x="5660888" y="2546350"/>
            <a:ext cx="78867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GB" altLang="en-US" sz="2400" dirty="0">
                <a:solidFill>
                  <a:srgbClr val="76B531"/>
                </a:solidFill>
                <a:latin typeface="Arial Unicode MS" pitchFamily="34" charset="-128"/>
                <a:ea typeface="Arial Unicode MS" pitchFamily="34" charset="-128"/>
                <a:cs typeface="Arial Unicode MS" pitchFamily="34" charset="-128"/>
              </a:rPr>
              <a:t>How?</a:t>
            </a:r>
          </a:p>
        </p:txBody>
      </p:sp>
      <p:sp>
        <p:nvSpPr>
          <p:cNvPr id="49162" name="Rectangle 77"/>
          <p:cNvSpPr>
            <a:spLocks noChangeArrowheads="1"/>
          </p:cNvSpPr>
          <p:nvPr/>
        </p:nvSpPr>
        <p:spPr bwMode="auto">
          <a:xfrm>
            <a:off x="5625306" y="4351338"/>
            <a:ext cx="112851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GB" altLang="en-US" sz="2400" dirty="0">
                <a:solidFill>
                  <a:srgbClr val="76B531"/>
                </a:solidFill>
                <a:latin typeface="Arial Unicode MS" pitchFamily="34" charset="-128"/>
                <a:ea typeface="Arial Unicode MS" pitchFamily="34" charset="-128"/>
                <a:cs typeface="Arial Unicode MS" pitchFamily="34" charset="-128"/>
              </a:rPr>
              <a:t>What if?</a:t>
            </a:r>
          </a:p>
        </p:txBody>
      </p:sp>
      <p:sp>
        <p:nvSpPr>
          <p:cNvPr id="49163" name="Rectangle 78"/>
          <p:cNvSpPr>
            <a:spLocks noChangeArrowheads="1"/>
          </p:cNvSpPr>
          <p:nvPr/>
        </p:nvSpPr>
        <p:spPr bwMode="auto">
          <a:xfrm>
            <a:off x="1618508" y="1543796"/>
            <a:ext cx="1800173"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GB" altLang="en-US" sz="2800" b="1" dirty="0">
                <a:solidFill>
                  <a:srgbClr val="FF0000"/>
                </a:solidFill>
                <a:latin typeface="Arial Unicode MS" pitchFamily="34" charset="-128"/>
                <a:ea typeface="Arial Unicode MS" pitchFamily="34" charset="-128"/>
                <a:cs typeface="Arial Unicode MS" pitchFamily="34" charset="-128"/>
              </a:rPr>
              <a:t>Description</a:t>
            </a:r>
            <a:endParaRPr lang="en-GB" altLang="en-US" sz="2800" dirty="0">
              <a:solidFill>
                <a:srgbClr val="FF0000"/>
              </a:solidFill>
              <a:latin typeface="Arial Unicode MS" pitchFamily="34" charset="-128"/>
              <a:ea typeface="Arial Unicode MS" pitchFamily="34" charset="-128"/>
              <a:cs typeface="Arial Unicode MS" pitchFamily="34" charset="-128"/>
            </a:endParaRPr>
          </a:p>
        </p:txBody>
      </p:sp>
      <p:sp>
        <p:nvSpPr>
          <p:cNvPr id="49164" name="Rectangle 79"/>
          <p:cNvSpPr>
            <a:spLocks noChangeArrowheads="1"/>
          </p:cNvSpPr>
          <p:nvPr/>
        </p:nvSpPr>
        <p:spPr bwMode="auto">
          <a:xfrm>
            <a:off x="6051413" y="2973387"/>
            <a:ext cx="132715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GB" altLang="en-US" sz="2800" b="1" dirty="0">
                <a:solidFill>
                  <a:srgbClr val="92D050"/>
                </a:solidFill>
                <a:latin typeface="Arial Unicode MS" pitchFamily="34" charset="-128"/>
                <a:ea typeface="Arial Unicode MS" pitchFamily="34" charset="-128"/>
                <a:cs typeface="Arial Unicode MS" pitchFamily="34" charset="-128"/>
              </a:rPr>
              <a:t>Analysis</a:t>
            </a:r>
            <a:endParaRPr lang="en-GB" altLang="en-US" sz="2800" dirty="0">
              <a:solidFill>
                <a:srgbClr val="92D050"/>
              </a:solidFill>
              <a:latin typeface="Arial Unicode MS" pitchFamily="34" charset="-128"/>
              <a:ea typeface="Arial Unicode MS" pitchFamily="34" charset="-128"/>
              <a:cs typeface="Arial Unicode MS" pitchFamily="34" charset="-128"/>
            </a:endParaRPr>
          </a:p>
        </p:txBody>
      </p:sp>
      <p:sp>
        <p:nvSpPr>
          <p:cNvPr id="49165" name="Rectangle 80"/>
          <p:cNvSpPr>
            <a:spLocks noChangeArrowheads="1"/>
          </p:cNvSpPr>
          <p:nvPr/>
        </p:nvSpPr>
        <p:spPr bwMode="auto">
          <a:xfrm>
            <a:off x="644238" y="5454845"/>
            <a:ext cx="1681551"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GB" altLang="en-US" sz="2800" b="1" dirty="0">
                <a:solidFill>
                  <a:srgbClr val="103154">
                    <a:lumMod val="50000"/>
                    <a:lumOff val="50000"/>
                  </a:srgbClr>
                </a:solidFill>
                <a:latin typeface="Arial Unicode MS" pitchFamily="34" charset="-128"/>
                <a:ea typeface="Arial Unicode MS" pitchFamily="34" charset="-128"/>
                <a:cs typeface="Arial Unicode MS" pitchFamily="34" charset="-128"/>
              </a:rPr>
              <a:t>Evaluation</a:t>
            </a:r>
            <a:endParaRPr lang="en-GB" altLang="en-US" sz="2800" dirty="0">
              <a:solidFill>
                <a:srgbClr val="103154">
                  <a:lumMod val="50000"/>
                  <a:lumOff val="50000"/>
                </a:srgbClr>
              </a:solidFill>
              <a:latin typeface="Arial Unicode MS" pitchFamily="34" charset="-128"/>
              <a:ea typeface="Arial Unicode MS" pitchFamily="34" charset="-128"/>
              <a:cs typeface="Arial Unicode MS" pitchFamily="34" charset="-128"/>
            </a:endParaRPr>
          </a:p>
        </p:txBody>
      </p:sp>
      <p:sp>
        <p:nvSpPr>
          <p:cNvPr id="49166" name="Freeform 81"/>
          <p:cNvSpPr>
            <a:spLocks noEditPoints="1"/>
          </p:cNvSpPr>
          <p:nvPr/>
        </p:nvSpPr>
        <p:spPr bwMode="auto">
          <a:xfrm>
            <a:off x="2008980" y="3272964"/>
            <a:ext cx="1026320" cy="352886"/>
          </a:xfrm>
          <a:custGeom>
            <a:avLst/>
            <a:gdLst>
              <a:gd name="T0" fmla="*/ 2147483647 w 8328"/>
              <a:gd name="T1" fmla="*/ 2147483647 h 3040"/>
              <a:gd name="T2" fmla="*/ 2147483647 w 8328"/>
              <a:gd name="T3" fmla="*/ 2147483647 h 3040"/>
              <a:gd name="T4" fmla="*/ 2147483647 w 8328"/>
              <a:gd name="T5" fmla="*/ 2147483647 h 3040"/>
              <a:gd name="T6" fmla="*/ 2147483647 w 8328"/>
              <a:gd name="T7" fmla="*/ 2147483647 h 3040"/>
              <a:gd name="T8" fmla="*/ 2147483647 w 8328"/>
              <a:gd name="T9" fmla="*/ 2147483647 h 3040"/>
              <a:gd name="T10" fmla="*/ 2147483647 w 8328"/>
              <a:gd name="T11" fmla="*/ 2147483647 h 3040"/>
              <a:gd name="T12" fmla="*/ 2147483647 w 8328"/>
              <a:gd name="T13" fmla="*/ 2147483647 h 3040"/>
              <a:gd name="T14" fmla="*/ 2147483647 w 8328"/>
              <a:gd name="T15" fmla="*/ 2147483647 h 3040"/>
              <a:gd name="T16" fmla="*/ 0 w 8328"/>
              <a:gd name="T17" fmla="*/ 2147483647 h 3040"/>
              <a:gd name="T18" fmla="*/ 2147483647 w 8328"/>
              <a:gd name="T19" fmla="*/ 0 h 3040"/>
              <a:gd name="T20" fmla="*/ 2147483647 w 8328"/>
              <a:gd name="T21" fmla="*/ 2147483647 h 304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328"/>
              <a:gd name="T34" fmla="*/ 0 h 3040"/>
              <a:gd name="T35" fmla="*/ 8328 w 8328"/>
              <a:gd name="T36" fmla="*/ 3040 h 304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328" h="3040">
                <a:moveTo>
                  <a:pt x="8292" y="3036"/>
                </a:moveTo>
                <a:lnTo>
                  <a:pt x="306" y="189"/>
                </a:lnTo>
                <a:cubicBezTo>
                  <a:pt x="293" y="185"/>
                  <a:pt x="286" y="170"/>
                  <a:pt x="291" y="157"/>
                </a:cubicBezTo>
                <a:cubicBezTo>
                  <a:pt x="295" y="144"/>
                  <a:pt x="310" y="138"/>
                  <a:pt x="323" y="142"/>
                </a:cubicBezTo>
                <a:lnTo>
                  <a:pt x="8309" y="2989"/>
                </a:lnTo>
                <a:cubicBezTo>
                  <a:pt x="8322" y="2993"/>
                  <a:pt x="8328" y="3008"/>
                  <a:pt x="8324" y="3021"/>
                </a:cubicBezTo>
                <a:cubicBezTo>
                  <a:pt x="8319" y="3034"/>
                  <a:pt x="8305" y="3040"/>
                  <a:pt x="8292" y="3036"/>
                </a:cubicBezTo>
                <a:close/>
                <a:moveTo>
                  <a:pt x="310" y="376"/>
                </a:moveTo>
                <a:lnTo>
                  <a:pt x="0" y="54"/>
                </a:lnTo>
                <a:lnTo>
                  <a:pt x="444" y="0"/>
                </a:lnTo>
                <a:lnTo>
                  <a:pt x="310" y="376"/>
                </a:lnTo>
                <a:close/>
              </a:path>
            </a:pathLst>
          </a:custGeom>
          <a:solidFill>
            <a:srgbClr val="000000"/>
          </a:solidFill>
          <a:ln w="1270">
            <a:solidFill>
              <a:srgbClr val="000000"/>
            </a:solidFill>
            <a:bevel/>
            <a:headEnd/>
            <a:tailEnd/>
          </a:ln>
        </p:spPr>
        <p:txBody>
          <a:bodyPr/>
          <a:lstStyle/>
          <a:p>
            <a:endParaRPr lang="en-US">
              <a:solidFill>
                <a:srgbClr val="103154"/>
              </a:solidFill>
            </a:endParaRPr>
          </a:p>
        </p:txBody>
      </p:sp>
      <p:sp>
        <p:nvSpPr>
          <p:cNvPr id="49167" name="Freeform 82"/>
          <p:cNvSpPr>
            <a:spLocks noEditPoints="1"/>
          </p:cNvSpPr>
          <p:nvPr/>
        </p:nvSpPr>
        <p:spPr bwMode="auto">
          <a:xfrm>
            <a:off x="2765424" y="2973387"/>
            <a:ext cx="512763" cy="427038"/>
          </a:xfrm>
          <a:custGeom>
            <a:avLst/>
            <a:gdLst>
              <a:gd name="T0" fmla="*/ 2147483647 w 5053"/>
              <a:gd name="T1" fmla="*/ 2147483647 h 3703"/>
              <a:gd name="T2" fmla="*/ 2147483647 w 5053"/>
              <a:gd name="T3" fmla="*/ 2147483647 h 3703"/>
              <a:gd name="T4" fmla="*/ 2147483647 w 5053"/>
              <a:gd name="T5" fmla="*/ 2147483647 h 3703"/>
              <a:gd name="T6" fmla="*/ 2147483647 w 5053"/>
              <a:gd name="T7" fmla="*/ 2147483647 h 3703"/>
              <a:gd name="T8" fmla="*/ 2147483647 w 5053"/>
              <a:gd name="T9" fmla="*/ 2147483647 h 3703"/>
              <a:gd name="T10" fmla="*/ 2147483647 w 5053"/>
              <a:gd name="T11" fmla="*/ 2147483647 h 3703"/>
              <a:gd name="T12" fmla="*/ 2147483647 w 5053"/>
              <a:gd name="T13" fmla="*/ 2147483647 h 3703"/>
              <a:gd name="T14" fmla="*/ 2147483647 w 5053"/>
              <a:gd name="T15" fmla="*/ 2147483647 h 3703"/>
              <a:gd name="T16" fmla="*/ 0 w 5053"/>
              <a:gd name="T17" fmla="*/ 0 h 3703"/>
              <a:gd name="T18" fmla="*/ 2147483647 w 5053"/>
              <a:gd name="T19" fmla="*/ 2147483647 h 3703"/>
              <a:gd name="T20" fmla="*/ 2147483647 w 5053"/>
              <a:gd name="T21" fmla="*/ 2147483647 h 370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053"/>
              <a:gd name="T34" fmla="*/ 0 h 3703"/>
              <a:gd name="T35" fmla="*/ 5053 w 5053"/>
              <a:gd name="T36" fmla="*/ 3703 h 370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053" h="3703">
                <a:moveTo>
                  <a:pt x="5010" y="3695"/>
                </a:moveTo>
                <a:lnTo>
                  <a:pt x="254" y="217"/>
                </a:lnTo>
                <a:cubicBezTo>
                  <a:pt x="243" y="209"/>
                  <a:pt x="241" y="193"/>
                  <a:pt x="249" y="182"/>
                </a:cubicBezTo>
                <a:cubicBezTo>
                  <a:pt x="257" y="171"/>
                  <a:pt x="272" y="169"/>
                  <a:pt x="284" y="177"/>
                </a:cubicBezTo>
                <a:lnTo>
                  <a:pt x="5040" y="3655"/>
                </a:lnTo>
                <a:cubicBezTo>
                  <a:pt x="5051" y="3663"/>
                  <a:pt x="5053" y="3679"/>
                  <a:pt x="5045" y="3690"/>
                </a:cubicBezTo>
                <a:cubicBezTo>
                  <a:pt x="5037" y="3701"/>
                  <a:pt x="5021" y="3703"/>
                  <a:pt x="5010" y="3695"/>
                </a:cubicBezTo>
                <a:close/>
                <a:moveTo>
                  <a:pt x="205" y="398"/>
                </a:moveTo>
                <a:lnTo>
                  <a:pt x="0" y="0"/>
                </a:lnTo>
                <a:lnTo>
                  <a:pt x="441" y="75"/>
                </a:lnTo>
                <a:lnTo>
                  <a:pt x="205" y="398"/>
                </a:lnTo>
                <a:close/>
              </a:path>
            </a:pathLst>
          </a:custGeom>
          <a:solidFill>
            <a:srgbClr val="000000"/>
          </a:solidFill>
          <a:ln w="1270">
            <a:solidFill>
              <a:srgbClr val="000000"/>
            </a:solidFill>
            <a:bevel/>
            <a:headEnd/>
            <a:tailEnd/>
          </a:ln>
        </p:spPr>
        <p:txBody>
          <a:bodyPr/>
          <a:lstStyle/>
          <a:p>
            <a:endParaRPr lang="en-US">
              <a:solidFill>
                <a:srgbClr val="103154"/>
              </a:solidFill>
            </a:endParaRPr>
          </a:p>
        </p:txBody>
      </p:sp>
      <p:sp>
        <p:nvSpPr>
          <p:cNvPr id="49168" name="Freeform 83"/>
          <p:cNvSpPr>
            <a:spLocks noEditPoints="1"/>
          </p:cNvSpPr>
          <p:nvPr/>
        </p:nvSpPr>
        <p:spPr bwMode="auto">
          <a:xfrm>
            <a:off x="3534345" y="2839243"/>
            <a:ext cx="177800" cy="617265"/>
          </a:xfrm>
          <a:custGeom>
            <a:avLst/>
            <a:gdLst>
              <a:gd name="T0" fmla="*/ 2147483647 w 927"/>
              <a:gd name="T1" fmla="*/ 2147483647 h 5319"/>
              <a:gd name="T2" fmla="*/ 2147483647 w 927"/>
              <a:gd name="T3" fmla="*/ 2147483647 h 5319"/>
              <a:gd name="T4" fmla="*/ 2147483647 w 927"/>
              <a:gd name="T5" fmla="*/ 2147483647 h 5319"/>
              <a:gd name="T6" fmla="*/ 2147483647 w 927"/>
              <a:gd name="T7" fmla="*/ 2147483647 h 5319"/>
              <a:gd name="T8" fmla="*/ 2147483647 w 927"/>
              <a:gd name="T9" fmla="*/ 2147483647 h 5319"/>
              <a:gd name="T10" fmla="*/ 2147483647 w 927"/>
              <a:gd name="T11" fmla="*/ 2147483647 h 5319"/>
              <a:gd name="T12" fmla="*/ 2147483647 w 927"/>
              <a:gd name="T13" fmla="*/ 2147483647 h 5319"/>
              <a:gd name="T14" fmla="*/ 0 w 927"/>
              <a:gd name="T15" fmla="*/ 2147483647 h 5319"/>
              <a:gd name="T16" fmla="*/ 2147483647 w 927"/>
              <a:gd name="T17" fmla="*/ 0 h 5319"/>
              <a:gd name="T18" fmla="*/ 2147483647 w 927"/>
              <a:gd name="T19" fmla="*/ 2147483647 h 5319"/>
              <a:gd name="T20" fmla="*/ 0 w 927"/>
              <a:gd name="T21" fmla="*/ 2147483647 h 531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27"/>
              <a:gd name="T34" fmla="*/ 0 h 5319"/>
              <a:gd name="T35" fmla="*/ 927 w 927"/>
              <a:gd name="T36" fmla="*/ 5319 h 531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27" h="5319">
                <a:moveTo>
                  <a:pt x="875" y="5296"/>
                </a:moveTo>
                <a:lnTo>
                  <a:pt x="164" y="334"/>
                </a:lnTo>
                <a:cubicBezTo>
                  <a:pt x="162" y="320"/>
                  <a:pt x="172" y="308"/>
                  <a:pt x="185" y="306"/>
                </a:cubicBezTo>
                <a:cubicBezTo>
                  <a:pt x="199" y="304"/>
                  <a:pt x="212" y="313"/>
                  <a:pt x="214" y="327"/>
                </a:cubicBezTo>
                <a:lnTo>
                  <a:pt x="925" y="5289"/>
                </a:lnTo>
                <a:cubicBezTo>
                  <a:pt x="927" y="5302"/>
                  <a:pt x="917" y="5315"/>
                  <a:pt x="903" y="5317"/>
                </a:cubicBezTo>
                <a:cubicBezTo>
                  <a:pt x="890" y="5319"/>
                  <a:pt x="877" y="5309"/>
                  <a:pt x="875" y="5296"/>
                </a:cubicBezTo>
                <a:close/>
                <a:moveTo>
                  <a:pt x="0" y="425"/>
                </a:moveTo>
                <a:lnTo>
                  <a:pt x="141" y="0"/>
                </a:lnTo>
                <a:lnTo>
                  <a:pt x="396" y="368"/>
                </a:lnTo>
                <a:lnTo>
                  <a:pt x="0" y="425"/>
                </a:lnTo>
                <a:close/>
              </a:path>
            </a:pathLst>
          </a:custGeom>
          <a:solidFill>
            <a:srgbClr val="000000"/>
          </a:solidFill>
          <a:ln w="1270">
            <a:solidFill>
              <a:srgbClr val="000000"/>
            </a:solidFill>
            <a:bevel/>
            <a:headEnd/>
            <a:tailEnd/>
          </a:ln>
        </p:spPr>
        <p:txBody>
          <a:bodyPr/>
          <a:lstStyle/>
          <a:p>
            <a:endParaRPr lang="en-US">
              <a:solidFill>
                <a:srgbClr val="103154"/>
              </a:solidFill>
            </a:endParaRPr>
          </a:p>
        </p:txBody>
      </p:sp>
      <p:sp>
        <p:nvSpPr>
          <p:cNvPr id="49169" name="Freeform 84"/>
          <p:cNvSpPr>
            <a:spLocks noEditPoints="1"/>
          </p:cNvSpPr>
          <p:nvPr/>
        </p:nvSpPr>
        <p:spPr bwMode="auto">
          <a:xfrm flipH="1">
            <a:off x="4380706" y="2674937"/>
            <a:ext cx="102488" cy="781572"/>
          </a:xfrm>
          <a:custGeom>
            <a:avLst/>
            <a:gdLst>
              <a:gd name="T0" fmla="*/ 2147483647 w 1617"/>
              <a:gd name="T1" fmla="*/ 2147483647 h 4936"/>
              <a:gd name="T2" fmla="*/ 2147483647 w 1617"/>
              <a:gd name="T3" fmla="*/ 2147483647 h 4936"/>
              <a:gd name="T4" fmla="*/ 2147483647 w 1617"/>
              <a:gd name="T5" fmla="*/ 2147483647 h 4936"/>
              <a:gd name="T6" fmla="*/ 2147483647 w 1617"/>
              <a:gd name="T7" fmla="*/ 2147483647 h 4936"/>
              <a:gd name="T8" fmla="*/ 2147483647 w 1617"/>
              <a:gd name="T9" fmla="*/ 2147483647 h 4936"/>
              <a:gd name="T10" fmla="*/ 2147483647 w 1617"/>
              <a:gd name="T11" fmla="*/ 2147483647 h 4936"/>
              <a:gd name="T12" fmla="*/ 2147483647 w 1617"/>
              <a:gd name="T13" fmla="*/ 2147483647 h 4936"/>
              <a:gd name="T14" fmla="*/ 2147483647 w 1617"/>
              <a:gd name="T15" fmla="*/ 2147483647 h 4936"/>
              <a:gd name="T16" fmla="*/ 2147483647 w 1617"/>
              <a:gd name="T17" fmla="*/ 0 h 4936"/>
              <a:gd name="T18" fmla="*/ 2147483647 w 1617"/>
              <a:gd name="T19" fmla="*/ 2147483647 h 4936"/>
              <a:gd name="T20" fmla="*/ 2147483647 w 1617"/>
              <a:gd name="T21" fmla="*/ 2147483647 h 493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617"/>
              <a:gd name="T34" fmla="*/ 0 h 4936"/>
              <a:gd name="T35" fmla="*/ 1617 w 1617"/>
              <a:gd name="T36" fmla="*/ 4936 h 49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617" h="4936">
                <a:moveTo>
                  <a:pt x="4" y="4901"/>
                </a:moveTo>
                <a:lnTo>
                  <a:pt x="1422" y="311"/>
                </a:lnTo>
                <a:cubicBezTo>
                  <a:pt x="1426" y="298"/>
                  <a:pt x="1440" y="290"/>
                  <a:pt x="1453" y="294"/>
                </a:cubicBezTo>
                <a:cubicBezTo>
                  <a:pt x="1466" y="298"/>
                  <a:pt x="1474" y="312"/>
                  <a:pt x="1470" y="326"/>
                </a:cubicBezTo>
                <a:lnTo>
                  <a:pt x="51" y="4916"/>
                </a:lnTo>
                <a:cubicBezTo>
                  <a:pt x="47" y="4929"/>
                  <a:pt x="33" y="4936"/>
                  <a:pt x="20" y="4932"/>
                </a:cubicBezTo>
                <a:cubicBezTo>
                  <a:pt x="7" y="4928"/>
                  <a:pt x="0" y="4914"/>
                  <a:pt x="4" y="4901"/>
                </a:cubicBezTo>
                <a:close/>
                <a:moveTo>
                  <a:pt x="1235" y="323"/>
                </a:moveTo>
                <a:lnTo>
                  <a:pt x="1544" y="0"/>
                </a:lnTo>
                <a:lnTo>
                  <a:pt x="1617" y="441"/>
                </a:lnTo>
                <a:lnTo>
                  <a:pt x="1235" y="323"/>
                </a:lnTo>
                <a:close/>
              </a:path>
            </a:pathLst>
          </a:custGeom>
          <a:solidFill>
            <a:srgbClr val="000000"/>
          </a:solidFill>
          <a:ln w="1270">
            <a:solidFill>
              <a:srgbClr val="000000"/>
            </a:solidFill>
            <a:bevel/>
            <a:headEnd/>
            <a:tailEnd/>
          </a:ln>
        </p:spPr>
        <p:txBody>
          <a:bodyPr/>
          <a:lstStyle/>
          <a:p>
            <a:endParaRPr lang="en-US">
              <a:solidFill>
                <a:srgbClr val="103154"/>
              </a:solidFill>
            </a:endParaRPr>
          </a:p>
        </p:txBody>
      </p:sp>
      <p:sp>
        <p:nvSpPr>
          <p:cNvPr id="49170" name="Freeform 85"/>
          <p:cNvSpPr>
            <a:spLocks noEditPoints="1"/>
          </p:cNvSpPr>
          <p:nvPr/>
        </p:nvSpPr>
        <p:spPr bwMode="auto">
          <a:xfrm>
            <a:off x="2906973" y="4278313"/>
            <a:ext cx="350577" cy="389221"/>
          </a:xfrm>
          <a:custGeom>
            <a:avLst/>
            <a:gdLst>
              <a:gd name="T0" fmla="*/ 2147483647 w 3437"/>
              <a:gd name="T1" fmla="*/ 2147483647 h 2295"/>
              <a:gd name="T2" fmla="*/ 2147483647 w 3437"/>
              <a:gd name="T3" fmla="*/ 2147483647 h 2295"/>
              <a:gd name="T4" fmla="*/ 2147483647 w 3437"/>
              <a:gd name="T5" fmla="*/ 2147483647 h 2295"/>
              <a:gd name="T6" fmla="*/ 2147483647 w 3437"/>
              <a:gd name="T7" fmla="*/ 2147483647 h 2295"/>
              <a:gd name="T8" fmla="*/ 2147483647 w 3437"/>
              <a:gd name="T9" fmla="*/ 2147483647 h 2295"/>
              <a:gd name="T10" fmla="*/ 2147483647 w 3437"/>
              <a:gd name="T11" fmla="*/ 2147483647 h 2295"/>
              <a:gd name="T12" fmla="*/ 2147483647 w 3437"/>
              <a:gd name="T13" fmla="*/ 2147483647 h 2295"/>
              <a:gd name="T14" fmla="*/ 2147483647 w 3437"/>
              <a:gd name="T15" fmla="*/ 2147483647 h 2295"/>
              <a:gd name="T16" fmla="*/ 0 w 3437"/>
              <a:gd name="T17" fmla="*/ 2147483647 h 2295"/>
              <a:gd name="T18" fmla="*/ 2147483647 w 3437"/>
              <a:gd name="T19" fmla="*/ 2147483647 h 2295"/>
              <a:gd name="T20" fmla="*/ 2147483647 w 3437"/>
              <a:gd name="T21" fmla="*/ 2147483647 h 229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437"/>
              <a:gd name="T34" fmla="*/ 0 h 2295"/>
              <a:gd name="T35" fmla="*/ 3437 w 3437"/>
              <a:gd name="T36" fmla="*/ 2295 h 229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437" h="2295">
                <a:moveTo>
                  <a:pt x="3422" y="50"/>
                </a:moveTo>
                <a:lnTo>
                  <a:pt x="292" y="2132"/>
                </a:lnTo>
                <a:cubicBezTo>
                  <a:pt x="280" y="2139"/>
                  <a:pt x="265" y="2136"/>
                  <a:pt x="257" y="2125"/>
                </a:cubicBezTo>
                <a:cubicBezTo>
                  <a:pt x="249" y="2113"/>
                  <a:pt x="252" y="2098"/>
                  <a:pt x="264" y="2090"/>
                </a:cubicBezTo>
                <a:lnTo>
                  <a:pt x="3395" y="8"/>
                </a:lnTo>
                <a:cubicBezTo>
                  <a:pt x="3406" y="0"/>
                  <a:pt x="3422" y="3"/>
                  <a:pt x="3429" y="15"/>
                </a:cubicBezTo>
                <a:cubicBezTo>
                  <a:pt x="3437" y="26"/>
                  <a:pt x="3434" y="42"/>
                  <a:pt x="3422" y="50"/>
                </a:cubicBezTo>
                <a:close/>
                <a:moveTo>
                  <a:pt x="444" y="2240"/>
                </a:moveTo>
                <a:lnTo>
                  <a:pt x="0" y="2295"/>
                </a:lnTo>
                <a:lnTo>
                  <a:pt x="222" y="1907"/>
                </a:lnTo>
                <a:lnTo>
                  <a:pt x="444" y="2240"/>
                </a:lnTo>
                <a:close/>
              </a:path>
            </a:pathLst>
          </a:custGeom>
          <a:solidFill>
            <a:srgbClr val="000000"/>
          </a:solidFill>
          <a:ln w="1270">
            <a:solidFill>
              <a:srgbClr val="000000"/>
            </a:solidFill>
            <a:bevel/>
            <a:headEnd/>
            <a:tailEnd/>
          </a:ln>
        </p:spPr>
        <p:txBody>
          <a:bodyPr/>
          <a:lstStyle/>
          <a:p>
            <a:endParaRPr lang="en-US">
              <a:solidFill>
                <a:srgbClr val="103154"/>
              </a:solidFill>
            </a:endParaRPr>
          </a:p>
        </p:txBody>
      </p:sp>
      <p:sp>
        <p:nvSpPr>
          <p:cNvPr id="49171" name="Freeform 86"/>
          <p:cNvSpPr>
            <a:spLocks noEditPoints="1"/>
          </p:cNvSpPr>
          <p:nvPr/>
        </p:nvSpPr>
        <p:spPr bwMode="auto">
          <a:xfrm>
            <a:off x="4985941" y="3060698"/>
            <a:ext cx="508794" cy="403227"/>
          </a:xfrm>
          <a:custGeom>
            <a:avLst/>
            <a:gdLst>
              <a:gd name="T0" fmla="*/ 2147483647 w 2660"/>
              <a:gd name="T1" fmla="*/ 2147483647 h 1714"/>
              <a:gd name="T2" fmla="*/ 2147483647 w 2660"/>
              <a:gd name="T3" fmla="*/ 2147483647 h 1714"/>
              <a:gd name="T4" fmla="*/ 2147483647 w 2660"/>
              <a:gd name="T5" fmla="*/ 2147483647 h 1714"/>
              <a:gd name="T6" fmla="*/ 2147483647 w 2660"/>
              <a:gd name="T7" fmla="*/ 2147483647 h 1714"/>
              <a:gd name="T8" fmla="*/ 2147483647 w 2660"/>
              <a:gd name="T9" fmla="*/ 2147483647 h 1714"/>
              <a:gd name="T10" fmla="*/ 2147483647 w 2660"/>
              <a:gd name="T11" fmla="*/ 2147483647 h 1714"/>
              <a:gd name="T12" fmla="*/ 2147483647 w 2660"/>
              <a:gd name="T13" fmla="*/ 2147483647 h 1714"/>
              <a:gd name="T14" fmla="*/ 2147483647 w 2660"/>
              <a:gd name="T15" fmla="*/ 2147483647 h 1714"/>
              <a:gd name="T16" fmla="*/ 2147483647 w 2660"/>
              <a:gd name="T17" fmla="*/ 0 h 1714"/>
              <a:gd name="T18" fmla="*/ 2147483647 w 2660"/>
              <a:gd name="T19" fmla="*/ 2147483647 h 1714"/>
              <a:gd name="T20" fmla="*/ 2147483647 w 2660"/>
              <a:gd name="T21" fmla="*/ 2147483647 h 171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660"/>
              <a:gd name="T34" fmla="*/ 0 h 1714"/>
              <a:gd name="T35" fmla="*/ 2660 w 2660"/>
              <a:gd name="T36" fmla="*/ 1714 h 171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660" h="1714">
                <a:moveTo>
                  <a:pt x="7" y="1690"/>
                </a:moveTo>
                <a:lnTo>
                  <a:pt x="2513" y="80"/>
                </a:lnTo>
                <a:cubicBezTo>
                  <a:pt x="2519" y="76"/>
                  <a:pt x="2527" y="78"/>
                  <a:pt x="2530" y="83"/>
                </a:cubicBezTo>
                <a:cubicBezTo>
                  <a:pt x="2534" y="89"/>
                  <a:pt x="2532" y="97"/>
                  <a:pt x="2527" y="101"/>
                </a:cubicBezTo>
                <a:lnTo>
                  <a:pt x="21" y="1711"/>
                </a:lnTo>
                <a:cubicBezTo>
                  <a:pt x="15" y="1714"/>
                  <a:pt x="7" y="1713"/>
                  <a:pt x="4" y="1707"/>
                </a:cubicBezTo>
                <a:cubicBezTo>
                  <a:pt x="0" y="1701"/>
                  <a:pt x="2" y="1693"/>
                  <a:pt x="7" y="1690"/>
                </a:cubicBezTo>
                <a:close/>
                <a:moveTo>
                  <a:pt x="2438" y="24"/>
                </a:moveTo>
                <a:lnTo>
                  <a:pt x="2660" y="0"/>
                </a:lnTo>
                <a:lnTo>
                  <a:pt x="2546" y="192"/>
                </a:lnTo>
                <a:lnTo>
                  <a:pt x="2438" y="24"/>
                </a:lnTo>
                <a:close/>
              </a:path>
            </a:pathLst>
          </a:custGeom>
          <a:solidFill>
            <a:srgbClr val="000000"/>
          </a:solidFill>
          <a:ln w="1270">
            <a:solidFill>
              <a:srgbClr val="000000"/>
            </a:solidFill>
            <a:bevel/>
            <a:headEnd/>
            <a:tailEnd/>
          </a:ln>
        </p:spPr>
        <p:txBody>
          <a:bodyPr/>
          <a:lstStyle/>
          <a:p>
            <a:endParaRPr lang="en-US">
              <a:solidFill>
                <a:srgbClr val="103154"/>
              </a:solidFill>
            </a:endParaRPr>
          </a:p>
        </p:txBody>
      </p:sp>
      <p:sp>
        <p:nvSpPr>
          <p:cNvPr id="49172" name="Freeform 87"/>
          <p:cNvSpPr>
            <a:spLocks noEditPoints="1"/>
          </p:cNvSpPr>
          <p:nvPr/>
        </p:nvSpPr>
        <p:spPr bwMode="auto">
          <a:xfrm flipV="1">
            <a:off x="5195750" y="3759316"/>
            <a:ext cx="465138" cy="104194"/>
          </a:xfrm>
          <a:custGeom>
            <a:avLst/>
            <a:gdLst>
              <a:gd name="T0" fmla="*/ 2147483647 w 2472"/>
              <a:gd name="T1" fmla="*/ 2147483647 h 981"/>
              <a:gd name="T2" fmla="*/ 2147483647 w 2472"/>
              <a:gd name="T3" fmla="*/ 2147483647 h 981"/>
              <a:gd name="T4" fmla="*/ 2147483647 w 2472"/>
              <a:gd name="T5" fmla="*/ 2147483647 h 981"/>
              <a:gd name="T6" fmla="*/ 2147483647 w 2472"/>
              <a:gd name="T7" fmla="*/ 2147483647 h 981"/>
              <a:gd name="T8" fmla="*/ 2147483647 w 2472"/>
              <a:gd name="T9" fmla="*/ 2147483647 h 981"/>
              <a:gd name="T10" fmla="*/ 2147483647 w 2472"/>
              <a:gd name="T11" fmla="*/ 2147483647 h 981"/>
              <a:gd name="T12" fmla="*/ 2147483647 w 2472"/>
              <a:gd name="T13" fmla="*/ 2147483647 h 981"/>
              <a:gd name="T14" fmla="*/ 2147483647 w 2472"/>
              <a:gd name="T15" fmla="*/ 2147483647 h 981"/>
              <a:gd name="T16" fmla="*/ 2147483647 w 2472"/>
              <a:gd name="T17" fmla="*/ 2147483647 h 981"/>
              <a:gd name="T18" fmla="*/ 2147483647 w 2472"/>
              <a:gd name="T19" fmla="*/ 2147483647 h 981"/>
              <a:gd name="T20" fmla="*/ 2147483647 w 2472"/>
              <a:gd name="T21" fmla="*/ 2147483647 h 98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472"/>
              <a:gd name="T34" fmla="*/ 0 h 981"/>
              <a:gd name="T35" fmla="*/ 2472 w 2472"/>
              <a:gd name="T36" fmla="*/ 981 h 98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472" h="981">
                <a:moveTo>
                  <a:pt x="19" y="2"/>
                </a:moveTo>
                <a:lnTo>
                  <a:pt x="2321" y="888"/>
                </a:lnTo>
                <a:cubicBezTo>
                  <a:pt x="2328" y="891"/>
                  <a:pt x="2331" y="898"/>
                  <a:pt x="2329" y="904"/>
                </a:cubicBezTo>
                <a:cubicBezTo>
                  <a:pt x="2326" y="911"/>
                  <a:pt x="2319" y="914"/>
                  <a:pt x="2312" y="912"/>
                </a:cubicBezTo>
                <a:lnTo>
                  <a:pt x="10" y="26"/>
                </a:lnTo>
                <a:cubicBezTo>
                  <a:pt x="3" y="23"/>
                  <a:pt x="0" y="16"/>
                  <a:pt x="2" y="9"/>
                </a:cubicBezTo>
                <a:cubicBezTo>
                  <a:pt x="5" y="3"/>
                  <a:pt x="12" y="0"/>
                  <a:pt x="19" y="2"/>
                </a:cubicBezTo>
                <a:close/>
                <a:moveTo>
                  <a:pt x="2322" y="795"/>
                </a:moveTo>
                <a:lnTo>
                  <a:pt x="2472" y="960"/>
                </a:lnTo>
                <a:lnTo>
                  <a:pt x="2250" y="981"/>
                </a:lnTo>
                <a:lnTo>
                  <a:pt x="2322" y="795"/>
                </a:lnTo>
                <a:close/>
              </a:path>
            </a:pathLst>
          </a:custGeom>
          <a:solidFill>
            <a:srgbClr val="000000"/>
          </a:solidFill>
          <a:ln w="1270">
            <a:solidFill>
              <a:srgbClr val="000000"/>
            </a:solidFill>
            <a:bevel/>
            <a:headEnd/>
            <a:tailEnd/>
          </a:ln>
        </p:spPr>
        <p:txBody>
          <a:bodyPr/>
          <a:lstStyle/>
          <a:p>
            <a:endParaRPr lang="en-US">
              <a:solidFill>
                <a:srgbClr val="103154"/>
              </a:solidFill>
            </a:endParaRPr>
          </a:p>
        </p:txBody>
      </p:sp>
      <p:sp>
        <p:nvSpPr>
          <p:cNvPr id="49173" name="Rectangle 88"/>
          <p:cNvSpPr>
            <a:spLocks noChangeArrowheads="1"/>
          </p:cNvSpPr>
          <p:nvPr/>
        </p:nvSpPr>
        <p:spPr bwMode="auto">
          <a:xfrm>
            <a:off x="3038025" y="5072089"/>
            <a:ext cx="128400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GB" altLang="en-US" sz="2400" dirty="0">
                <a:solidFill>
                  <a:srgbClr val="103154">
                    <a:lumMod val="50000"/>
                    <a:lumOff val="50000"/>
                  </a:srgbClr>
                </a:solidFill>
                <a:latin typeface="Arial Unicode MS" pitchFamily="34" charset="-128"/>
                <a:ea typeface="Arial Unicode MS" pitchFamily="34" charset="-128"/>
                <a:cs typeface="Arial Unicode MS" pitchFamily="34" charset="-128"/>
              </a:rPr>
              <a:t>So what?</a:t>
            </a:r>
          </a:p>
        </p:txBody>
      </p:sp>
      <p:sp>
        <p:nvSpPr>
          <p:cNvPr id="49174" name="Rectangle 89"/>
          <p:cNvSpPr>
            <a:spLocks noChangeArrowheads="1"/>
          </p:cNvSpPr>
          <p:nvPr/>
        </p:nvSpPr>
        <p:spPr bwMode="auto">
          <a:xfrm>
            <a:off x="1223962" y="4709403"/>
            <a:ext cx="155651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GB" altLang="en-US" sz="2400" dirty="0">
                <a:solidFill>
                  <a:srgbClr val="103154">
                    <a:lumMod val="50000"/>
                    <a:lumOff val="50000"/>
                  </a:srgbClr>
                </a:solidFill>
                <a:latin typeface="Arial Unicode MS" pitchFamily="34" charset="-128"/>
                <a:ea typeface="Arial Unicode MS" pitchFamily="34" charset="-128"/>
                <a:cs typeface="Arial Unicode MS" pitchFamily="34" charset="-128"/>
              </a:rPr>
              <a:t>What next?</a:t>
            </a:r>
          </a:p>
        </p:txBody>
      </p:sp>
      <p:sp>
        <p:nvSpPr>
          <p:cNvPr id="49175" name="Freeform 90"/>
          <p:cNvSpPr>
            <a:spLocks noEditPoints="1"/>
          </p:cNvSpPr>
          <p:nvPr/>
        </p:nvSpPr>
        <p:spPr bwMode="auto">
          <a:xfrm>
            <a:off x="3846513" y="4267509"/>
            <a:ext cx="204787" cy="566340"/>
          </a:xfrm>
          <a:custGeom>
            <a:avLst/>
            <a:gdLst>
              <a:gd name="T0" fmla="*/ 2147483647 w 1238"/>
              <a:gd name="T1" fmla="*/ 2147483647 h 3819"/>
              <a:gd name="T2" fmla="*/ 2147483647 w 1238"/>
              <a:gd name="T3" fmla="*/ 2147483647 h 3819"/>
              <a:gd name="T4" fmla="*/ 2147483647 w 1238"/>
              <a:gd name="T5" fmla="*/ 2147483647 h 3819"/>
              <a:gd name="T6" fmla="*/ 2147483647 w 1238"/>
              <a:gd name="T7" fmla="*/ 2147483647 h 3819"/>
              <a:gd name="T8" fmla="*/ 2147483647 w 1238"/>
              <a:gd name="T9" fmla="*/ 2147483647 h 3819"/>
              <a:gd name="T10" fmla="*/ 2147483647 w 1238"/>
              <a:gd name="T11" fmla="*/ 2147483647 h 3819"/>
              <a:gd name="T12" fmla="*/ 2147483647 w 1238"/>
              <a:gd name="T13" fmla="*/ 2147483647 h 3819"/>
              <a:gd name="T14" fmla="*/ 2147483647 w 1238"/>
              <a:gd name="T15" fmla="*/ 2147483647 h 3819"/>
              <a:gd name="T16" fmla="*/ 2147483647 w 1238"/>
              <a:gd name="T17" fmla="*/ 2147483647 h 3819"/>
              <a:gd name="T18" fmla="*/ 0 w 1238"/>
              <a:gd name="T19" fmla="*/ 2147483647 h 3819"/>
              <a:gd name="T20" fmla="*/ 2147483647 w 1238"/>
              <a:gd name="T21" fmla="*/ 2147483647 h 381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38"/>
              <a:gd name="T34" fmla="*/ 0 h 3819"/>
              <a:gd name="T35" fmla="*/ 1238 w 1238"/>
              <a:gd name="T36" fmla="*/ 3819 h 381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38" h="3819">
                <a:moveTo>
                  <a:pt x="1234" y="35"/>
                </a:moveTo>
                <a:lnTo>
                  <a:pt x="197" y="3507"/>
                </a:lnTo>
                <a:cubicBezTo>
                  <a:pt x="193" y="3520"/>
                  <a:pt x="179" y="3528"/>
                  <a:pt x="165" y="3524"/>
                </a:cubicBezTo>
                <a:cubicBezTo>
                  <a:pt x="152" y="3520"/>
                  <a:pt x="145" y="3506"/>
                  <a:pt x="149" y="3493"/>
                </a:cubicBezTo>
                <a:lnTo>
                  <a:pt x="1187" y="21"/>
                </a:lnTo>
                <a:cubicBezTo>
                  <a:pt x="1190" y="7"/>
                  <a:pt x="1204" y="0"/>
                  <a:pt x="1218" y="4"/>
                </a:cubicBezTo>
                <a:cubicBezTo>
                  <a:pt x="1231" y="8"/>
                  <a:pt x="1238" y="22"/>
                  <a:pt x="1234" y="35"/>
                </a:cubicBezTo>
                <a:close/>
                <a:moveTo>
                  <a:pt x="383" y="3493"/>
                </a:moveTo>
                <a:lnTo>
                  <a:pt x="77" y="3819"/>
                </a:lnTo>
                <a:lnTo>
                  <a:pt x="0" y="3379"/>
                </a:lnTo>
                <a:lnTo>
                  <a:pt x="383" y="3493"/>
                </a:lnTo>
                <a:close/>
              </a:path>
            </a:pathLst>
          </a:custGeom>
          <a:solidFill>
            <a:srgbClr val="000000"/>
          </a:solidFill>
          <a:ln w="1270">
            <a:solidFill>
              <a:srgbClr val="000000"/>
            </a:solidFill>
            <a:bevel/>
            <a:headEnd/>
            <a:tailEnd/>
          </a:ln>
        </p:spPr>
        <p:txBody>
          <a:bodyPr/>
          <a:lstStyle/>
          <a:p>
            <a:endParaRPr lang="en-US">
              <a:solidFill>
                <a:srgbClr val="103154"/>
              </a:solidFill>
            </a:endParaRPr>
          </a:p>
        </p:txBody>
      </p:sp>
      <p:sp>
        <p:nvSpPr>
          <p:cNvPr id="49176" name="Freeform 91"/>
          <p:cNvSpPr>
            <a:spLocks noEditPoints="1"/>
          </p:cNvSpPr>
          <p:nvPr/>
        </p:nvSpPr>
        <p:spPr bwMode="auto">
          <a:xfrm>
            <a:off x="4908628" y="4203701"/>
            <a:ext cx="519692" cy="256381"/>
          </a:xfrm>
          <a:custGeom>
            <a:avLst/>
            <a:gdLst>
              <a:gd name="T0" fmla="*/ 2147483647 w 1984"/>
              <a:gd name="T1" fmla="*/ 2147483647 h 4853"/>
              <a:gd name="T2" fmla="*/ 2147483647 w 1984"/>
              <a:gd name="T3" fmla="*/ 2147483647 h 4853"/>
              <a:gd name="T4" fmla="*/ 2147483647 w 1984"/>
              <a:gd name="T5" fmla="*/ 2147483647 h 4853"/>
              <a:gd name="T6" fmla="*/ 2147483647 w 1984"/>
              <a:gd name="T7" fmla="*/ 2147483647 h 4853"/>
              <a:gd name="T8" fmla="*/ 2147483647 w 1984"/>
              <a:gd name="T9" fmla="*/ 2147483647 h 4853"/>
              <a:gd name="T10" fmla="*/ 2147483647 w 1984"/>
              <a:gd name="T11" fmla="*/ 2147483647 h 4853"/>
              <a:gd name="T12" fmla="*/ 2147483647 w 1984"/>
              <a:gd name="T13" fmla="*/ 2147483647 h 4853"/>
              <a:gd name="T14" fmla="*/ 2147483647 w 1984"/>
              <a:gd name="T15" fmla="*/ 2147483647 h 4853"/>
              <a:gd name="T16" fmla="*/ 2147483647 w 1984"/>
              <a:gd name="T17" fmla="*/ 2147483647 h 4853"/>
              <a:gd name="T18" fmla="*/ 2147483647 w 1984"/>
              <a:gd name="T19" fmla="*/ 2147483647 h 4853"/>
              <a:gd name="T20" fmla="*/ 2147483647 w 1984"/>
              <a:gd name="T21" fmla="*/ 2147483647 h 485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984"/>
              <a:gd name="T34" fmla="*/ 0 h 4853"/>
              <a:gd name="T35" fmla="*/ 1984 w 1984"/>
              <a:gd name="T36" fmla="*/ 4853 h 485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984" h="4853">
                <a:moveTo>
                  <a:pt x="52" y="19"/>
                </a:moveTo>
                <a:lnTo>
                  <a:pt x="1846" y="4534"/>
                </a:lnTo>
                <a:cubicBezTo>
                  <a:pt x="1851" y="4547"/>
                  <a:pt x="1844" y="4561"/>
                  <a:pt x="1832" y="4567"/>
                </a:cubicBezTo>
                <a:cubicBezTo>
                  <a:pt x="1819" y="4572"/>
                  <a:pt x="1804" y="4565"/>
                  <a:pt x="1799" y="4553"/>
                </a:cubicBezTo>
                <a:lnTo>
                  <a:pt x="6" y="37"/>
                </a:lnTo>
                <a:cubicBezTo>
                  <a:pt x="0" y="25"/>
                  <a:pt x="7" y="10"/>
                  <a:pt x="20" y="5"/>
                </a:cubicBezTo>
                <a:cubicBezTo>
                  <a:pt x="32" y="0"/>
                  <a:pt x="47" y="6"/>
                  <a:pt x="52" y="19"/>
                </a:cubicBezTo>
                <a:close/>
                <a:moveTo>
                  <a:pt x="1984" y="4408"/>
                </a:moveTo>
                <a:lnTo>
                  <a:pt x="1945" y="4853"/>
                </a:lnTo>
                <a:lnTo>
                  <a:pt x="1612" y="4555"/>
                </a:lnTo>
                <a:lnTo>
                  <a:pt x="1984" y="4408"/>
                </a:lnTo>
                <a:close/>
              </a:path>
            </a:pathLst>
          </a:custGeom>
          <a:solidFill>
            <a:srgbClr val="000000"/>
          </a:solidFill>
          <a:ln w="1270">
            <a:solidFill>
              <a:srgbClr val="000000"/>
            </a:solidFill>
            <a:bevel/>
            <a:headEnd/>
            <a:tailEnd/>
          </a:ln>
        </p:spPr>
        <p:txBody>
          <a:bodyPr/>
          <a:lstStyle/>
          <a:p>
            <a:endParaRPr lang="en-US">
              <a:solidFill>
                <a:srgbClr val="103154"/>
              </a:solidFill>
            </a:endParaRPr>
          </a:p>
        </p:txBody>
      </p:sp>
      <p:sp>
        <p:nvSpPr>
          <p:cNvPr id="49178" name="Freeform 94"/>
          <p:cNvSpPr>
            <a:spLocks noEditPoints="1"/>
          </p:cNvSpPr>
          <p:nvPr/>
        </p:nvSpPr>
        <p:spPr bwMode="auto">
          <a:xfrm>
            <a:off x="2518595" y="3759316"/>
            <a:ext cx="4595782" cy="2265301"/>
          </a:xfrm>
          <a:custGeom>
            <a:avLst/>
            <a:gdLst>
              <a:gd name="T0" fmla="*/ 2147483647 w 13972"/>
              <a:gd name="T1" fmla="*/ 2147483647 h 6534"/>
              <a:gd name="T2" fmla="*/ 2147483647 w 13972"/>
              <a:gd name="T3" fmla="*/ 2147483647 h 6534"/>
              <a:gd name="T4" fmla="*/ 2147483647 w 13972"/>
              <a:gd name="T5" fmla="*/ 2147483647 h 6534"/>
              <a:gd name="T6" fmla="*/ 2147483647 w 13972"/>
              <a:gd name="T7" fmla="*/ 2147483647 h 6534"/>
              <a:gd name="T8" fmla="*/ 2147483647 w 13972"/>
              <a:gd name="T9" fmla="*/ 2147483647 h 6534"/>
              <a:gd name="T10" fmla="*/ 2147483647 w 13972"/>
              <a:gd name="T11" fmla="*/ 2147483647 h 6534"/>
              <a:gd name="T12" fmla="*/ 2147483647 w 13972"/>
              <a:gd name="T13" fmla="*/ 2147483647 h 6534"/>
              <a:gd name="T14" fmla="*/ 2147483647 w 13972"/>
              <a:gd name="T15" fmla="*/ 2147483647 h 6534"/>
              <a:gd name="T16" fmla="*/ 2147483647 w 13972"/>
              <a:gd name="T17" fmla="*/ 2147483647 h 6534"/>
              <a:gd name="T18" fmla="*/ 2147483647 w 13972"/>
              <a:gd name="T19" fmla="*/ 2147483647 h 6534"/>
              <a:gd name="T20" fmla="*/ 2147483647 w 13972"/>
              <a:gd name="T21" fmla="*/ 2147483647 h 6534"/>
              <a:gd name="T22" fmla="*/ 2147483647 w 13972"/>
              <a:gd name="T23" fmla="*/ 2147483647 h 6534"/>
              <a:gd name="T24" fmla="*/ 2147483647 w 13972"/>
              <a:gd name="T25" fmla="*/ 2147483647 h 6534"/>
              <a:gd name="T26" fmla="*/ 2147483647 w 13972"/>
              <a:gd name="T27" fmla="*/ 2147483647 h 6534"/>
              <a:gd name="T28" fmla="*/ 2147483647 w 13972"/>
              <a:gd name="T29" fmla="*/ 2147483647 h 6534"/>
              <a:gd name="T30" fmla="*/ 2147483647 w 13972"/>
              <a:gd name="T31" fmla="*/ 2147483647 h 6534"/>
              <a:gd name="T32" fmla="*/ 2147483647 w 13972"/>
              <a:gd name="T33" fmla="*/ 2147483647 h 6534"/>
              <a:gd name="T34" fmla="*/ 2147483647 w 13972"/>
              <a:gd name="T35" fmla="*/ 2147483647 h 6534"/>
              <a:gd name="T36" fmla="*/ 2147483647 w 13972"/>
              <a:gd name="T37" fmla="*/ 2147483647 h 6534"/>
              <a:gd name="T38" fmla="*/ 2147483647 w 13972"/>
              <a:gd name="T39" fmla="*/ 2147483647 h 6534"/>
              <a:gd name="T40" fmla="*/ 2147483647 w 13972"/>
              <a:gd name="T41" fmla="*/ 2147483647 h 6534"/>
              <a:gd name="T42" fmla="*/ 2147483647 w 13972"/>
              <a:gd name="T43" fmla="*/ 2147483647 h 6534"/>
              <a:gd name="T44" fmla="*/ 2147483647 w 13972"/>
              <a:gd name="T45" fmla="*/ 2147483647 h 6534"/>
              <a:gd name="T46" fmla="*/ 2147483647 w 13972"/>
              <a:gd name="T47" fmla="*/ 2147483647 h 6534"/>
              <a:gd name="T48" fmla="*/ 2147483647 w 13972"/>
              <a:gd name="T49" fmla="*/ 2147483647 h 6534"/>
              <a:gd name="T50" fmla="*/ 2147483647 w 13972"/>
              <a:gd name="T51" fmla="*/ 2147483647 h 6534"/>
              <a:gd name="T52" fmla="*/ 2147483647 w 13972"/>
              <a:gd name="T53" fmla="*/ 2147483647 h 6534"/>
              <a:gd name="T54" fmla="*/ 2147483647 w 13972"/>
              <a:gd name="T55" fmla="*/ 2147483647 h 6534"/>
              <a:gd name="T56" fmla="*/ 2147483647 w 13972"/>
              <a:gd name="T57" fmla="*/ 2147483647 h 6534"/>
              <a:gd name="T58" fmla="*/ 2147483647 w 13972"/>
              <a:gd name="T59" fmla="*/ 2147483647 h 6534"/>
              <a:gd name="T60" fmla="*/ 2147483647 w 13972"/>
              <a:gd name="T61" fmla="*/ 2147483647 h 6534"/>
              <a:gd name="T62" fmla="*/ 2147483647 w 13972"/>
              <a:gd name="T63" fmla="*/ 2147483647 h 6534"/>
              <a:gd name="T64" fmla="*/ 2147483647 w 13972"/>
              <a:gd name="T65" fmla="*/ 2147483647 h 6534"/>
              <a:gd name="T66" fmla="*/ 2147483647 w 13972"/>
              <a:gd name="T67" fmla="*/ 2147483647 h 6534"/>
              <a:gd name="T68" fmla="*/ 2147483647 w 13972"/>
              <a:gd name="T69" fmla="*/ 2147483647 h 6534"/>
              <a:gd name="T70" fmla="*/ 2147483647 w 13972"/>
              <a:gd name="T71" fmla="*/ 2147483647 h 6534"/>
              <a:gd name="T72" fmla="*/ 2147483647 w 13972"/>
              <a:gd name="T73" fmla="*/ 2147483647 h 6534"/>
              <a:gd name="T74" fmla="*/ 2147483647 w 13972"/>
              <a:gd name="T75" fmla="*/ 2147483647 h 6534"/>
              <a:gd name="T76" fmla="*/ 2147483647 w 13972"/>
              <a:gd name="T77" fmla="*/ 2147483647 h 6534"/>
              <a:gd name="T78" fmla="*/ 2147483647 w 13972"/>
              <a:gd name="T79" fmla="*/ 2147483647 h 6534"/>
              <a:gd name="T80" fmla="*/ 2147483647 w 13972"/>
              <a:gd name="T81" fmla="*/ 2147483647 h 6534"/>
              <a:gd name="T82" fmla="*/ 2147483647 w 13972"/>
              <a:gd name="T83" fmla="*/ 2147483647 h 6534"/>
              <a:gd name="T84" fmla="*/ 2147483647 w 13972"/>
              <a:gd name="T85" fmla="*/ 2147483647 h 6534"/>
              <a:gd name="T86" fmla="*/ 2147483647 w 13972"/>
              <a:gd name="T87" fmla="*/ 2147483647 h 6534"/>
              <a:gd name="T88" fmla="*/ 2147483647 w 13972"/>
              <a:gd name="T89" fmla="*/ 2147483647 h 6534"/>
              <a:gd name="T90" fmla="*/ 2147483647 w 13972"/>
              <a:gd name="T91" fmla="*/ 2147483647 h 6534"/>
              <a:gd name="T92" fmla="*/ 2147483647 w 13972"/>
              <a:gd name="T93" fmla="*/ 2147483647 h 6534"/>
              <a:gd name="T94" fmla="*/ 2147483647 w 13972"/>
              <a:gd name="T95" fmla="*/ 2147483647 h 6534"/>
              <a:gd name="T96" fmla="*/ 2147483647 w 13972"/>
              <a:gd name="T97" fmla="*/ 2147483647 h 6534"/>
              <a:gd name="T98" fmla="*/ 2147483647 w 13972"/>
              <a:gd name="T99" fmla="*/ 2147483647 h 6534"/>
              <a:gd name="T100" fmla="*/ 2147483647 w 13972"/>
              <a:gd name="T101" fmla="*/ 2147483647 h 6534"/>
              <a:gd name="T102" fmla="*/ 2147483647 w 13972"/>
              <a:gd name="T103" fmla="*/ 2147483647 h 6534"/>
              <a:gd name="T104" fmla="*/ 2147483647 w 13972"/>
              <a:gd name="T105" fmla="*/ 2147483647 h 6534"/>
              <a:gd name="T106" fmla="*/ 2147483647 w 13972"/>
              <a:gd name="T107" fmla="*/ 2147483647 h 6534"/>
              <a:gd name="T108" fmla="*/ 2147483647 w 13972"/>
              <a:gd name="T109" fmla="*/ 2147483647 h 6534"/>
              <a:gd name="T110" fmla="*/ 2147483647 w 13972"/>
              <a:gd name="T111" fmla="*/ 2147483647 h 6534"/>
              <a:gd name="T112" fmla="*/ 2147483647 w 13972"/>
              <a:gd name="T113" fmla="*/ 2147483647 h 6534"/>
              <a:gd name="T114" fmla="*/ 2147483647 w 13972"/>
              <a:gd name="T115" fmla="*/ 0 h 6534"/>
              <a:gd name="T116" fmla="*/ 2147483647 w 13972"/>
              <a:gd name="T117" fmla="*/ 2147483647 h 6534"/>
              <a:gd name="T118" fmla="*/ 2147483647 w 13972"/>
              <a:gd name="T119" fmla="*/ 2147483647 h 6534"/>
              <a:gd name="T120" fmla="*/ 2147483647 w 13972"/>
              <a:gd name="T121" fmla="*/ 2147483647 h 6534"/>
              <a:gd name="T122" fmla="*/ 2147483647 w 13972"/>
              <a:gd name="T123" fmla="*/ 2147483647 h 6534"/>
              <a:gd name="T124" fmla="*/ 2147483647 w 13972"/>
              <a:gd name="T125" fmla="*/ 2147483647 h 653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3972"/>
              <a:gd name="T190" fmla="*/ 0 h 6534"/>
              <a:gd name="T191" fmla="*/ 13972 w 13972"/>
              <a:gd name="T192" fmla="*/ 6534 h 653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3972" h="6534">
                <a:moveTo>
                  <a:pt x="13972" y="29"/>
                </a:moveTo>
                <a:lnTo>
                  <a:pt x="13870" y="495"/>
                </a:lnTo>
                <a:lnTo>
                  <a:pt x="13765" y="959"/>
                </a:lnTo>
                <a:lnTo>
                  <a:pt x="13655" y="1419"/>
                </a:lnTo>
                <a:lnTo>
                  <a:pt x="13537" y="1873"/>
                </a:lnTo>
                <a:lnTo>
                  <a:pt x="13474" y="2098"/>
                </a:lnTo>
                <a:lnTo>
                  <a:pt x="13408" y="2320"/>
                </a:lnTo>
                <a:lnTo>
                  <a:pt x="13339" y="2539"/>
                </a:lnTo>
                <a:lnTo>
                  <a:pt x="13267" y="2755"/>
                </a:lnTo>
                <a:lnTo>
                  <a:pt x="13190" y="2969"/>
                </a:lnTo>
                <a:lnTo>
                  <a:pt x="13109" y="3178"/>
                </a:lnTo>
                <a:lnTo>
                  <a:pt x="13023" y="3385"/>
                </a:lnTo>
                <a:lnTo>
                  <a:pt x="12933" y="3587"/>
                </a:lnTo>
                <a:lnTo>
                  <a:pt x="12837" y="3785"/>
                </a:lnTo>
                <a:lnTo>
                  <a:pt x="12735" y="3979"/>
                </a:lnTo>
                <a:lnTo>
                  <a:pt x="12627" y="4167"/>
                </a:lnTo>
                <a:lnTo>
                  <a:pt x="12514" y="4351"/>
                </a:lnTo>
                <a:lnTo>
                  <a:pt x="12393" y="4529"/>
                </a:lnTo>
                <a:lnTo>
                  <a:pt x="12266" y="4702"/>
                </a:lnTo>
                <a:lnTo>
                  <a:pt x="12131" y="4869"/>
                </a:lnTo>
                <a:lnTo>
                  <a:pt x="11988" y="5029"/>
                </a:lnTo>
                <a:lnTo>
                  <a:pt x="11838" y="5183"/>
                </a:lnTo>
                <a:lnTo>
                  <a:pt x="11679" y="5330"/>
                </a:lnTo>
                <a:lnTo>
                  <a:pt x="11511" y="5471"/>
                </a:lnTo>
                <a:lnTo>
                  <a:pt x="11334" y="5603"/>
                </a:lnTo>
                <a:lnTo>
                  <a:pt x="11149" y="5728"/>
                </a:lnTo>
                <a:lnTo>
                  <a:pt x="10954" y="5845"/>
                </a:lnTo>
                <a:lnTo>
                  <a:pt x="10749" y="5954"/>
                </a:lnTo>
                <a:lnTo>
                  <a:pt x="10534" y="6054"/>
                </a:lnTo>
                <a:lnTo>
                  <a:pt x="10301" y="6144"/>
                </a:lnTo>
                <a:lnTo>
                  <a:pt x="10045" y="6224"/>
                </a:lnTo>
                <a:lnTo>
                  <a:pt x="9769" y="6293"/>
                </a:lnTo>
                <a:lnTo>
                  <a:pt x="9473" y="6352"/>
                </a:lnTo>
                <a:lnTo>
                  <a:pt x="9161" y="6402"/>
                </a:lnTo>
                <a:lnTo>
                  <a:pt x="8834" y="6443"/>
                </a:lnTo>
                <a:lnTo>
                  <a:pt x="8492" y="6475"/>
                </a:lnTo>
                <a:lnTo>
                  <a:pt x="8138" y="6500"/>
                </a:lnTo>
                <a:lnTo>
                  <a:pt x="7772" y="6518"/>
                </a:lnTo>
                <a:lnTo>
                  <a:pt x="7397" y="6529"/>
                </a:lnTo>
                <a:lnTo>
                  <a:pt x="7015" y="6534"/>
                </a:lnTo>
                <a:lnTo>
                  <a:pt x="6626" y="6533"/>
                </a:lnTo>
                <a:lnTo>
                  <a:pt x="5836" y="6517"/>
                </a:lnTo>
                <a:lnTo>
                  <a:pt x="5039" y="6484"/>
                </a:lnTo>
                <a:lnTo>
                  <a:pt x="4250" y="6439"/>
                </a:lnTo>
                <a:lnTo>
                  <a:pt x="3861" y="6412"/>
                </a:lnTo>
                <a:lnTo>
                  <a:pt x="3480" y="6385"/>
                </a:lnTo>
                <a:lnTo>
                  <a:pt x="3106" y="6356"/>
                </a:lnTo>
                <a:lnTo>
                  <a:pt x="2742" y="6327"/>
                </a:lnTo>
                <a:lnTo>
                  <a:pt x="2390" y="6297"/>
                </a:lnTo>
                <a:lnTo>
                  <a:pt x="2050" y="6268"/>
                </a:lnTo>
                <a:lnTo>
                  <a:pt x="1726" y="6240"/>
                </a:lnTo>
                <a:lnTo>
                  <a:pt x="1417" y="6213"/>
                </a:lnTo>
                <a:lnTo>
                  <a:pt x="1126" y="6188"/>
                </a:lnTo>
                <a:lnTo>
                  <a:pt x="854" y="6165"/>
                </a:lnTo>
                <a:lnTo>
                  <a:pt x="604" y="6146"/>
                </a:lnTo>
                <a:lnTo>
                  <a:pt x="377" y="6130"/>
                </a:lnTo>
                <a:lnTo>
                  <a:pt x="173" y="6118"/>
                </a:lnTo>
                <a:lnTo>
                  <a:pt x="130" y="6116"/>
                </a:lnTo>
                <a:lnTo>
                  <a:pt x="136" y="5982"/>
                </a:lnTo>
                <a:lnTo>
                  <a:pt x="182" y="5984"/>
                </a:lnTo>
                <a:lnTo>
                  <a:pt x="386" y="5997"/>
                </a:lnTo>
                <a:lnTo>
                  <a:pt x="615" y="6013"/>
                </a:lnTo>
                <a:lnTo>
                  <a:pt x="865" y="6033"/>
                </a:lnTo>
                <a:lnTo>
                  <a:pt x="1137" y="6055"/>
                </a:lnTo>
                <a:lnTo>
                  <a:pt x="1428" y="6080"/>
                </a:lnTo>
                <a:lnTo>
                  <a:pt x="1737" y="6107"/>
                </a:lnTo>
                <a:lnTo>
                  <a:pt x="2062" y="6135"/>
                </a:lnTo>
                <a:lnTo>
                  <a:pt x="2401" y="6165"/>
                </a:lnTo>
                <a:lnTo>
                  <a:pt x="2753" y="6194"/>
                </a:lnTo>
                <a:lnTo>
                  <a:pt x="3116" y="6223"/>
                </a:lnTo>
                <a:lnTo>
                  <a:pt x="3489" y="6252"/>
                </a:lnTo>
                <a:lnTo>
                  <a:pt x="3870" y="6279"/>
                </a:lnTo>
                <a:lnTo>
                  <a:pt x="4257" y="6305"/>
                </a:lnTo>
                <a:lnTo>
                  <a:pt x="5045" y="6351"/>
                </a:lnTo>
                <a:lnTo>
                  <a:pt x="5838" y="6383"/>
                </a:lnTo>
                <a:lnTo>
                  <a:pt x="6626" y="6400"/>
                </a:lnTo>
                <a:lnTo>
                  <a:pt x="7013" y="6400"/>
                </a:lnTo>
                <a:lnTo>
                  <a:pt x="7394" y="6396"/>
                </a:lnTo>
                <a:lnTo>
                  <a:pt x="7766" y="6385"/>
                </a:lnTo>
                <a:lnTo>
                  <a:pt x="8128" y="6367"/>
                </a:lnTo>
                <a:lnTo>
                  <a:pt x="8480" y="6343"/>
                </a:lnTo>
                <a:lnTo>
                  <a:pt x="8817" y="6310"/>
                </a:lnTo>
                <a:lnTo>
                  <a:pt x="9140" y="6270"/>
                </a:lnTo>
                <a:lnTo>
                  <a:pt x="9447" y="6221"/>
                </a:lnTo>
                <a:lnTo>
                  <a:pt x="9736" y="6164"/>
                </a:lnTo>
                <a:lnTo>
                  <a:pt x="10005" y="6097"/>
                </a:lnTo>
                <a:lnTo>
                  <a:pt x="10252" y="6020"/>
                </a:lnTo>
                <a:lnTo>
                  <a:pt x="10477" y="5933"/>
                </a:lnTo>
                <a:lnTo>
                  <a:pt x="10686" y="5836"/>
                </a:lnTo>
                <a:lnTo>
                  <a:pt x="10885" y="5731"/>
                </a:lnTo>
                <a:lnTo>
                  <a:pt x="11075" y="5618"/>
                </a:lnTo>
                <a:lnTo>
                  <a:pt x="11254" y="5497"/>
                </a:lnTo>
                <a:lnTo>
                  <a:pt x="11426" y="5368"/>
                </a:lnTo>
                <a:lnTo>
                  <a:pt x="11588" y="5233"/>
                </a:lnTo>
                <a:lnTo>
                  <a:pt x="11742" y="5090"/>
                </a:lnTo>
                <a:lnTo>
                  <a:pt x="11889" y="4941"/>
                </a:lnTo>
                <a:lnTo>
                  <a:pt x="12027" y="4785"/>
                </a:lnTo>
                <a:lnTo>
                  <a:pt x="12158" y="4623"/>
                </a:lnTo>
                <a:lnTo>
                  <a:pt x="12283" y="4455"/>
                </a:lnTo>
                <a:lnTo>
                  <a:pt x="12400" y="4281"/>
                </a:lnTo>
                <a:lnTo>
                  <a:pt x="12512" y="4101"/>
                </a:lnTo>
                <a:lnTo>
                  <a:pt x="12617" y="3916"/>
                </a:lnTo>
                <a:lnTo>
                  <a:pt x="12717" y="3727"/>
                </a:lnTo>
                <a:lnTo>
                  <a:pt x="12811" y="3533"/>
                </a:lnTo>
                <a:lnTo>
                  <a:pt x="12900" y="3333"/>
                </a:lnTo>
                <a:lnTo>
                  <a:pt x="12984" y="3130"/>
                </a:lnTo>
                <a:lnTo>
                  <a:pt x="13064" y="2923"/>
                </a:lnTo>
                <a:lnTo>
                  <a:pt x="13140" y="2713"/>
                </a:lnTo>
                <a:lnTo>
                  <a:pt x="13212" y="2499"/>
                </a:lnTo>
                <a:lnTo>
                  <a:pt x="13281" y="2282"/>
                </a:lnTo>
                <a:lnTo>
                  <a:pt x="13346" y="2062"/>
                </a:lnTo>
                <a:lnTo>
                  <a:pt x="13408" y="1840"/>
                </a:lnTo>
                <a:lnTo>
                  <a:pt x="13525" y="1388"/>
                </a:lnTo>
                <a:lnTo>
                  <a:pt x="13635" y="929"/>
                </a:lnTo>
                <a:lnTo>
                  <a:pt x="13739" y="466"/>
                </a:lnTo>
                <a:lnTo>
                  <a:pt x="13841" y="0"/>
                </a:lnTo>
                <a:lnTo>
                  <a:pt x="13972" y="29"/>
                </a:lnTo>
                <a:close/>
                <a:moveTo>
                  <a:pt x="486" y="6356"/>
                </a:moveTo>
                <a:lnTo>
                  <a:pt x="0" y="6043"/>
                </a:lnTo>
                <a:lnTo>
                  <a:pt x="512" y="5775"/>
                </a:lnTo>
                <a:cubicBezTo>
                  <a:pt x="544" y="5758"/>
                  <a:pt x="585" y="5770"/>
                  <a:pt x="602" y="5803"/>
                </a:cubicBezTo>
                <a:cubicBezTo>
                  <a:pt x="619" y="5835"/>
                  <a:pt x="606" y="5876"/>
                  <a:pt x="574" y="5893"/>
                </a:cubicBezTo>
                <a:lnTo>
                  <a:pt x="164" y="6108"/>
                </a:lnTo>
                <a:lnTo>
                  <a:pt x="169" y="5993"/>
                </a:lnTo>
                <a:lnTo>
                  <a:pt x="558" y="6244"/>
                </a:lnTo>
                <a:cubicBezTo>
                  <a:pt x="589" y="6264"/>
                  <a:pt x="598" y="6305"/>
                  <a:pt x="578" y="6336"/>
                </a:cubicBezTo>
                <a:cubicBezTo>
                  <a:pt x="558" y="6367"/>
                  <a:pt x="517" y="6376"/>
                  <a:pt x="486" y="6356"/>
                </a:cubicBezTo>
                <a:close/>
              </a:path>
            </a:pathLst>
          </a:custGeom>
          <a:solidFill>
            <a:srgbClr val="9B9BBB"/>
          </a:solidFill>
          <a:ln w="1270">
            <a:solidFill>
              <a:srgbClr val="9B9BBB"/>
            </a:solidFill>
            <a:bevel/>
            <a:headEnd/>
            <a:tailEnd/>
          </a:ln>
        </p:spPr>
        <p:txBody>
          <a:bodyPr/>
          <a:lstStyle/>
          <a:p>
            <a:endParaRPr lang="en-US">
              <a:solidFill>
                <a:srgbClr val="103154"/>
              </a:solidFill>
            </a:endParaRPr>
          </a:p>
        </p:txBody>
      </p:sp>
      <p:sp>
        <p:nvSpPr>
          <p:cNvPr id="49179" name="Freeform 95"/>
          <p:cNvSpPr>
            <a:spLocks noEditPoints="1"/>
          </p:cNvSpPr>
          <p:nvPr/>
        </p:nvSpPr>
        <p:spPr bwMode="auto">
          <a:xfrm>
            <a:off x="3595143" y="1543797"/>
            <a:ext cx="3519234" cy="1077220"/>
          </a:xfrm>
          <a:custGeom>
            <a:avLst/>
            <a:gdLst>
              <a:gd name="T0" fmla="*/ 2147483647 w 13020"/>
              <a:gd name="T1" fmla="*/ 2147483647 h 4108"/>
              <a:gd name="T2" fmla="*/ 2147483647 w 13020"/>
              <a:gd name="T3" fmla="*/ 2147483647 h 4108"/>
              <a:gd name="T4" fmla="*/ 2147483647 w 13020"/>
              <a:gd name="T5" fmla="*/ 2147483647 h 4108"/>
              <a:gd name="T6" fmla="*/ 2147483647 w 13020"/>
              <a:gd name="T7" fmla="*/ 0 h 4108"/>
              <a:gd name="T8" fmla="*/ 2147483647 w 13020"/>
              <a:gd name="T9" fmla="*/ 2147483647 h 4108"/>
              <a:gd name="T10" fmla="*/ 2147483647 w 13020"/>
              <a:gd name="T11" fmla="*/ 2147483647 h 4108"/>
              <a:gd name="T12" fmla="*/ 2147483647 w 13020"/>
              <a:gd name="T13" fmla="*/ 2147483647 h 4108"/>
              <a:gd name="T14" fmla="*/ 2147483647 w 13020"/>
              <a:gd name="T15" fmla="*/ 2147483647 h 4108"/>
              <a:gd name="T16" fmla="*/ 2147483647 w 13020"/>
              <a:gd name="T17" fmla="*/ 2147483647 h 4108"/>
              <a:gd name="T18" fmla="*/ 2147483647 w 13020"/>
              <a:gd name="T19" fmla="*/ 2147483647 h 4108"/>
              <a:gd name="T20" fmla="*/ 2147483647 w 13020"/>
              <a:gd name="T21" fmla="*/ 2147483647 h 4108"/>
              <a:gd name="T22" fmla="*/ 2147483647 w 13020"/>
              <a:gd name="T23" fmla="*/ 2147483647 h 4108"/>
              <a:gd name="T24" fmla="*/ 2147483647 w 13020"/>
              <a:gd name="T25" fmla="*/ 2147483647 h 4108"/>
              <a:gd name="T26" fmla="*/ 2147483647 w 13020"/>
              <a:gd name="T27" fmla="*/ 2147483647 h 4108"/>
              <a:gd name="T28" fmla="*/ 2147483647 w 13020"/>
              <a:gd name="T29" fmla="*/ 2147483647 h 4108"/>
              <a:gd name="T30" fmla="*/ 2147483647 w 13020"/>
              <a:gd name="T31" fmla="*/ 2147483647 h 4108"/>
              <a:gd name="T32" fmla="*/ 2147483647 w 13020"/>
              <a:gd name="T33" fmla="*/ 2147483647 h 4108"/>
              <a:gd name="T34" fmla="*/ 2147483647 w 13020"/>
              <a:gd name="T35" fmla="*/ 2147483647 h 4108"/>
              <a:gd name="T36" fmla="*/ 2147483647 w 13020"/>
              <a:gd name="T37" fmla="*/ 2147483647 h 4108"/>
              <a:gd name="T38" fmla="*/ 2147483647 w 13020"/>
              <a:gd name="T39" fmla="*/ 2147483647 h 4108"/>
              <a:gd name="T40" fmla="*/ 2147483647 w 13020"/>
              <a:gd name="T41" fmla="*/ 2147483647 h 4108"/>
              <a:gd name="T42" fmla="*/ 2147483647 w 13020"/>
              <a:gd name="T43" fmla="*/ 2147483647 h 4108"/>
              <a:gd name="T44" fmla="*/ 2147483647 w 13020"/>
              <a:gd name="T45" fmla="*/ 2147483647 h 4108"/>
              <a:gd name="T46" fmla="*/ 2147483647 w 13020"/>
              <a:gd name="T47" fmla="*/ 2147483647 h 4108"/>
              <a:gd name="T48" fmla="*/ 2147483647 w 13020"/>
              <a:gd name="T49" fmla="*/ 2147483647 h 4108"/>
              <a:gd name="T50" fmla="*/ 2147483647 w 13020"/>
              <a:gd name="T51" fmla="*/ 2147483647 h 4108"/>
              <a:gd name="T52" fmla="*/ 2147483647 w 13020"/>
              <a:gd name="T53" fmla="*/ 2147483647 h 4108"/>
              <a:gd name="T54" fmla="*/ 2147483647 w 13020"/>
              <a:gd name="T55" fmla="*/ 2147483647 h 4108"/>
              <a:gd name="T56" fmla="*/ 2147483647 w 13020"/>
              <a:gd name="T57" fmla="*/ 2147483647 h 4108"/>
              <a:gd name="T58" fmla="*/ 2147483647 w 13020"/>
              <a:gd name="T59" fmla="*/ 2147483647 h 4108"/>
              <a:gd name="T60" fmla="*/ 2147483647 w 13020"/>
              <a:gd name="T61" fmla="*/ 2147483647 h 4108"/>
              <a:gd name="T62" fmla="*/ 2147483647 w 13020"/>
              <a:gd name="T63" fmla="*/ 2147483647 h 4108"/>
              <a:gd name="T64" fmla="*/ 2147483647 w 13020"/>
              <a:gd name="T65" fmla="*/ 2147483647 h 4108"/>
              <a:gd name="T66" fmla="*/ 2147483647 w 13020"/>
              <a:gd name="T67" fmla="*/ 2147483647 h 4108"/>
              <a:gd name="T68" fmla="*/ 2147483647 w 13020"/>
              <a:gd name="T69" fmla="*/ 2147483647 h 4108"/>
              <a:gd name="T70" fmla="*/ 2147483647 w 13020"/>
              <a:gd name="T71" fmla="*/ 2147483647 h 4108"/>
              <a:gd name="T72" fmla="*/ 2147483647 w 13020"/>
              <a:gd name="T73" fmla="*/ 2147483647 h 4108"/>
              <a:gd name="T74" fmla="*/ 2147483647 w 13020"/>
              <a:gd name="T75" fmla="*/ 2147483647 h 4108"/>
              <a:gd name="T76" fmla="*/ 2147483647 w 13020"/>
              <a:gd name="T77" fmla="*/ 2147483647 h 4108"/>
              <a:gd name="T78" fmla="*/ 2147483647 w 13020"/>
              <a:gd name="T79" fmla="*/ 2147483647 h 4108"/>
              <a:gd name="T80" fmla="*/ 2147483647 w 13020"/>
              <a:gd name="T81" fmla="*/ 2147483647 h 4108"/>
              <a:gd name="T82" fmla="*/ 2147483647 w 13020"/>
              <a:gd name="T83" fmla="*/ 2147483647 h 4108"/>
              <a:gd name="T84" fmla="*/ 2147483647 w 13020"/>
              <a:gd name="T85" fmla="*/ 2147483647 h 4108"/>
              <a:gd name="T86" fmla="*/ 2147483647 w 13020"/>
              <a:gd name="T87" fmla="*/ 2147483647 h 4108"/>
              <a:gd name="T88" fmla="*/ 2147483647 w 13020"/>
              <a:gd name="T89" fmla="*/ 2147483647 h 4108"/>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3020"/>
              <a:gd name="T136" fmla="*/ 0 h 4108"/>
              <a:gd name="T137" fmla="*/ 13020 w 13020"/>
              <a:gd name="T138" fmla="*/ 4108 h 4108"/>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3020" h="4108">
                <a:moveTo>
                  <a:pt x="0" y="479"/>
                </a:moveTo>
                <a:lnTo>
                  <a:pt x="1725" y="337"/>
                </a:lnTo>
                <a:lnTo>
                  <a:pt x="2578" y="270"/>
                </a:lnTo>
                <a:lnTo>
                  <a:pt x="3421" y="207"/>
                </a:lnTo>
                <a:lnTo>
                  <a:pt x="4248" y="150"/>
                </a:lnTo>
                <a:lnTo>
                  <a:pt x="5058" y="100"/>
                </a:lnTo>
                <a:lnTo>
                  <a:pt x="5846" y="59"/>
                </a:lnTo>
                <a:lnTo>
                  <a:pt x="6609" y="27"/>
                </a:lnTo>
                <a:lnTo>
                  <a:pt x="6979" y="16"/>
                </a:lnTo>
                <a:lnTo>
                  <a:pt x="7342" y="7"/>
                </a:lnTo>
                <a:lnTo>
                  <a:pt x="7697" y="2"/>
                </a:lnTo>
                <a:lnTo>
                  <a:pt x="8043" y="0"/>
                </a:lnTo>
                <a:lnTo>
                  <a:pt x="8380" y="2"/>
                </a:lnTo>
                <a:lnTo>
                  <a:pt x="8708" y="8"/>
                </a:lnTo>
                <a:lnTo>
                  <a:pt x="9025" y="17"/>
                </a:lnTo>
                <a:lnTo>
                  <a:pt x="9333" y="31"/>
                </a:lnTo>
                <a:lnTo>
                  <a:pt x="9629" y="48"/>
                </a:lnTo>
                <a:lnTo>
                  <a:pt x="9914" y="71"/>
                </a:lnTo>
                <a:lnTo>
                  <a:pt x="10187" y="98"/>
                </a:lnTo>
                <a:lnTo>
                  <a:pt x="10448" y="130"/>
                </a:lnTo>
                <a:lnTo>
                  <a:pt x="10697" y="167"/>
                </a:lnTo>
                <a:lnTo>
                  <a:pt x="10932" y="209"/>
                </a:lnTo>
                <a:lnTo>
                  <a:pt x="11154" y="257"/>
                </a:lnTo>
                <a:lnTo>
                  <a:pt x="11363" y="310"/>
                </a:lnTo>
                <a:lnTo>
                  <a:pt x="11462" y="341"/>
                </a:lnTo>
                <a:lnTo>
                  <a:pt x="11558" y="373"/>
                </a:lnTo>
                <a:lnTo>
                  <a:pt x="11649" y="409"/>
                </a:lnTo>
                <a:lnTo>
                  <a:pt x="11737" y="448"/>
                </a:lnTo>
                <a:lnTo>
                  <a:pt x="11820" y="489"/>
                </a:lnTo>
                <a:lnTo>
                  <a:pt x="11900" y="533"/>
                </a:lnTo>
                <a:lnTo>
                  <a:pt x="11975" y="580"/>
                </a:lnTo>
                <a:lnTo>
                  <a:pt x="12048" y="629"/>
                </a:lnTo>
                <a:lnTo>
                  <a:pt x="12116" y="680"/>
                </a:lnTo>
                <a:lnTo>
                  <a:pt x="12181" y="734"/>
                </a:lnTo>
                <a:lnTo>
                  <a:pt x="12243" y="789"/>
                </a:lnTo>
                <a:lnTo>
                  <a:pt x="12301" y="847"/>
                </a:lnTo>
                <a:lnTo>
                  <a:pt x="12355" y="907"/>
                </a:lnTo>
                <a:lnTo>
                  <a:pt x="12407" y="968"/>
                </a:lnTo>
                <a:lnTo>
                  <a:pt x="12455" y="1031"/>
                </a:lnTo>
                <a:lnTo>
                  <a:pt x="12500" y="1095"/>
                </a:lnTo>
                <a:lnTo>
                  <a:pt x="12580" y="1228"/>
                </a:lnTo>
                <a:lnTo>
                  <a:pt x="12650" y="1367"/>
                </a:lnTo>
                <a:lnTo>
                  <a:pt x="12709" y="1509"/>
                </a:lnTo>
                <a:lnTo>
                  <a:pt x="12758" y="1655"/>
                </a:lnTo>
                <a:lnTo>
                  <a:pt x="12797" y="1803"/>
                </a:lnTo>
                <a:lnTo>
                  <a:pt x="12829" y="1954"/>
                </a:lnTo>
                <a:lnTo>
                  <a:pt x="12852" y="2105"/>
                </a:lnTo>
                <a:lnTo>
                  <a:pt x="12869" y="2257"/>
                </a:lnTo>
                <a:lnTo>
                  <a:pt x="12879" y="2407"/>
                </a:lnTo>
                <a:lnTo>
                  <a:pt x="12884" y="2557"/>
                </a:lnTo>
                <a:lnTo>
                  <a:pt x="12884" y="2705"/>
                </a:lnTo>
                <a:lnTo>
                  <a:pt x="12880" y="2851"/>
                </a:lnTo>
                <a:lnTo>
                  <a:pt x="12873" y="2993"/>
                </a:lnTo>
                <a:lnTo>
                  <a:pt x="12862" y="3130"/>
                </a:lnTo>
                <a:lnTo>
                  <a:pt x="12851" y="3263"/>
                </a:lnTo>
                <a:lnTo>
                  <a:pt x="12837" y="3390"/>
                </a:lnTo>
                <a:lnTo>
                  <a:pt x="12824" y="3511"/>
                </a:lnTo>
                <a:lnTo>
                  <a:pt x="12810" y="3625"/>
                </a:lnTo>
                <a:lnTo>
                  <a:pt x="12797" y="3730"/>
                </a:lnTo>
                <a:lnTo>
                  <a:pt x="12786" y="3827"/>
                </a:lnTo>
                <a:lnTo>
                  <a:pt x="12777" y="3914"/>
                </a:lnTo>
                <a:lnTo>
                  <a:pt x="12771" y="3982"/>
                </a:lnTo>
                <a:lnTo>
                  <a:pt x="12638" y="3971"/>
                </a:lnTo>
                <a:lnTo>
                  <a:pt x="12644" y="3901"/>
                </a:lnTo>
                <a:lnTo>
                  <a:pt x="12653" y="3812"/>
                </a:lnTo>
                <a:lnTo>
                  <a:pt x="12665" y="3714"/>
                </a:lnTo>
                <a:lnTo>
                  <a:pt x="12677" y="3608"/>
                </a:lnTo>
                <a:lnTo>
                  <a:pt x="12691" y="3496"/>
                </a:lnTo>
                <a:lnTo>
                  <a:pt x="12705" y="3376"/>
                </a:lnTo>
                <a:lnTo>
                  <a:pt x="12718" y="3251"/>
                </a:lnTo>
                <a:lnTo>
                  <a:pt x="12729" y="3121"/>
                </a:lnTo>
                <a:lnTo>
                  <a:pt x="12739" y="2985"/>
                </a:lnTo>
                <a:lnTo>
                  <a:pt x="12747" y="2847"/>
                </a:lnTo>
                <a:lnTo>
                  <a:pt x="12751" y="2705"/>
                </a:lnTo>
                <a:lnTo>
                  <a:pt x="12751" y="2562"/>
                </a:lnTo>
                <a:lnTo>
                  <a:pt x="12746" y="2416"/>
                </a:lnTo>
                <a:lnTo>
                  <a:pt x="12736" y="2271"/>
                </a:lnTo>
                <a:lnTo>
                  <a:pt x="12721" y="2126"/>
                </a:lnTo>
                <a:lnTo>
                  <a:pt x="12698" y="1981"/>
                </a:lnTo>
                <a:lnTo>
                  <a:pt x="12669" y="1838"/>
                </a:lnTo>
                <a:lnTo>
                  <a:pt x="12631" y="1697"/>
                </a:lnTo>
                <a:lnTo>
                  <a:pt x="12585" y="1560"/>
                </a:lnTo>
                <a:lnTo>
                  <a:pt x="12530" y="1426"/>
                </a:lnTo>
                <a:lnTo>
                  <a:pt x="12466" y="1297"/>
                </a:lnTo>
                <a:lnTo>
                  <a:pt x="12390" y="1171"/>
                </a:lnTo>
                <a:lnTo>
                  <a:pt x="12349" y="1112"/>
                </a:lnTo>
                <a:lnTo>
                  <a:pt x="12304" y="1053"/>
                </a:lnTo>
                <a:lnTo>
                  <a:pt x="12257" y="996"/>
                </a:lnTo>
                <a:lnTo>
                  <a:pt x="12206" y="941"/>
                </a:lnTo>
                <a:lnTo>
                  <a:pt x="12153" y="888"/>
                </a:lnTo>
                <a:lnTo>
                  <a:pt x="12097" y="836"/>
                </a:lnTo>
                <a:lnTo>
                  <a:pt x="12036" y="787"/>
                </a:lnTo>
                <a:lnTo>
                  <a:pt x="11973" y="739"/>
                </a:lnTo>
                <a:lnTo>
                  <a:pt x="11905" y="693"/>
                </a:lnTo>
                <a:lnTo>
                  <a:pt x="11835" y="650"/>
                </a:lnTo>
                <a:lnTo>
                  <a:pt x="11761" y="609"/>
                </a:lnTo>
                <a:lnTo>
                  <a:pt x="11682" y="570"/>
                </a:lnTo>
                <a:lnTo>
                  <a:pt x="11601" y="534"/>
                </a:lnTo>
                <a:lnTo>
                  <a:pt x="11514" y="500"/>
                </a:lnTo>
                <a:lnTo>
                  <a:pt x="11424" y="468"/>
                </a:lnTo>
                <a:lnTo>
                  <a:pt x="11329" y="440"/>
                </a:lnTo>
                <a:lnTo>
                  <a:pt x="11127" y="387"/>
                </a:lnTo>
                <a:lnTo>
                  <a:pt x="10909" y="341"/>
                </a:lnTo>
                <a:lnTo>
                  <a:pt x="10677" y="299"/>
                </a:lnTo>
                <a:lnTo>
                  <a:pt x="10432" y="262"/>
                </a:lnTo>
                <a:lnTo>
                  <a:pt x="10174" y="231"/>
                </a:lnTo>
                <a:lnTo>
                  <a:pt x="9903" y="204"/>
                </a:lnTo>
                <a:lnTo>
                  <a:pt x="9621" y="182"/>
                </a:lnTo>
                <a:lnTo>
                  <a:pt x="9326" y="164"/>
                </a:lnTo>
                <a:lnTo>
                  <a:pt x="9022" y="150"/>
                </a:lnTo>
                <a:lnTo>
                  <a:pt x="8706" y="141"/>
                </a:lnTo>
                <a:lnTo>
                  <a:pt x="8380" y="136"/>
                </a:lnTo>
                <a:lnTo>
                  <a:pt x="8044" y="134"/>
                </a:lnTo>
                <a:lnTo>
                  <a:pt x="7699" y="136"/>
                </a:lnTo>
                <a:lnTo>
                  <a:pt x="7346" y="141"/>
                </a:lnTo>
                <a:lnTo>
                  <a:pt x="6984" y="149"/>
                </a:lnTo>
                <a:lnTo>
                  <a:pt x="6614" y="161"/>
                </a:lnTo>
                <a:lnTo>
                  <a:pt x="5853" y="192"/>
                </a:lnTo>
                <a:lnTo>
                  <a:pt x="5067" y="233"/>
                </a:lnTo>
                <a:lnTo>
                  <a:pt x="4258" y="283"/>
                </a:lnTo>
                <a:lnTo>
                  <a:pt x="3430" y="340"/>
                </a:lnTo>
                <a:lnTo>
                  <a:pt x="2588" y="403"/>
                </a:lnTo>
                <a:lnTo>
                  <a:pt x="1735" y="470"/>
                </a:lnTo>
                <a:lnTo>
                  <a:pt x="10" y="611"/>
                </a:lnTo>
                <a:lnTo>
                  <a:pt x="0" y="479"/>
                </a:lnTo>
                <a:close/>
                <a:moveTo>
                  <a:pt x="13001" y="3614"/>
                </a:moveTo>
                <a:lnTo>
                  <a:pt x="12703" y="4108"/>
                </a:lnTo>
                <a:lnTo>
                  <a:pt x="12419" y="3606"/>
                </a:lnTo>
                <a:cubicBezTo>
                  <a:pt x="12401" y="3574"/>
                  <a:pt x="12412" y="3533"/>
                  <a:pt x="12444" y="3515"/>
                </a:cubicBezTo>
                <a:cubicBezTo>
                  <a:pt x="12476" y="3497"/>
                  <a:pt x="12517" y="3508"/>
                  <a:pt x="12535" y="3540"/>
                </a:cubicBezTo>
                <a:lnTo>
                  <a:pt x="12763" y="3943"/>
                </a:lnTo>
                <a:lnTo>
                  <a:pt x="12648" y="3942"/>
                </a:lnTo>
                <a:lnTo>
                  <a:pt x="12886" y="3545"/>
                </a:lnTo>
                <a:cubicBezTo>
                  <a:pt x="12905" y="3513"/>
                  <a:pt x="12946" y="3503"/>
                  <a:pt x="12978" y="3522"/>
                </a:cubicBezTo>
                <a:cubicBezTo>
                  <a:pt x="13009" y="3541"/>
                  <a:pt x="13020" y="3582"/>
                  <a:pt x="13001" y="3614"/>
                </a:cubicBezTo>
                <a:close/>
              </a:path>
            </a:pathLst>
          </a:custGeom>
          <a:solidFill>
            <a:srgbClr val="9B9BBB"/>
          </a:solidFill>
          <a:ln w="1270">
            <a:solidFill>
              <a:srgbClr val="9B9BBB"/>
            </a:solidFill>
            <a:bevel/>
            <a:headEnd/>
            <a:tailEnd/>
          </a:ln>
        </p:spPr>
        <p:txBody>
          <a:bodyPr/>
          <a:lstStyle/>
          <a:p>
            <a:endParaRPr lang="en-US">
              <a:solidFill>
                <a:srgbClr val="103154"/>
              </a:solidFill>
            </a:endParaRPr>
          </a:p>
        </p:txBody>
      </p:sp>
      <p:sp>
        <p:nvSpPr>
          <p:cNvPr id="49180" name="Freeform 96"/>
          <p:cNvSpPr>
            <a:spLocks noEditPoints="1"/>
          </p:cNvSpPr>
          <p:nvPr/>
        </p:nvSpPr>
        <p:spPr bwMode="auto">
          <a:xfrm>
            <a:off x="650876" y="2079625"/>
            <a:ext cx="2384424" cy="2105024"/>
          </a:xfrm>
          <a:custGeom>
            <a:avLst/>
            <a:gdLst>
              <a:gd name="T0" fmla="*/ 2147483647 w 15293"/>
              <a:gd name="T1" fmla="*/ 2147483647 h 14614"/>
              <a:gd name="T2" fmla="*/ 2147483647 w 15293"/>
              <a:gd name="T3" fmla="*/ 2147483647 h 14614"/>
              <a:gd name="T4" fmla="*/ 2147483647 w 15293"/>
              <a:gd name="T5" fmla="*/ 2147483647 h 14614"/>
              <a:gd name="T6" fmla="*/ 2147483647 w 15293"/>
              <a:gd name="T7" fmla="*/ 2147483647 h 14614"/>
              <a:gd name="T8" fmla="*/ 2147483647 w 15293"/>
              <a:gd name="T9" fmla="*/ 2147483647 h 14614"/>
              <a:gd name="T10" fmla="*/ 2147483647 w 15293"/>
              <a:gd name="T11" fmla="*/ 2147483647 h 14614"/>
              <a:gd name="T12" fmla="*/ 2147483647 w 15293"/>
              <a:gd name="T13" fmla="*/ 2147483647 h 14614"/>
              <a:gd name="T14" fmla="*/ 2147483647 w 15293"/>
              <a:gd name="T15" fmla="*/ 2147483647 h 14614"/>
              <a:gd name="T16" fmla="*/ 2147483647 w 15293"/>
              <a:gd name="T17" fmla="*/ 2147483647 h 14614"/>
              <a:gd name="T18" fmla="*/ 2147483647 w 15293"/>
              <a:gd name="T19" fmla="*/ 2147483647 h 14614"/>
              <a:gd name="T20" fmla="*/ 2147483647 w 15293"/>
              <a:gd name="T21" fmla="*/ 2147483647 h 14614"/>
              <a:gd name="T22" fmla="*/ 2147483647 w 15293"/>
              <a:gd name="T23" fmla="*/ 2147483647 h 14614"/>
              <a:gd name="T24" fmla="*/ 2147483647 w 15293"/>
              <a:gd name="T25" fmla="*/ 2147483647 h 14614"/>
              <a:gd name="T26" fmla="*/ 2147483647 w 15293"/>
              <a:gd name="T27" fmla="*/ 2147483647 h 14614"/>
              <a:gd name="T28" fmla="*/ 2147483647 w 15293"/>
              <a:gd name="T29" fmla="*/ 2147483647 h 14614"/>
              <a:gd name="T30" fmla="*/ 2147483647 w 15293"/>
              <a:gd name="T31" fmla="*/ 2147483647 h 14614"/>
              <a:gd name="T32" fmla="*/ 2147483647 w 15293"/>
              <a:gd name="T33" fmla="*/ 2147483647 h 14614"/>
              <a:gd name="T34" fmla="*/ 2147483647 w 15293"/>
              <a:gd name="T35" fmla="*/ 2147483647 h 14614"/>
              <a:gd name="T36" fmla="*/ 2147483647 w 15293"/>
              <a:gd name="T37" fmla="*/ 2147483647 h 14614"/>
              <a:gd name="T38" fmla="*/ 2147483647 w 15293"/>
              <a:gd name="T39" fmla="*/ 2147483647 h 14614"/>
              <a:gd name="T40" fmla="*/ 2147483647 w 15293"/>
              <a:gd name="T41" fmla="*/ 2147483647 h 14614"/>
              <a:gd name="T42" fmla="*/ 2147483647 w 15293"/>
              <a:gd name="T43" fmla="*/ 2147483647 h 14614"/>
              <a:gd name="T44" fmla="*/ 2147483647 w 15293"/>
              <a:gd name="T45" fmla="*/ 2147483647 h 14614"/>
              <a:gd name="T46" fmla="*/ 2147483647 w 15293"/>
              <a:gd name="T47" fmla="*/ 2147483647 h 14614"/>
              <a:gd name="T48" fmla="*/ 2147483647 w 15293"/>
              <a:gd name="T49" fmla="*/ 2147483647 h 14614"/>
              <a:gd name="T50" fmla="*/ 2147483647 w 15293"/>
              <a:gd name="T51" fmla="*/ 2147483647 h 14614"/>
              <a:gd name="T52" fmla="*/ 2147483647 w 15293"/>
              <a:gd name="T53" fmla="*/ 2147483647 h 14614"/>
              <a:gd name="T54" fmla="*/ 2147483647 w 15293"/>
              <a:gd name="T55" fmla="*/ 2147483647 h 14614"/>
              <a:gd name="T56" fmla="*/ 2147483647 w 15293"/>
              <a:gd name="T57" fmla="*/ 2147483647 h 14614"/>
              <a:gd name="T58" fmla="*/ 2147483647 w 15293"/>
              <a:gd name="T59" fmla="*/ 2147483647 h 14614"/>
              <a:gd name="T60" fmla="*/ 2147483647 w 15293"/>
              <a:gd name="T61" fmla="*/ 2147483647 h 14614"/>
              <a:gd name="T62" fmla="*/ 2147483647 w 15293"/>
              <a:gd name="T63" fmla="*/ 2147483647 h 14614"/>
              <a:gd name="T64" fmla="*/ 2147483647 w 15293"/>
              <a:gd name="T65" fmla="*/ 2147483647 h 14614"/>
              <a:gd name="T66" fmla="*/ 2147483647 w 15293"/>
              <a:gd name="T67" fmla="*/ 2147483647 h 14614"/>
              <a:gd name="T68" fmla="*/ 2147483647 w 15293"/>
              <a:gd name="T69" fmla="*/ 2147483647 h 14614"/>
              <a:gd name="T70" fmla="*/ 2147483647 w 15293"/>
              <a:gd name="T71" fmla="*/ 2147483647 h 14614"/>
              <a:gd name="T72" fmla="*/ 2147483647 w 15293"/>
              <a:gd name="T73" fmla="*/ 2147483647 h 14614"/>
              <a:gd name="T74" fmla="*/ 2147483647 w 15293"/>
              <a:gd name="T75" fmla="*/ 2147483647 h 14614"/>
              <a:gd name="T76" fmla="*/ 2147483647 w 15293"/>
              <a:gd name="T77" fmla="*/ 2147483647 h 14614"/>
              <a:gd name="T78" fmla="*/ 2147483647 w 15293"/>
              <a:gd name="T79" fmla="*/ 2147483647 h 14614"/>
              <a:gd name="T80" fmla="*/ 2147483647 w 15293"/>
              <a:gd name="T81" fmla="*/ 2147483647 h 14614"/>
              <a:gd name="T82" fmla="*/ 2147483647 w 15293"/>
              <a:gd name="T83" fmla="*/ 2147483647 h 14614"/>
              <a:gd name="T84" fmla="*/ 2147483647 w 15293"/>
              <a:gd name="T85" fmla="*/ 2147483647 h 14614"/>
              <a:gd name="T86" fmla="*/ 2147483647 w 15293"/>
              <a:gd name="T87" fmla="*/ 2147483647 h 14614"/>
              <a:gd name="T88" fmla="*/ 2147483647 w 15293"/>
              <a:gd name="T89" fmla="*/ 2147483647 h 14614"/>
              <a:gd name="T90" fmla="*/ 2147483647 w 15293"/>
              <a:gd name="T91" fmla="*/ 2147483647 h 14614"/>
              <a:gd name="T92" fmla="*/ 2147483647 w 15293"/>
              <a:gd name="T93" fmla="*/ 2147483647 h 14614"/>
              <a:gd name="T94" fmla="*/ 2147483647 w 15293"/>
              <a:gd name="T95" fmla="*/ 2147483647 h 14614"/>
              <a:gd name="T96" fmla="*/ 2147483647 w 15293"/>
              <a:gd name="T97" fmla="*/ 2147483647 h 14614"/>
              <a:gd name="T98" fmla="*/ 2147483647 w 15293"/>
              <a:gd name="T99" fmla="*/ 2147483647 h 14614"/>
              <a:gd name="T100" fmla="*/ 2147483647 w 15293"/>
              <a:gd name="T101" fmla="*/ 2147483647 h 14614"/>
              <a:gd name="T102" fmla="*/ 2147483647 w 15293"/>
              <a:gd name="T103" fmla="*/ 2147483647 h 14614"/>
              <a:gd name="T104" fmla="*/ 2147483647 w 15293"/>
              <a:gd name="T105" fmla="*/ 2147483647 h 14614"/>
              <a:gd name="T106" fmla="*/ 2147483647 w 15293"/>
              <a:gd name="T107" fmla="*/ 2147483647 h 14614"/>
              <a:gd name="T108" fmla="*/ 2147483647 w 15293"/>
              <a:gd name="T109" fmla="*/ 2147483647 h 14614"/>
              <a:gd name="T110" fmla="*/ 2147483647 w 15293"/>
              <a:gd name="T111" fmla="*/ 2147483647 h 14614"/>
              <a:gd name="T112" fmla="*/ 2147483647 w 15293"/>
              <a:gd name="T113" fmla="*/ 2147483647 h 14614"/>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5293"/>
              <a:gd name="T172" fmla="*/ 0 h 14614"/>
              <a:gd name="T173" fmla="*/ 15293 w 15293"/>
              <a:gd name="T174" fmla="*/ 14614 h 14614"/>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5293" h="14614">
                <a:moveTo>
                  <a:pt x="15293" y="14081"/>
                </a:moveTo>
                <a:lnTo>
                  <a:pt x="14606" y="14213"/>
                </a:lnTo>
                <a:lnTo>
                  <a:pt x="13915" y="14338"/>
                </a:lnTo>
                <a:lnTo>
                  <a:pt x="13218" y="14449"/>
                </a:lnTo>
                <a:lnTo>
                  <a:pt x="12864" y="14496"/>
                </a:lnTo>
                <a:lnTo>
                  <a:pt x="12510" y="14537"/>
                </a:lnTo>
                <a:lnTo>
                  <a:pt x="12150" y="14571"/>
                </a:lnTo>
                <a:lnTo>
                  <a:pt x="11789" y="14595"/>
                </a:lnTo>
                <a:lnTo>
                  <a:pt x="11423" y="14610"/>
                </a:lnTo>
                <a:lnTo>
                  <a:pt x="11053" y="14614"/>
                </a:lnTo>
                <a:lnTo>
                  <a:pt x="10679" y="14607"/>
                </a:lnTo>
                <a:lnTo>
                  <a:pt x="10298" y="14587"/>
                </a:lnTo>
                <a:lnTo>
                  <a:pt x="9914" y="14554"/>
                </a:lnTo>
                <a:lnTo>
                  <a:pt x="9524" y="14506"/>
                </a:lnTo>
                <a:lnTo>
                  <a:pt x="9122" y="14446"/>
                </a:lnTo>
                <a:lnTo>
                  <a:pt x="8702" y="14375"/>
                </a:lnTo>
                <a:lnTo>
                  <a:pt x="8266" y="14294"/>
                </a:lnTo>
                <a:lnTo>
                  <a:pt x="7819" y="14203"/>
                </a:lnTo>
                <a:lnTo>
                  <a:pt x="7362" y="14102"/>
                </a:lnTo>
                <a:lnTo>
                  <a:pt x="6901" y="13990"/>
                </a:lnTo>
                <a:lnTo>
                  <a:pt x="6439" y="13869"/>
                </a:lnTo>
                <a:lnTo>
                  <a:pt x="5979" y="13737"/>
                </a:lnTo>
                <a:lnTo>
                  <a:pt x="5524" y="13594"/>
                </a:lnTo>
                <a:lnTo>
                  <a:pt x="5080" y="13440"/>
                </a:lnTo>
                <a:lnTo>
                  <a:pt x="4647" y="13276"/>
                </a:lnTo>
                <a:lnTo>
                  <a:pt x="4231" y="13101"/>
                </a:lnTo>
                <a:lnTo>
                  <a:pt x="4029" y="13009"/>
                </a:lnTo>
                <a:lnTo>
                  <a:pt x="3833" y="12915"/>
                </a:lnTo>
                <a:lnTo>
                  <a:pt x="3644" y="12817"/>
                </a:lnTo>
                <a:lnTo>
                  <a:pt x="3461" y="12717"/>
                </a:lnTo>
                <a:lnTo>
                  <a:pt x="3283" y="12614"/>
                </a:lnTo>
                <a:lnTo>
                  <a:pt x="3113" y="12507"/>
                </a:lnTo>
                <a:lnTo>
                  <a:pt x="2952" y="12399"/>
                </a:lnTo>
                <a:lnTo>
                  <a:pt x="2797" y="12287"/>
                </a:lnTo>
                <a:lnTo>
                  <a:pt x="2508" y="12052"/>
                </a:lnTo>
                <a:lnTo>
                  <a:pt x="2233" y="11795"/>
                </a:lnTo>
                <a:lnTo>
                  <a:pt x="1975" y="11522"/>
                </a:lnTo>
                <a:lnTo>
                  <a:pt x="1734" y="11235"/>
                </a:lnTo>
                <a:lnTo>
                  <a:pt x="1509" y="10934"/>
                </a:lnTo>
                <a:lnTo>
                  <a:pt x="1301" y="10623"/>
                </a:lnTo>
                <a:lnTo>
                  <a:pt x="1108" y="10302"/>
                </a:lnTo>
                <a:lnTo>
                  <a:pt x="931" y="9974"/>
                </a:lnTo>
                <a:lnTo>
                  <a:pt x="769" y="9640"/>
                </a:lnTo>
                <a:lnTo>
                  <a:pt x="623" y="9303"/>
                </a:lnTo>
                <a:lnTo>
                  <a:pt x="492" y="8963"/>
                </a:lnTo>
                <a:lnTo>
                  <a:pt x="377" y="8625"/>
                </a:lnTo>
                <a:lnTo>
                  <a:pt x="277" y="8288"/>
                </a:lnTo>
                <a:lnTo>
                  <a:pt x="191" y="7955"/>
                </a:lnTo>
                <a:lnTo>
                  <a:pt x="121" y="7627"/>
                </a:lnTo>
                <a:lnTo>
                  <a:pt x="65" y="7307"/>
                </a:lnTo>
                <a:lnTo>
                  <a:pt x="26" y="6983"/>
                </a:lnTo>
                <a:lnTo>
                  <a:pt x="4" y="6648"/>
                </a:lnTo>
                <a:lnTo>
                  <a:pt x="0" y="6304"/>
                </a:lnTo>
                <a:lnTo>
                  <a:pt x="14" y="5955"/>
                </a:lnTo>
                <a:lnTo>
                  <a:pt x="43" y="5602"/>
                </a:lnTo>
                <a:lnTo>
                  <a:pt x="87" y="5249"/>
                </a:lnTo>
                <a:lnTo>
                  <a:pt x="147" y="4896"/>
                </a:lnTo>
                <a:lnTo>
                  <a:pt x="220" y="4549"/>
                </a:lnTo>
                <a:lnTo>
                  <a:pt x="305" y="4206"/>
                </a:lnTo>
                <a:lnTo>
                  <a:pt x="404" y="3872"/>
                </a:lnTo>
                <a:lnTo>
                  <a:pt x="513" y="3549"/>
                </a:lnTo>
                <a:lnTo>
                  <a:pt x="636" y="3238"/>
                </a:lnTo>
                <a:lnTo>
                  <a:pt x="767" y="2942"/>
                </a:lnTo>
                <a:lnTo>
                  <a:pt x="909" y="2664"/>
                </a:lnTo>
                <a:lnTo>
                  <a:pt x="1060" y="2406"/>
                </a:lnTo>
                <a:lnTo>
                  <a:pt x="1141" y="2283"/>
                </a:lnTo>
                <a:lnTo>
                  <a:pt x="1222" y="2168"/>
                </a:lnTo>
                <a:lnTo>
                  <a:pt x="1394" y="1954"/>
                </a:lnTo>
                <a:lnTo>
                  <a:pt x="1584" y="1755"/>
                </a:lnTo>
                <a:lnTo>
                  <a:pt x="1790" y="1575"/>
                </a:lnTo>
                <a:lnTo>
                  <a:pt x="2007" y="1411"/>
                </a:lnTo>
                <a:lnTo>
                  <a:pt x="2237" y="1262"/>
                </a:lnTo>
                <a:lnTo>
                  <a:pt x="2477" y="1127"/>
                </a:lnTo>
                <a:lnTo>
                  <a:pt x="2728" y="1005"/>
                </a:lnTo>
                <a:lnTo>
                  <a:pt x="2987" y="894"/>
                </a:lnTo>
                <a:lnTo>
                  <a:pt x="3251" y="794"/>
                </a:lnTo>
                <a:lnTo>
                  <a:pt x="3524" y="702"/>
                </a:lnTo>
                <a:lnTo>
                  <a:pt x="3801" y="618"/>
                </a:lnTo>
                <a:lnTo>
                  <a:pt x="4082" y="540"/>
                </a:lnTo>
                <a:lnTo>
                  <a:pt x="4654" y="398"/>
                </a:lnTo>
                <a:lnTo>
                  <a:pt x="4940" y="332"/>
                </a:lnTo>
                <a:lnTo>
                  <a:pt x="5007" y="625"/>
                </a:lnTo>
                <a:lnTo>
                  <a:pt x="4727" y="689"/>
                </a:lnTo>
                <a:lnTo>
                  <a:pt x="4163" y="829"/>
                </a:lnTo>
                <a:lnTo>
                  <a:pt x="3888" y="905"/>
                </a:lnTo>
                <a:lnTo>
                  <a:pt x="3619" y="987"/>
                </a:lnTo>
                <a:lnTo>
                  <a:pt x="3358" y="1075"/>
                </a:lnTo>
                <a:lnTo>
                  <a:pt x="3104" y="1171"/>
                </a:lnTo>
                <a:lnTo>
                  <a:pt x="2859" y="1274"/>
                </a:lnTo>
                <a:lnTo>
                  <a:pt x="2624" y="1388"/>
                </a:lnTo>
                <a:lnTo>
                  <a:pt x="2400" y="1513"/>
                </a:lnTo>
                <a:lnTo>
                  <a:pt x="2188" y="1650"/>
                </a:lnTo>
                <a:lnTo>
                  <a:pt x="1987" y="1800"/>
                </a:lnTo>
                <a:lnTo>
                  <a:pt x="1801" y="1964"/>
                </a:lnTo>
                <a:lnTo>
                  <a:pt x="1627" y="2143"/>
                </a:lnTo>
                <a:lnTo>
                  <a:pt x="1467" y="2341"/>
                </a:lnTo>
                <a:lnTo>
                  <a:pt x="1392" y="2448"/>
                </a:lnTo>
                <a:lnTo>
                  <a:pt x="1319" y="2558"/>
                </a:lnTo>
                <a:lnTo>
                  <a:pt x="1176" y="2801"/>
                </a:lnTo>
                <a:lnTo>
                  <a:pt x="1041" y="3065"/>
                </a:lnTo>
                <a:lnTo>
                  <a:pt x="915" y="3347"/>
                </a:lnTo>
                <a:lnTo>
                  <a:pt x="797" y="3646"/>
                </a:lnTo>
                <a:lnTo>
                  <a:pt x="691" y="3957"/>
                </a:lnTo>
                <a:lnTo>
                  <a:pt x="596" y="4279"/>
                </a:lnTo>
                <a:lnTo>
                  <a:pt x="513" y="4610"/>
                </a:lnTo>
                <a:lnTo>
                  <a:pt x="442" y="4947"/>
                </a:lnTo>
                <a:lnTo>
                  <a:pt x="384" y="5286"/>
                </a:lnTo>
                <a:lnTo>
                  <a:pt x="342" y="5627"/>
                </a:lnTo>
                <a:lnTo>
                  <a:pt x="313" y="5966"/>
                </a:lnTo>
                <a:lnTo>
                  <a:pt x="300" y="6301"/>
                </a:lnTo>
                <a:lnTo>
                  <a:pt x="303" y="6629"/>
                </a:lnTo>
                <a:lnTo>
                  <a:pt x="323" y="6948"/>
                </a:lnTo>
                <a:lnTo>
                  <a:pt x="360" y="7256"/>
                </a:lnTo>
                <a:lnTo>
                  <a:pt x="414" y="7564"/>
                </a:lnTo>
                <a:lnTo>
                  <a:pt x="482" y="7880"/>
                </a:lnTo>
                <a:lnTo>
                  <a:pt x="564" y="8202"/>
                </a:lnTo>
                <a:lnTo>
                  <a:pt x="662" y="8528"/>
                </a:lnTo>
                <a:lnTo>
                  <a:pt x="773" y="8856"/>
                </a:lnTo>
                <a:lnTo>
                  <a:pt x="898" y="9184"/>
                </a:lnTo>
                <a:lnTo>
                  <a:pt x="1040" y="9509"/>
                </a:lnTo>
                <a:lnTo>
                  <a:pt x="1194" y="9831"/>
                </a:lnTo>
                <a:lnTo>
                  <a:pt x="1365" y="10147"/>
                </a:lnTo>
                <a:lnTo>
                  <a:pt x="1550" y="10456"/>
                </a:lnTo>
                <a:lnTo>
                  <a:pt x="1750" y="10755"/>
                </a:lnTo>
                <a:lnTo>
                  <a:pt x="1965" y="11042"/>
                </a:lnTo>
                <a:lnTo>
                  <a:pt x="2194" y="11317"/>
                </a:lnTo>
                <a:lnTo>
                  <a:pt x="2438" y="11576"/>
                </a:lnTo>
                <a:lnTo>
                  <a:pt x="2697" y="11819"/>
                </a:lnTo>
                <a:lnTo>
                  <a:pt x="2974" y="12044"/>
                </a:lnTo>
                <a:lnTo>
                  <a:pt x="3119" y="12150"/>
                </a:lnTo>
                <a:lnTo>
                  <a:pt x="3273" y="12254"/>
                </a:lnTo>
                <a:lnTo>
                  <a:pt x="3434" y="12355"/>
                </a:lnTo>
                <a:lnTo>
                  <a:pt x="3604" y="12454"/>
                </a:lnTo>
                <a:lnTo>
                  <a:pt x="3781" y="12550"/>
                </a:lnTo>
                <a:lnTo>
                  <a:pt x="3964" y="12644"/>
                </a:lnTo>
                <a:lnTo>
                  <a:pt x="4154" y="12736"/>
                </a:lnTo>
                <a:lnTo>
                  <a:pt x="4348" y="12824"/>
                </a:lnTo>
                <a:lnTo>
                  <a:pt x="4754" y="12995"/>
                </a:lnTo>
                <a:lnTo>
                  <a:pt x="5177" y="13157"/>
                </a:lnTo>
                <a:lnTo>
                  <a:pt x="5615" y="13307"/>
                </a:lnTo>
                <a:lnTo>
                  <a:pt x="6062" y="13448"/>
                </a:lnTo>
                <a:lnTo>
                  <a:pt x="6516" y="13578"/>
                </a:lnTo>
                <a:lnTo>
                  <a:pt x="6972" y="13699"/>
                </a:lnTo>
                <a:lnTo>
                  <a:pt x="7427" y="13809"/>
                </a:lnTo>
                <a:lnTo>
                  <a:pt x="7878" y="13909"/>
                </a:lnTo>
                <a:lnTo>
                  <a:pt x="8321" y="13999"/>
                </a:lnTo>
                <a:lnTo>
                  <a:pt x="8751" y="14080"/>
                </a:lnTo>
                <a:lnTo>
                  <a:pt x="9167" y="14149"/>
                </a:lnTo>
                <a:lnTo>
                  <a:pt x="9561" y="14209"/>
                </a:lnTo>
                <a:lnTo>
                  <a:pt x="9940" y="14255"/>
                </a:lnTo>
                <a:lnTo>
                  <a:pt x="10314" y="14288"/>
                </a:lnTo>
                <a:lnTo>
                  <a:pt x="10684" y="14307"/>
                </a:lnTo>
                <a:lnTo>
                  <a:pt x="11050" y="14314"/>
                </a:lnTo>
                <a:lnTo>
                  <a:pt x="11410" y="14311"/>
                </a:lnTo>
                <a:lnTo>
                  <a:pt x="11768" y="14296"/>
                </a:lnTo>
                <a:lnTo>
                  <a:pt x="12123" y="14272"/>
                </a:lnTo>
                <a:lnTo>
                  <a:pt x="12475" y="14239"/>
                </a:lnTo>
                <a:lnTo>
                  <a:pt x="12825" y="14199"/>
                </a:lnTo>
                <a:lnTo>
                  <a:pt x="13171" y="14152"/>
                </a:lnTo>
                <a:lnTo>
                  <a:pt x="13862" y="14043"/>
                </a:lnTo>
                <a:lnTo>
                  <a:pt x="14549" y="13918"/>
                </a:lnTo>
                <a:lnTo>
                  <a:pt x="15236" y="13786"/>
                </a:lnTo>
                <a:lnTo>
                  <a:pt x="15293" y="14081"/>
                </a:lnTo>
                <a:close/>
                <a:moveTo>
                  <a:pt x="4023" y="25"/>
                </a:moveTo>
                <a:lnTo>
                  <a:pt x="5263" y="412"/>
                </a:lnTo>
                <a:lnTo>
                  <a:pt x="4316" y="1301"/>
                </a:lnTo>
                <a:cubicBezTo>
                  <a:pt x="4256" y="1358"/>
                  <a:pt x="4161" y="1355"/>
                  <a:pt x="4104" y="1294"/>
                </a:cubicBezTo>
                <a:cubicBezTo>
                  <a:pt x="4047" y="1234"/>
                  <a:pt x="4050" y="1139"/>
                  <a:pt x="4111" y="1082"/>
                </a:cubicBezTo>
                <a:lnTo>
                  <a:pt x="4870" y="369"/>
                </a:lnTo>
                <a:lnTo>
                  <a:pt x="4928" y="622"/>
                </a:lnTo>
                <a:lnTo>
                  <a:pt x="3934" y="311"/>
                </a:lnTo>
                <a:cubicBezTo>
                  <a:pt x="3855" y="287"/>
                  <a:pt x="3811" y="203"/>
                  <a:pt x="3835" y="124"/>
                </a:cubicBezTo>
                <a:cubicBezTo>
                  <a:pt x="3860" y="45"/>
                  <a:pt x="3944" y="0"/>
                  <a:pt x="4023" y="25"/>
                </a:cubicBezTo>
                <a:close/>
              </a:path>
            </a:pathLst>
          </a:custGeom>
          <a:solidFill>
            <a:srgbClr val="9B9BBB"/>
          </a:solidFill>
          <a:ln w="1270">
            <a:solidFill>
              <a:srgbClr val="9B9BBB"/>
            </a:solidFill>
            <a:bevel/>
            <a:headEnd/>
            <a:tailEnd/>
          </a:ln>
        </p:spPr>
        <p:txBody>
          <a:bodyPr/>
          <a:lstStyle/>
          <a:p>
            <a:endParaRPr lang="en-US">
              <a:solidFill>
                <a:srgbClr val="103154"/>
              </a:solidFill>
            </a:endParaRPr>
          </a:p>
        </p:txBody>
      </p:sp>
      <p:sp>
        <p:nvSpPr>
          <p:cNvPr id="49182" name="Rectangle 74"/>
          <p:cNvSpPr>
            <a:spLocks noChangeArrowheads="1"/>
          </p:cNvSpPr>
          <p:nvPr/>
        </p:nvSpPr>
        <p:spPr bwMode="auto">
          <a:xfrm>
            <a:off x="3214688" y="3571875"/>
            <a:ext cx="1928812" cy="369332"/>
          </a:xfrm>
          <a:prstGeom prst="rect">
            <a:avLst/>
          </a:prstGeom>
          <a:solidFill>
            <a:schemeClr val="bg1"/>
          </a:solidFill>
          <a:ln>
            <a:solidFill>
              <a:schemeClr val="tx1"/>
            </a:solidFill>
          </a:ln>
        </p:spPr>
        <p:txBody>
          <a:bodyPr lIns="0" tIns="0" rIns="0" bIns="0">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buFontTx/>
              <a:buNone/>
            </a:pPr>
            <a:r>
              <a:rPr lang="en-GB" altLang="en-US" sz="2400" b="1" dirty="0">
                <a:solidFill>
                  <a:srgbClr val="000000"/>
                </a:solidFill>
                <a:latin typeface="Arial Unicode MS" pitchFamily="34" charset="-128"/>
                <a:ea typeface="Arial Unicode MS" pitchFamily="34" charset="-128"/>
                <a:cs typeface="Arial Unicode MS" pitchFamily="34" charset="-128"/>
              </a:rPr>
              <a:t>Topic</a:t>
            </a:r>
          </a:p>
        </p:txBody>
      </p:sp>
      <p:sp>
        <p:nvSpPr>
          <p:cNvPr id="31" name="TextBox 30"/>
          <p:cNvSpPr txBox="1"/>
          <p:nvPr/>
        </p:nvSpPr>
        <p:spPr>
          <a:xfrm>
            <a:off x="2193364" y="6228318"/>
            <a:ext cx="2661313" cy="276999"/>
          </a:xfrm>
          <a:prstGeom prst="rect">
            <a:avLst/>
          </a:prstGeom>
          <a:noFill/>
        </p:spPr>
        <p:txBody>
          <a:bodyPr wrap="square" rtlCol="0">
            <a:spAutoFit/>
          </a:bodyPr>
          <a:lstStyle/>
          <a:p>
            <a:r>
              <a:rPr lang="en-IE" sz="1200" dirty="0" smtClean="0">
                <a:solidFill>
                  <a:srgbClr val="000000"/>
                </a:solidFill>
              </a:rPr>
              <a:t>Source: Hilsdon (2010)</a:t>
            </a:r>
            <a:endParaRPr lang="en-US" sz="1200" dirty="0">
              <a:solidFill>
                <a:srgbClr val="000000"/>
              </a:solidFill>
            </a:endParaRPr>
          </a:p>
        </p:txBody>
      </p:sp>
      <p:sp>
        <p:nvSpPr>
          <p:cNvPr id="49181" name="Text Box 98"/>
          <p:cNvSpPr txBox="1">
            <a:spLocks noChangeArrowheads="1"/>
          </p:cNvSpPr>
          <p:nvPr/>
        </p:nvSpPr>
        <p:spPr bwMode="auto">
          <a:xfrm>
            <a:off x="650876" y="487505"/>
            <a:ext cx="497443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50000"/>
              </a:spcBef>
              <a:buFontTx/>
              <a:buNone/>
            </a:pPr>
            <a:r>
              <a:rPr lang="en-GB" altLang="en-US" sz="3600" b="1" dirty="0" smtClean="0">
                <a:solidFill>
                  <a:srgbClr val="000000"/>
                </a:solidFill>
                <a:latin typeface="Arial" charset="0"/>
                <a:cs typeface="Arial" charset="0"/>
              </a:rPr>
              <a:t>Summary</a:t>
            </a:r>
            <a:endParaRPr lang="en-GB" altLang="en-US" sz="3600" b="1" dirty="0">
              <a:solidFill>
                <a:srgbClr val="000000"/>
              </a:solidFill>
              <a:latin typeface="Arial" charset="0"/>
              <a:cs typeface="Arial" charset="0"/>
            </a:endParaRPr>
          </a:p>
        </p:txBody>
      </p:sp>
    </p:spTree>
    <p:extLst>
      <p:ext uri="{BB962C8B-B14F-4D97-AF65-F5344CB8AC3E}">
        <p14:creationId xmlns:p14="http://schemas.microsoft.com/office/powerpoint/2010/main" val="134104584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p:txBody>
          <a:bodyPr>
            <a:normAutofit fontScale="85000" lnSpcReduction="10000"/>
          </a:bodyPr>
          <a:lstStyle/>
          <a:p>
            <a:r>
              <a:rPr lang="en-IE" b="0" dirty="0" smtClean="0"/>
              <a:t>Cottrell, S. 2016. </a:t>
            </a:r>
            <a:r>
              <a:rPr lang="en-IE" b="0" i="1" dirty="0" smtClean="0"/>
              <a:t>Critical thinking skills</a:t>
            </a:r>
            <a:r>
              <a:rPr lang="en-IE" altLang="en-US" b="0" dirty="0" smtClean="0"/>
              <a:t>. </a:t>
            </a:r>
            <a:r>
              <a:rPr lang="en-IE" altLang="en-US" b="0" dirty="0"/>
              <a:t>Available </a:t>
            </a:r>
            <a:r>
              <a:rPr lang="en-IE" altLang="en-US" b="0" dirty="0" smtClean="0"/>
              <a:t>at: </a:t>
            </a:r>
            <a:r>
              <a:rPr lang="en-IE" altLang="en-US" b="0" dirty="0"/>
              <a:t>http://www.skills4studycampus.com/StudentHome.aspx </a:t>
            </a:r>
            <a:r>
              <a:rPr lang="en-IE" altLang="en-US" b="0" dirty="0" smtClean="0"/>
              <a:t>(Accessed 18 February 2016).</a:t>
            </a:r>
          </a:p>
          <a:p>
            <a:endParaRPr lang="en-IE" altLang="en-US" b="0" dirty="0" smtClean="0"/>
          </a:p>
          <a:p>
            <a:r>
              <a:rPr lang="en-IE" altLang="en-US" b="0" dirty="0" smtClean="0"/>
              <a:t>Hilsdon, J. 2010. </a:t>
            </a:r>
            <a:r>
              <a:rPr lang="en-IE" altLang="en-US" b="0" i="1" dirty="0" smtClean="0"/>
              <a:t>Critical thinking</a:t>
            </a:r>
            <a:r>
              <a:rPr lang="en-IE" altLang="en-US" b="0" dirty="0" smtClean="0"/>
              <a:t>. </a:t>
            </a:r>
            <a:r>
              <a:rPr lang="en-IE" altLang="en-US" b="0" dirty="0"/>
              <a:t>Available </a:t>
            </a:r>
            <a:r>
              <a:rPr lang="en-IE" altLang="en-US" b="0" dirty="0" smtClean="0"/>
              <a:t>at: </a:t>
            </a:r>
            <a:r>
              <a:rPr lang="en-IE" altLang="en-US" b="0" dirty="0"/>
              <a:t>https://</a:t>
            </a:r>
            <a:r>
              <a:rPr lang="en-IE" altLang="en-US" b="0" dirty="0" smtClean="0"/>
              <a:t>www.plymouth.ac.uk/uploads/production/document/path/1/1710/Critical_Thinking.pdf (Accessed 2 November 2016). </a:t>
            </a:r>
          </a:p>
          <a:p>
            <a:endParaRPr lang="en-IE" altLang="en-US" b="0" dirty="0"/>
          </a:p>
          <a:p>
            <a:r>
              <a:rPr lang="en-IE" altLang="en-US" b="0" dirty="0" smtClean="0"/>
              <a:t>Murphy, C. (2013). ‘Mindfulness in educational psychology’, </a:t>
            </a:r>
            <a:r>
              <a:rPr lang="en-IE" altLang="en-US" b="0" i="1" dirty="0" smtClean="0"/>
              <a:t>EDUC 41970: Child Assessment and Intervention</a:t>
            </a:r>
            <a:r>
              <a:rPr lang="en-IE" altLang="en-US" b="0" dirty="0" smtClean="0"/>
              <a:t>. University College Dublin. Unpublished essay.</a:t>
            </a:r>
          </a:p>
          <a:p>
            <a:endParaRPr lang="en-IE" altLang="en-US" b="0" dirty="0" smtClean="0"/>
          </a:p>
          <a:p>
            <a:r>
              <a:rPr lang="en-IE" altLang="en-US" b="0" dirty="0" smtClean="0"/>
              <a:t>University </a:t>
            </a:r>
            <a:r>
              <a:rPr lang="en-IE" altLang="en-US" b="0" dirty="0"/>
              <a:t>of Cumbria (2017). </a:t>
            </a:r>
            <a:r>
              <a:rPr lang="en-IE" altLang="en-US" b="0" i="1" dirty="0"/>
              <a:t>Critical writing</a:t>
            </a:r>
            <a:r>
              <a:rPr lang="en-IE" altLang="en-US" b="0" dirty="0"/>
              <a:t>. Available at: https://my.cumbria.ac.uk/Student-Life/Learning/Skills-Cumbria/FAQs/What-is-critical-writing/#d.en.59802  (Accessed: 10 October 2017</a:t>
            </a:r>
            <a:r>
              <a:rPr lang="en-IE" altLang="en-US" b="0" dirty="0" smtClean="0"/>
              <a:t>).</a:t>
            </a:r>
          </a:p>
          <a:p>
            <a:endParaRPr lang="en-IE" altLang="en-US" b="0" dirty="0"/>
          </a:p>
          <a:p>
            <a:r>
              <a:rPr lang="en-IE" altLang="en-US" b="0" dirty="0" smtClean="0"/>
              <a:t>University of Surrey 2015. </a:t>
            </a:r>
            <a:r>
              <a:rPr lang="en-IE" altLang="en-US" b="0" i="1" dirty="0" smtClean="0"/>
              <a:t>What is critical writing</a:t>
            </a:r>
            <a:r>
              <a:rPr lang="en-IE" altLang="en-US" b="0" dirty="0" smtClean="0"/>
              <a:t>. </a:t>
            </a:r>
            <a:r>
              <a:rPr lang="en-IE" altLang="en-US" b="0" dirty="0"/>
              <a:t>Available </a:t>
            </a:r>
            <a:r>
              <a:rPr lang="en-IE" altLang="en-US" b="0" dirty="0" smtClean="0"/>
              <a:t>at: </a:t>
            </a:r>
            <a:r>
              <a:rPr lang="en-IE" altLang="en-US" b="0" dirty="0"/>
              <a:t>http://</a:t>
            </a:r>
            <a:r>
              <a:rPr lang="en-IE" altLang="en-US" b="0" dirty="0" smtClean="0"/>
              <a:t>libweb.surrey.ac.uk/library/skills/writing%20Skills%20Leicester/page_42.htm (Accessed 2 November 2016).</a:t>
            </a:r>
            <a:endParaRPr lang="en-IE" altLang="en-US" b="0" dirty="0"/>
          </a:p>
        </p:txBody>
      </p:sp>
      <p:sp>
        <p:nvSpPr>
          <p:cNvPr id="2" name="Text Placeholder 1"/>
          <p:cNvSpPr>
            <a:spLocks noGrp="1"/>
          </p:cNvSpPr>
          <p:nvPr>
            <p:ph type="body" sz="quarter" idx="10"/>
          </p:nvPr>
        </p:nvSpPr>
        <p:spPr/>
        <p:txBody>
          <a:bodyPr/>
          <a:lstStyle/>
          <a:p>
            <a:r>
              <a:rPr lang="en-IE" dirty="0" smtClean="0"/>
              <a:t>References</a:t>
            </a:r>
            <a:endParaRPr lang="en-IE" dirty="0"/>
          </a:p>
        </p:txBody>
      </p:sp>
    </p:spTree>
    <p:extLst>
      <p:ext uri="{BB962C8B-B14F-4D97-AF65-F5344CB8AC3E}">
        <p14:creationId xmlns:p14="http://schemas.microsoft.com/office/powerpoint/2010/main" val="298293851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mage of Discover University Learning" title="Discover DCU"/>
          <p:cNvPicPr>
            <a:picLocks noChangeAspect="1"/>
          </p:cNvPicPr>
          <p:nvPr/>
        </p:nvPicPr>
        <p:blipFill rotWithShape="1">
          <a:blip r:embed="rId2">
            <a:extLst>
              <a:ext uri="{28A0092B-C50C-407E-A947-70E740481C1C}">
                <a14:useLocalDpi xmlns:a14="http://schemas.microsoft.com/office/drawing/2010/main" val="0"/>
              </a:ext>
            </a:extLst>
          </a:blip>
          <a:srcRect r="9817"/>
          <a:stretch/>
        </p:blipFill>
        <p:spPr>
          <a:xfrm>
            <a:off x="0" y="0"/>
            <a:ext cx="9277165" cy="6858000"/>
          </a:xfrm>
          <a:prstGeom prst="rect">
            <a:avLst/>
          </a:prstGeom>
        </p:spPr>
      </p:pic>
    </p:spTree>
    <p:extLst>
      <p:ext uri="{BB962C8B-B14F-4D97-AF65-F5344CB8AC3E}">
        <p14:creationId xmlns:p14="http://schemas.microsoft.com/office/powerpoint/2010/main" val="194210685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Image of Discover DCU open in Loop" title="Loop"/>
          <p:cNvPicPr>
            <a:picLocks noChangeAspect="1"/>
          </p:cNvPicPr>
          <p:nvPr/>
        </p:nvPicPr>
        <p:blipFill rotWithShape="1">
          <a:blip r:embed="rId2"/>
          <a:srcRect l="15795" t="12521" r="979" b="10530"/>
          <a:stretch/>
        </p:blipFill>
        <p:spPr>
          <a:xfrm>
            <a:off x="1874067" y="3634966"/>
            <a:ext cx="5085587" cy="2644876"/>
          </a:xfrm>
          <a:prstGeom prst="rect">
            <a:avLst/>
          </a:prstGeom>
          <a:ln w="28575">
            <a:solidFill>
              <a:schemeClr val="accent1"/>
            </a:solidFill>
          </a:ln>
        </p:spPr>
      </p:pic>
      <p:pic>
        <p:nvPicPr>
          <p:cNvPr id="2" name="Picture 1" descr="Image of Loop homepage showing the Discover DCU module" title="Loop"/>
          <p:cNvPicPr>
            <a:picLocks noChangeAspect="1"/>
          </p:cNvPicPr>
          <p:nvPr/>
        </p:nvPicPr>
        <p:blipFill rotWithShape="1">
          <a:blip r:embed="rId3"/>
          <a:srcRect l="-1" t="2823" r="42728" b="38536"/>
          <a:stretch/>
        </p:blipFill>
        <p:spPr>
          <a:xfrm>
            <a:off x="366623" y="340416"/>
            <a:ext cx="5328007" cy="3068609"/>
          </a:xfrm>
          <a:prstGeom prst="rect">
            <a:avLst/>
          </a:prstGeom>
          <a:ln w="28575">
            <a:solidFill>
              <a:schemeClr val="accent1"/>
            </a:solidFill>
          </a:ln>
        </p:spPr>
      </p:pic>
      <p:sp>
        <p:nvSpPr>
          <p:cNvPr id="4" name="Oval 3" descr="Oval shape highlighting the Discover DCU module on Loop" title="Oval"/>
          <p:cNvSpPr/>
          <p:nvPr/>
        </p:nvSpPr>
        <p:spPr>
          <a:xfrm>
            <a:off x="1874067" y="2218099"/>
            <a:ext cx="1004935" cy="362139"/>
          </a:xfrm>
          <a:prstGeom prst="ellipse">
            <a:avLst/>
          </a:prstGeom>
          <a:noFill/>
          <a:ln>
            <a:solidFill>
              <a:srgbClr val="DE0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IE"/>
          </a:p>
        </p:txBody>
      </p:sp>
    </p:spTree>
    <p:extLst>
      <p:ext uri="{BB962C8B-B14F-4D97-AF65-F5344CB8AC3E}">
        <p14:creationId xmlns:p14="http://schemas.microsoft.com/office/powerpoint/2010/main" val="18396077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1"/>
          </p:nvPr>
        </p:nvSpPr>
        <p:spPr>
          <a:xfrm>
            <a:off x="696147" y="1732943"/>
            <a:ext cx="5663709" cy="3180090"/>
          </a:xfrm>
        </p:spPr>
        <p:txBody>
          <a:bodyPr>
            <a:normAutofit/>
          </a:bodyPr>
          <a:lstStyle/>
          <a:p>
            <a:pPr marL="457200" indent="-457200">
              <a:buFont typeface="+mj-lt"/>
              <a:buAutoNum type="arabicPeriod"/>
            </a:pPr>
            <a:r>
              <a:rPr lang="en-IE" sz="2400" dirty="0" smtClean="0"/>
              <a:t> </a:t>
            </a:r>
            <a:r>
              <a:rPr lang="en-IE" sz="2800" dirty="0" smtClean="0"/>
              <a:t>Definition – critical wheel</a:t>
            </a:r>
          </a:p>
          <a:p>
            <a:pPr marL="514350" indent="-514350">
              <a:buFont typeface="+mj-lt"/>
              <a:buAutoNum type="arabicPeriod"/>
            </a:pPr>
            <a:endParaRPr lang="en-IE" sz="2800" dirty="0" smtClean="0"/>
          </a:p>
          <a:p>
            <a:pPr marL="514350" indent="-514350">
              <a:buFont typeface="+mj-lt"/>
              <a:buAutoNum type="arabicPeriod"/>
            </a:pPr>
            <a:r>
              <a:rPr lang="en-IE" sz="2800" dirty="0" smtClean="0"/>
              <a:t>Critical reading</a:t>
            </a:r>
          </a:p>
          <a:p>
            <a:pPr marL="514350" indent="-514350">
              <a:buFont typeface="+mj-lt"/>
              <a:buAutoNum type="arabicPeriod"/>
            </a:pPr>
            <a:endParaRPr lang="en-IE" sz="2800" dirty="0" smtClean="0"/>
          </a:p>
          <a:p>
            <a:pPr marL="514350" indent="-514350">
              <a:buFont typeface="+mj-lt"/>
              <a:buAutoNum type="arabicPeriod"/>
            </a:pPr>
            <a:r>
              <a:rPr lang="en-IE" sz="2800" dirty="0" smtClean="0"/>
              <a:t>Critical writing</a:t>
            </a:r>
            <a:endParaRPr lang="en-US" sz="2400" dirty="0"/>
          </a:p>
        </p:txBody>
      </p:sp>
      <p:sp>
        <p:nvSpPr>
          <p:cNvPr id="2" name="Text Placeholder 1"/>
          <p:cNvSpPr>
            <a:spLocks noGrp="1"/>
          </p:cNvSpPr>
          <p:nvPr>
            <p:ph type="body" sz="quarter" idx="10"/>
          </p:nvPr>
        </p:nvSpPr>
        <p:spPr/>
        <p:txBody>
          <a:bodyPr/>
          <a:lstStyle/>
          <a:p>
            <a:r>
              <a:rPr lang="en-IE" dirty="0" smtClean="0"/>
              <a:t>Today’s session</a:t>
            </a:r>
            <a:endParaRPr lang="en-US" dirty="0"/>
          </a:p>
        </p:txBody>
      </p:sp>
    </p:spTree>
    <p:extLst>
      <p:ext uri="{BB962C8B-B14F-4D97-AF65-F5344CB8AC3E}">
        <p14:creationId xmlns:p14="http://schemas.microsoft.com/office/powerpoint/2010/main" val="243957821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1"/>
          </p:nvPr>
        </p:nvSpPr>
        <p:spPr>
          <a:xfrm>
            <a:off x="696147" y="1515804"/>
            <a:ext cx="6350000" cy="4597154"/>
          </a:xfrm>
        </p:spPr>
        <p:txBody>
          <a:bodyPr/>
          <a:lstStyle/>
          <a:p>
            <a:r>
              <a:rPr lang="en-IE" b="0" dirty="0" smtClean="0"/>
              <a:t>University of Surrey (2016):</a:t>
            </a:r>
          </a:p>
          <a:p>
            <a:endParaRPr lang="en-IE" b="0" dirty="0" smtClean="0"/>
          </a:p>
          <a:p>
            <a:pPr marL="285750" indent="-285750">
              <a:buFont typeface="Arial" panose="020B0604020202020204" pitchFamily="34" charset="0"/>
              <a:buChar char="•"/>
            </a:pPr>
            <a:r>
              <a:rPr lang="en-IE" b="0" dirty="0" smtClean="0"/>
              <a:t>A </a:t>
            </a:r>
            <a:r>
              <a:rPr lang="en-IE" b="0" dirty="0" smtClean="0">
                <a:solidFill>
                  <a:srgbClr val="FF0000"/>
                </a:solidFill>
              </a:rPr>
              <a:t>refusal </a:t>
            </a:r>
            <a:r>
              <a:rPr lang="en-IE" b="0" dirty="0">
                <a:solidFill>
                  <a:srgbClr val="FF0000"/>
                </a:solidFill>
              </a:rPr>
              <a:t>to accept </a:t>
            </a:r>
            <a:r>
              <a:rPr lang="en-IE" b="0" dirty="0"/>
              <a:t>the conclusions of other writers without evaluating the arguments and </a:t>
            </a:r>
            <a:r>
              <a:rPr lang="en-IE" b="0" dirty="0" smtClean="0"/>
              <a:t>evidence provided;</a:t>
            </a:r>
          </a:p>
          <a:p>
            <a:pPr marL="285750" indent="-285750">
              <a:buFont typeface="Arial" panose="020B0604020202020204" pitchFamily="34" charset="0"/>
              <a:buChar char="•"/>
            </a:pPr>
            <a:r>
              <a:rPr lang="en-IE" b="0" dirty="0"/>
              <a:t>A</a:t>
            </a:r>
            <a:r>
              <a:rPr lang="en-IE" b="0" dirty="0" smtClean="0"/>
              <a:t> </a:t>
            </a:r>
            <a:r>
              <a:rPr lang="en-IE" b="0" dirty="0">
                <a:solidFill>
                  <a:srgbClr val="FF0000"/>
                </a:solidFill>
              </a:rPr>
              <a:t>balanced presentation </a:t>
            </a:r>
            <a:r>
              <a:rPr lang="en-IE" b="0" dirty="0"/>
              <a:t>of reasons why the conclusions </a:t>
            </a:r>
            <a:r>
              <a:rPr lang="en-IE" b="0" dirty="0">
                <a:solidFill>
                  <a:srgbClr val="FF0000"/>
                </a:solidFill>
              </a:rPr>
              <a:t>of other writers </a:t>
            </a:r>
            <a:r>
              <a:rPr lang="en-IE" b="0" dirty="0"/>
              <a:t>may be accepted or </a:t>
            </a:r>
            <a:r>
              <a:rPr lang="en-IE" b="0" dirty="0" smtClean="0"/>
              <a:t>treated </a:t>
            </a:r>
            <a:r>
              <a:rPr lang="en-IE" b="0" dirty="0"/>
              <a:t>with </a:t>
            </a:r>
            <a:r>
              <a:rPr lang="en-IE" b="0" dirty="0" smtClean="0"/>
              <a:t>caution;</a:t>
            </a:r>
          </a:p>
          <a:p>
            <a:pPr marL="285750" indent="-285750">
              <a:buFont typeface="Arial" panose="020B0604020202020204" pitchFamily="34" charset="0"/>
              <a:buChar char="•"/>
            </a:pPr>
            <a:r>
              <a:rPr lang="en-IE" b="0" dirty="0"/>
              <a:t>A</a:t>
            </a:r>
            <a:r>
              <a:rPr lang="en-IE" b="0" dirty="0" smtClean="0"/>
              <a:t> </a:t>
            </a:r>
            <a:r>
              <a:rPr lang="en-IE" b="0" dirty="0"/>
              <a:t>clear presentation of </a:t>
            </a:r>
            <a:r>
              <a:rPr lang="en-IE" b="0" dirty="0">
                <a:solidFill>
                  <a:srgbClr val="FF0000"/>
                </a:solidFill>
              </a:rPr>
              <a:t>your own evidence and argument</a:t>
            </a:r>
            <a:r>
              <a:rPr lang="en-IE" b="0" dirty="0"/>
              <a:t>, leading to your conclusion</a:t>
            </a:r>
            <a:r>
              <a:rPr lang="en-IE" b="0" dirty="0" smtClean="0"/>
              <a:t>;</a:t>
            </a:r>
          </a:p>
          <a:p>
            <a:pPr marL="285750" indent="-285750">
              <a:buFont typeface="Arial" panose="020B0604020202020204" pitchFamily="34" charset="0"/>
              <a:buChar char="•"/>
            </a:pPr>
            <a:r>
              <a:rPr lang="en-IE" b="0" dirty="0"/>
              <a:t>A</a:t>
            </a:r>
            <a:r>
              <a:rPr lang="en-IE" b="0" dirty="0" smtClean="0"/>
              <a:t> </a:t>
            </a:r>
            <a:r>
              <a:rPr lang="en-IE" b="0" dirty="0">
                <a:solidFill>
                  <a:srgbClr val="FF0000"/>
                </a:solidFill>
              </a:rPr>
              <a:t>recognition of the limitations</a:t>
            </a:r>
            <a:r>
              <a:rPr lang="en-IE" b="0" dirty="0"/>
              <a:t> in your own evidence, argument, and conclusion.</a:t>
            </a:r>
          </a:p>
          <a:p>
            <a:endParaRPr lang="en-IE" dirty="0"/>
          </a:p>
        </p:txBody>
      </p:sp>
      <p:sp>
        <p:nvSpPr>
          <p:cNvPr id="3" name="Text Placeholder 2"/>
          <p:cNvSpPr>
            <a:spLocks noGrp="1"/>
          </p:cNvSpPr>
          <p:nvPr>
            <p:ph type="body" sz="quarter" idx="10"/>
          </p:nvPr>
        </p:nvSpPr>
        <p:spPr/>
        <p:txBody>
          <a:bodyPr>
            <a:normAutofit fontScale="92500"/>
          </a:bodyPr>
          <a:lstStyle/>
          <a:p>
            <a:r>
              <a:rPr lang="en-IE" sz="3200" dirty="0" smtClean="0">
                <a:solidFill>
                  <a:srgbClr val="FF0000"/>
                </a:solidFill>
              </a:rPr>
              <a:t>1. Define</a:t>
            </a:r>
            <a:r>
              <a:rPr lang="en-IE" sz="3200" dirty="0" smtClean="0"/>
              <a:t> - What is critical writing?</a:t>
            </a:r>
            <a:endParaRPr lang="en-IE" sz="3200" dirty="0"/>
          </a:p>
        </p:txBody>
      </p:sp>
    </p:spTree>
    <p:extLst>
      <p:ext uri="{BB962C8B-B14F-4D97-AF65-F5344CB8AC3E}">
        <p14:creationId xmlns:p14="http://schemas.microsoft.com/office/powerpoint/2010/main" val="190315053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AutoShape 5"/>
          <p:cNvSpPr>
            <a:spLocks noChangeAspect="1" noChangeArrowheads="1"/>
          </p:cNvSpPr>
          <p:nvPr/>
        </p:nvSpPr>
        <p:spPr bwMode="auto">
          <a:xfrm>
            <a:off x="-36513" y="-26988"/>
            <a:ext cx="9180513" cy="6981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en-GB" altLang="en-US" sz="2400">
              <a:solidFill>
                <a:srgbClr val="000000"/>
              </a:solidFill>
              <a:cs typeface="Arial" charset="0"/>
            </a:endParaRPr>
          </a:p>
        </p:txBody>
      </p:sp>
      <p:sp>
        <p:nvSpPr>
          <p:cNvPr id="49156" name="Rectangle 70"/>
          <p:cNvSpPr>
            <a:spLocks noChangeArrowheads="1"/>
          </p:cNvSpPr>
          <p:nvPr/>
        </p:nvSpPr>
        <p:spPr bwMode="auto">
          <a:xfrm>
            <a:off x="868778" y="2911475"/>
            <a:ext cx="88966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GB" altLang="en-US" sz="2400" dirty="0">
                <a:solidFill>
                  <a:srgbClr val="FF0000"/>
                </a:solidFill>
                <a:latin typeface="Arial Unicode MS" pitchFamily="34" charset="-128"/>
                <a:ea typeface="Arial Unicode MS" pitchFamily="34" charset="-128"/>
                <a:cs typeface="Arial Unicode MS" pitchFamily="34" charset="-128"/>
              </a:rPr>
              <a:t>What?</a:t>
            </a:r>
          </a:p>
        </p:txBody>
      </p:sp>
      <p:sp>
        <p:nvSpPr>
          <p:cNvPr id="49157" name="Rectangle 71"/>
          <p:cNvSpPr>
            <a:spLocks noChangeArrowheads="1"/>
          </p:cNvSpPr>
          <p:nvPr/>
        </p:nvSpPr>
        <p:spPr bwMode="auto">
          <a:xfrm>
            <a:off x="1758334" y="2438454"/>
            <a:ext cx="97622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GB" altLang="en-US" sz="2400" dirty="0">
                <a:solidFill>
                  <a:srgbClr val="FF0000"/>
                </a:solidFill>
                <a:latin typeface="Arial Unicode MS" pitchFamily="34" charset="-128"/>
                <a:ea typeface="Arial Unicode MS" pitchFamily="34" charset="-128"/>
                <a:cs typeface="Arial Unicode MS" pitchFamily="34" charset="-128"/>
              </a:rPr>
              <a:t>When?</a:t>
            </a:r>
          </a:p>
        </p:txBody>
      </p:sp>
      <p:sp>
        <p:nvSpPr>
          <p:cNvPr id="49158" name="Rectangle 72"/>
          <p:cNvSpPr>
            <a:spLocks noChangeArrowheads="1"/>
          </p:cNvSpPr>
          <p:nvPr/>
        </p:nvSpPr>
        <p:spPr bwMode="auto">
          <a:xfrm>
            <a:off x="2874726" y="2309812"/>
            <a:ext cx="80470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GB" altLang="en-US" sz="2400" dirty="0">
                <a:solidFill>
                  <a:srgbClr val="FF0000"/>
                </a:solidFill>
                <a:latin typeface="Arial Unicode MS" pitchFamily="34" charset="-128"/>
                <a:ea typeface="Arial Unicode MS" pitchFamily="34" charset="-128"/>
                <a:cs typeface="Arial Unicode MS" pitchFamily="34" charset="-128"/>
              </a:rPr>
              <a:t>Who?</a:t>
            </a:r>
          </a:p>
        </p:txBody>
      </p:sp>
      <p:sp>
        <p:nvSpPr>
          <p:cNvPr id="49159" name="Rectangle 73"/>
          <p:cNvSpPr>
            <a:spLocks noChangeArrowheads="1"/>
          </p:cNvSpPr>
          <p:nvPr/>
        </p:nvSpPr>
        <p:spPr bwMode="auto">
          <a:xfrm>
            <a:off x="3897756" y="2119627"/>
            <a:ext cx="107882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GB" altLang="en-US" sz="2400" dirty="0">
                <a:solidFill>
                  <a:srgbClr val="FF0000"/>
                </a:solidFill>
                <a:latin typeface="Arial Unicode MS" pitchFamily="34" charset="-128"/>
                <a:ea typeface="Arial Unicode MS" pitchFamily="34" charset="-128"/>
                <a:cs typeface="Arial Unicode MS" pitchFamily="34" charset="-128"/>
              </a:rPr>
              <a:t>Where?</a:t>
            </a:r>
          </a:p>
        </p:txBody>
      </p:sp>
      <p:sp>
        <p:nvSpPr>
          <p:cNvPr id="49160" name="Rectangle 75"/>
          <p:cNvSpPr>
            <a:spLocks noChangeArrowheads="1"/>
          </p:cNvSpPr>
          <p:nvPr/>
        </p:nvSpPr>
        <p:spPr bwMode="auto">
          <a:xfrm>
            <a:off x="5846450" y="3571875"/>
            <a:ext cx="78707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GB" altLang="en-US" sz="2400" dirty="0">
                <a:solidFill>
                  <a:srgbClr val="76B531"/>
                </a:solidFill>
                <a:latin typeface="Arial Unicode MS" pitchFamily="34" charset="-128"/>
                <a:ea typeface="Arial Unicode MS" pitchFamily="34" charset="-128"/>
                <a:cs typeface="Arial Unicode MS" pitchFamily="34" charset="-128"/>
              </a:rPr>
              <a:t>Why?</a:t>
            </a:r>
          </a:p>
        </p:txBody>
      </p:sp>
      <p:sp>
        <p:nvSpPr>
          <p:cNvPr id="49161" name="Rectangle 76"/>
          <p:cNvSpPr>
            <a:spLocks noChangeArrowheads="1"/>
          </p:cNvSpPr>
          <p:nvPr/>
        </p:nvSpPr>
        <p:spPr bwMode="auto">
          <a:xfrm>
            <a:off x="5660888" y="2546350"/>
            <a:ext cx="78867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GB" altLang="en-US" sz="2400" dirty="0">
                <a:solidFill>
                  <a:srgbClr val="76B531"/>
                </a:solidFill>
                <a:latin typeface="Arial Unicode MS" pitchFamily="34" charset="-128"/>
                <a:ea typeface="Arial Unicode MS" pitchFamily="34" charset="-128"/>
                <a:cs typeface="Arial Unicode MS" pitchFamily="34" charset="-128"/>
              </a:rPr>
              <a:t>How?</a:t>
            </a:r>
          </a:p>
        </p:txBody>
      </p:sp>
      <p:sp>
        <p:nvSpPr>
          <p:cNvPr id="49162" name="Rectangle 77"/>
          <p:cNvSpPr>
            <a:spLocks noChangeArrowheads="1"/>
          </p:cNvSpPr>
          <p:nvPr/>
        </p:nvSpPr>
        <p:spPr bwMode="auto">
          <a:xfrm>
            <a:off x="5625306" y="4351338"/>
            <a:ext cx="112851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GB" altLang="en-US" sz="2400" dirty="0">
                <a:solidFill>
                  <a:srgbClr val="76B531"/>
                </a:solidFill>
                <a:latin typeface="Arial Unicode MS" pitchFamily="34" charset="-128"/>
                <a:ea typeface="Arial Unicode MS" pitchFamily="34" charset="-128"/>
                <a:cs typeface="Arial Unicode MS" pitchFamily="34" charset="-128"/>
              </a:rPr>
              <a:t>What if?</a:t>
            </a:r>
          </a:p>
        </p:txBody>
      </p:sp>
      <p:sp>
        <p:nvSpPr>
          <p:cNvPr id="49163" name="Rectangle 78"/>
          <p:cNvSpPr>
            <a:spLocks noChangeArrowheads="1"/>
          </p:cNvSpPr>
          <p:nvPr/>
        </p:nvSpPr>
        <p:spPr bwMode="auto">
          <a:xfrm>
            <a:off x="1618508" y="1543796"/>
            <a:ext cx="1800173"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GB" altLang="en-US" sz="2800" b="1" dirty="0">
                <a:solidFill>
                  <a:srgbClr val="FF0000"/>
                </a:solidFill>
                <a:latin typeface="Arial Unicode MS" pitchFamily="34" charset="-128"/>
                <a:ea typeface="Arial Unicode MS" pitchFamily="34" charset="-128"/>
                <a:cs typeface="Arial Unicode MS" pitchFamily="34" charset="-128"/>
              </a:rPr>
              <a:t>Description</a:t>
            </a:r>
            <a:endParaRPr lang="en-GB" altLang="en-US" sz="2800" dirty="0">
              <a:solidFill>
                <a:srgbClr val="FF0000"/>
              </a:solidFill>
              <a:latin typeface="Arial Unicode MS" pitchFamily="34" charset="-128"/>
              <a:ea typeface="Arial Unicode MS" pitchFamily="34" charset="-128"/>
              <a:cs typeface="Arial Unicode MS" pitchFamily="34" charset="-128"/>
            </a:endParaRPr>
          </a:p>
        </p:txBody>
      </p:sp>
      <p:sp>
        <p:nvSpPr>
          <p:cNvPr id="49164" name="Rectangle 79"/>
          <p:cNvSpPr>
            <a:spLocks noChangeArrowheads="1"/>
          </p:cNvSpPr>
          <p:nvPr/>
        </p:nvSpPr>
        <p:spPr bwMode="auto">
          <a:xfrm>
            <a:off x="5955634" y="2973387"/>
            <a:ext cx="132715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GB" altLang="en-US" sz="2800" b="1" dirty="0">
                <a:solidFill>
                  <a:srgbClr val="92D050"/>
                </a:solidFill>
                <a:latin typeface="Arial Unicode MS" pitchFamily="34" charset="-128"/>
                <a:ea typeface="Arial Unicode MS" pitchFamily="34" charset="-128"/>
                <a:cs typeface="Arial Unicode MS" pitchFamily="34" charset="-128"/>
              </a:rPr>
              <a:t>Analysis</a:t>
            </a:r>
            <a:endParaRPr lang="en-GB" altLang="en-US" sz="2800" dirty="0">
              <a:solidFill>
                <a:srgbClr val="92D050"/>
              </a:solidFill>
              <a:latin typeface="Arial Unicode MS" pitchFamily="34" charset="-128"/>
              <a:ea typeface="Arial Unicode MS" pitchFamily="34" charset="-128"/>
              <a:cs typeface="Arial Unicode MS" pitchFamily="34" charset="-128"/>
            </a:endParaRPr>
          </a:p>
        </p:txBody>
      </p:sp>
      <p:sp>
        <p:nvSpPr>
          <p:cNvPr id="49165" name="Rectangle 80"/>
          <p:cNvSpPr>
            <a:spLocks noChangeArrowheads="1"/>
          </p:cNvSpPr>
          <p:nvPr/>
        </p:nvSpPr>
        <p:spPr bwMode="auto">
          <a:xfrm>
            <a:off x="644238" y="5454845"/>
            <a:ext cx="1681551"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GB" altLang="en-US" sz="2800" b="1" dirty="0">
                <a:solidFill>
                  <a:schemeClr val="tx1">
                    <a:lumMod val="50000"/>
                    <a:lumOff val="50000"/>
                  </a:schemeClr>
                </a:solidFill>
                <a:latin typeface="Arial Unicode MS" pitchFamily="34" charset="-128"/>
                <a:ea typeface="Arial Unicode MS" pitchFamily="34" charset="-128"/>
                <a:cs typeface="Arial Unicode MS" pitchFamily="34" charset="-128"/>
              </a:rPr>
              <a:t>Evaluation</a:t>
            </a:r>
            <a:endParaRPr lang="en-GB" altLang="en-US" sz="2800" dirty="0">
              <a:solidFill>
                <a:schemeClr val="tx1">
                  <a:lumMod val="50000"/>
                  <a:lumOff val="50000"/>
                </a:schemeClr>
              </a:solidFill>
              <a:latin typeface="Arial Unicode MS" pitchFamily="34" charset="-128"/>
              <a:ea typeface="Arial Unicode MS" pitchFamily="34" charset="-128"/>
              <a:cs typeface="Arial Unicode MS" pitchFamily="34" charset="-128"/>
            </a:endParaRPr>
          </a:p>
        </p:txBody>
      </p:sp>
      <p:sp>
        <p:nvSpPr>
          <p:cNvPr id="49166" name="Freeform 81"/>
          <p:cNvSpPr>
            <a:spLocks noEditPoints="1"/>
          </p:cNvSpPr>
          <p:nvPr/>
        </p:nvSpPr>
        <p:spPr bwMode="auto">
          <a:xfrm>
            <a:off x="2008980" y="3272964"/>
            <a:ext cx="1026320" cy="352886"/>
          </a:xfrm>
          <a:custGeom>
            <a:avLst/>
            <a:gdLst>
              <a:gd name="T0" fmla="*/ 2147483647 w 8328"/>
              <a:gd name="T1" fmla="*/ 2147483647 h 3040"/>
              <a:gd name="T2" fmla="*/ 2147483647 w 8328"/>
              <a:gd name="T3" fmla="*/ 2147483647 h 3040"/>
              <a:gd name="T4" fmla="*/ 2147483647 w 8328"/>
              <a:gd name="T5" fmla="*/ 2147483647 h 3040"/>
              <a:gd name="T6" fmla="*/ 2147483647 w 8328"/>
              <a:gd name="T7" fmla="*/ 2147483647 h 3040"/>
              <a:gd name="T8" fmla="*/ 2147483647 w 8328"/>
              <a:gd name="T9" fmla="*/ 2147483647 h 3040"/>
              <a:gd name="T10" fmla="*/ 2147483647 w 8328"/>
              <a:gd name="T11" fmla="*/ 2147483647 h 3040"/>
              <a:gd name="T12" fmla="*/ 2147483647 w 8328"/>
              <a:gd name="T13" fmla="*/ 2147483647 h 3040"/>
              <a:gd name="T14" fmla="*/ 2147483647 w 8328"/>
              <a:gd name="T15" fmla="*/ 2147483647 h 3040"/>
              <a:gd name="T16" fmla="*/ 0 w 8328"/>
              <a:gd name="T17" fmla="*/ 2147483647 h 3040"/>
              <a:gd name="T18" fmla="*/ 2147483647 w 8328"/>
              <a:gd name="T19" fmla="*/ 0 h 3040"/>
              <a:gd name="T20" fmla="*/ 2147483647 w 8328"/>
              <a:gd name="T21" fmla="*/ 2147483647 h 304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328"/>
              <a:gd name="T34" fmla="*/ 0 h 3040"/>
              <a:gd name="T35" fmla="*/ 8328 w 8328"/>
              <a:gd name="T36" fmla="*/ 3040 h 304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328" h="3040">
                <a:moveTo>
                  <a:pt x="8292" y="3036"/>
                </a:moveTo>
                <a:lnTo>
                  <a:pt x="306" y="189"/>
                </a:lnTo>
                <a:cubicBezTo>
                  <a:pt x="293" y="185"/>
                  <a:pt x="286" y="170"/>
                  <a:pt x="291" y="157"/>
                </a:cubicBezTo>
                <a:cubicBezTo>
                  <a:pt x="295" y="144"/>
                  <a:pt x="310" y="138"/>
                  <a:pt x="323" y="142"/>
                </a:cubicBezTo>
                <a:lnTo>
                  <a:pt x="8309" y="2989"/>
                </a:lnTo>
                <a:cubicBezTo>
                  <a:pt x="8322" y="2993"/>
                  <a:pt x="8328" y="3008"/>
                  <a:pt x="8324" y="3021"/>
                </a:cubicBezTo>
                <a:cubicBezTo>
                  <a:pt x="8319" y="3034"/>
                  <a:pt x="8305" y="3040"/>
                  <a:pt x="8292" y="3036"/>
                </a:cubicBezTo>
                <a:close/>
                <a:moveTo>
                  <a:pt x="310" y="376"/>
                </a:moveTo>
                <a:lnTo>
                  <a:pt x="0" y="54"/>
                </a:lnTo>
                <a:lnTo>
                  <a:pt x="444" y="0"/>
                </a:lnTo>
                <a:lnTo>
                  <a:pt x="310" y="376"/>
                </a:lnTo>
                <a:close/>
              </a:path>
            </a:pathLst>
          </a:custGeom>
          <a:solidFill>
            <a:srgbClr val="000000"/>
          </a:solidFill>
          <a:ln w="1270">
            <a:solidFill>
              <a:srgbClr val="000000"/>
            </a:solidFill>
            <a:bevel/>
            <a:headEnd/>
            <a:tailEnd/>
          </a:ln>
        </p:spPr>
        <p:txBody>
          <a:bodyPr/>
          <a:lstStyle/>
          <a:p>
            <a:endParaRPr lang="en-US"/>
          </a:p>
        </p:txBody>
      </p:sp>
      <p:sp>
        <p:nvSpPr>
          <p:cNvPr id="49167" name="Freeform 82"/>
          <p:cNvSpPr>
            <a:spLocks noEditPoints="1"/>
          </p:cNvSpPr>
          <p:nvPr/>
        </p:nvSpPr>
        <p:spPr bwMode="auto">
          <a:xfrm>
            <a:off x="2765424" y="2973387"/>
            <a:ext cx="512763" cy="427038"/>
          </a:xfrm>
          <a:custGeom>
            <a:avLst/>
            <a:gdLst>
              <a:gd name="T0" fmla="*/ 2147483647 w 5053"/>
              <a:gd name="T1" fmla="*/ 2147483647 h 3703"/>
              <a:gd name="T2" fmla="*/ 2147483647 w 5053"/>
              <a:gd name="T3" fmla="*/ 2147483647 h 3703"/>
              <a:gd name="T4" fmla="*/ 2147483647 w 5053"/>
              <a:gd name="T5" fmla="*/ 2147483647 h 3703"/>
              <a:gd name="T6" fmla="*/ 2147483647 w 5053"/>
              <a:gd name="T7" fmla="*/ 2147483647 h 3703"/>
              <a:gd name="T8" fmla="*/ 2147483647 w 5053"/>
              <a:gd name="T9" fmla="*/ 2147483647 h 3703"/>
              <a:gd name="T10" fmla="*/ 2147483647 w 5053"/>
              <a:gd name="T11" fmla="*/ 2147483647 h 3703"/>
              <a:gd name="T12" fmla="*/ 2147483647 w 5053"/>
              <a:gd name="T13" fmla="*/ 2147483647 h 3703"/>
              <a:gd name="T14" fmla="*/ 2147483647 w 5053"/>
              <a:gd name="T15" fmla="*/ 2147483647 h 3703"/>
              <a:gd name="T16" fmla="*/ 0 w 5053"/>
              <a:gd name="T17" fmla="*/ 0 h 3703"/>
              <a:gd name="T18" fmla="*/ 2147483647 w 5053"/>
              <a:gd name="T19" fmla="*/ 2147483647 h 3703"/>
              <a:gd name="T20" fmla="*/ 2147483647 w 5053"/>
              <a:gd name="T21" fmla="*/ 2147483647 h 370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053"/>
              <a:gd name="T34" fmla="*/ 0 h 3703"/>
              <a:gd name="T35" fmla="*/ 5053 w 5053"/>
              <a:gd name="T36" fmla="*/ 3703 h 370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053" h="3703">
                <a:moveTo>
                  <a:pt x="5010" y="3695"/>
                </a:moveTo>
                <a:lnTo>
                  <a:pt x="254" y="217"/>
                </a:lnTo>
                <a:cubicBezTo>
                  <a:pt x="243" y="209"/>
                  <a:pt x="241" y="193"/>
                  <a:pt x="249" y="182"/>
                </a:cubicBezTo>
                <a:cubicBezTo>
                  <a:pt x="257" y="171"/>
                  <a:pt x="272" y="169"/>
                  <a:pt x="284" y="177"/>
                </a:cubicBezTo>
                <a:lnTo>
                  <a:pt x="5040" y="3655"/>
                </a:lnTo>
                <a:cubicBezTo>
                  <a:pt x="5051" y="3663"/>
                  <a:pt x="5053" y="3679"/>
                  <a:pt x="5045" y="3690"/>
                </a:cubicBezTo>
                <a:cubicBezTo>
                  <a:pt x="5037" y="3701"/>
                  <a:pt x="5021" y="3703"/>
                  <a:pt x="5010" y="3695"/>
                </a:cubicBezTo>
                <a:close/>
                <a:moveTo>
                  <a:pt x="205" y="398"/>
                </a:moveTo>
                <a:lnTo>
                  <a:pt x="0" y="0"/>
                </a:lnTo>
                <a:lnTo>
                  <a:pt x="441" y="75"/>
                </a:lnTo>
                <a:lnTo>
                  <a:pt x="205" y="398"/>
                </a:lnTo>
                <a:close/>
              </a:path>
            </a:pathLst>
          </a:custGeom>
          <a:solidFill>
            <a:srgbClr val="000000"/>
          </a:solidFill>
          <a:ln w="1270">
            <a:solidFill>
              <a:srgbClr val="000000"/>
            </a:solidFill>
            <a:bevel/>
            <a:headEnd/>
            <a:tailEnd/>
          </a:ln>
        </p:spPr>
        <p:txBody>
          <a:bodyPr/>
          <a:lstStyle/>
          <a:p>
            <a:endParaRPr lang="en-US"/>
          </a:p>
        </p:txBody>
      </p:sp>
      <p:sp>
        <p:nvSpPr>
          <p:cNvPr id="49168" name="Freeform 83"/>
          <p:cNvSpPr>
            <a:spLocks noEditPoints="1"/>
          </p:cNvSpPr>
          <p:nvPr/>
        </p:nvSpPr>
        <p:spPr bwMode="auto">
          <a:xfrm>
            <a:off x="3534345" y="2839243"/>
            <a:ext cx="177800" cy="617265"/>
          </a:xfrm>
          <a:custGeom>
            <a:avLst/>
            <a:gdLst>
              <a:gd name="T0" fmla="*/ 2147483647 w 927"/>
              <a:gd name="T1" fmla="*/ 2147483647 h 5319"/>
              <a:gd name="T2" fmla="*/ 2147483647 w 927"/>
              <a:gd name="T3" fmla="*/ 2147483647 h 5319"/>
              <a:gd name="T4" fmla="*/ 2147483647 w 927"/>
              <a:gd name="T5" fmla="*/ 2147483647 h 5319"/>
              <a:gd name="T6" fmla="*/ 2147483647 w 927"/>
              <a:gd name="T7" fmla="*/ 2147483647 h 5319"/>
              <a:gd name="T8" fmla="*/ 2147483647 w 927"/>
              <a:gd name="T9" fmla="*/ 2147483647 h 5319"/>
              <a:gd name="T10" fmla="*/ 2147483647 w 927"/>
              <a:gd name="T11" fmla="*/ 2147483647 h 5319"/>
              <a:gd name="T12" fmla="*/ 2147483647 w 927"/>
              <a:gd name="T13" fmla="*/ 2147483647 h 5319"/>
              <a:gd name="T14" fmla="*/ 0 w 927"/>
              <a:gd name="T15" fmla="*/ 2147483647 h 5319"/>
              <a:gd name="T16" fmla="*/ 2147483647 w 927"/>
              <a:gd name="T17" fmla="*/ 0 h 5319"/>
              <a:gd name="T18" fmla="*/ 2147483647 w 927"/>
              <a:gd name="T19" fmla="*/ 2147483647 h 5319"/>
              <a:gd name="T20" fmla="*/ 0 w 927"/>
              <a:gd name="T21" fmla="*/ 2147483647 h 531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27"/>
              <a:gd name="T34" fmla="*/ 0 h 5319"/>
              <a:gd name="T35" fmla="*/ 927 w 927"/>
              <a:gd name="T36" fmla="*/ 5319 h 531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27" h="5319">
                <a:moveTo>
                  <a:pt x="875" y="5296"/>
                </a:moveTo>
                <a:lnTo>
                  <a:pt x="164" y="334"/>
                </a:lnTo>
                <a:cubicBezTo>
                  <a:pt x="162" y="320"/>
                  <a:pt x="172" y="308"/>
                  <a:pt x="185" y="306"/>
                </a:cubicBezTo>
                <a:cubicBezTo>
                  <a:pt x="199" y="304"/>
                  <a:pt x="212" y="313"/>
                  <a:pt x="214" y="327"/>
                </a:cubicBezTo>
                <a:lnTo>
                  <a:pt x="925" y="5289"/>
                </a:lnTo>
                <a:cubicBezTo>
                  <a:pt x="927" y="5302"/>
                  <a:pt x="917" y="5315"/>
                  <a:pt x="903" y="5317"/>
                </a:cubicBezTo>
                <a:cubicBezTo>
                  <a:pt x="890" y="5319"/>
                  <a:pt x="877" y="5309"/>
                  <a:pt x="875" y="5296"/>
                </a:cubicBezTo>
                <a:close/>
                <a:moveTo>
                  <a:pt x="0" y="425"/>
                </a:moveTo>
                <a:lnTo>
                  <a:pt x="141" y="0"/>
                </a:lnTo>
                <a:lnTo>
                  <a:pt x="396" y="368"/>
                </a:lnTo>
                <a:lnTo>
                  <a:pt x="0" y="425"/>
                </a:lnTo>
                <a:close/>
              </a:path>
            </a:pathLst>
          </a:custGeom>
          <a:solidFill>
            <a:srgbClr val="000000"/>
          </a:solidFill>
          <a:ln w="1270">
            <a:solidFill>
              <a:srgbClr val="000000"/>
            </a:solidFill>
            <a:bevel/>
            <a:headEnd/>
            <a:tailEnd/>
          </a:ln>
        </p:spPr>
        <p:txBody>
          <a:bodyPr/>
          <a:lstStyle/>
          <a:p>
            <a:endParaRPr lang="en-US"/>
          </a:p>
        </p:txBody>
      </p:sp>
      <p:sp>
        <p:nvSpPr>
          <p:cNvPr id="49169" name="Freeform 84"/>
          <p:cNvSpPr>
            <a:spLocks noEditPoints="1"/>
          </p:cNvSpPr>
          <p:nvPr/>
        </p:nvSpPr>
        <p:spPr bwMode="auto">
          <a:xfrm flipH="1">
            <a:off x="4380706" y="2674937"/>
            <a:ext cx="102488" cy="781572"/>
          </a:xfrm>
          <a:custGeom>
            <a:avLst/>
            <a:gdLst>
              <a:gd name="T0" fmla="*/ 2147483647 w 1617"/>
              <a:gd name="T1" fmla="*/ 2147483647 h 4936"/>
              <a:gd name="T2" fmla="*/ 2147483647 w 1617"/>
              <a:gd name="T3" fmla="*/ 2147483647 h 4936"/>
              <a:gd name="T4" fmla="*/ 2147483647 w 1617"/>
              <a:gd name="T5" fmla="*/ 2147483647 h 4936"/>
              <a:gd name="T6" fmla="*/ 2147483647 w 1617"/>
              <a:gd name="T7" fmla="*/ 2147483647 h 4936"/>
              <a:gd name="T8" fmla="*/ 2147483647 w 1617"/>
              <a:gd name="T9" fmla="*/ 2147483647 h 4936"/>
              <a:gd name="T10" fmla="*/ 2147483647 w 1617"/>
              <a:gd name="T11" fmla="*/ 2147483647 h 4936"/>
              <a:gd name="T12" fmla="*/ 2147483647 w 1617"/>
              <a:gd name="T13" fmla="*/ 2147483647 h 4936"/>
              <a:gd name="T14" fmla="*/ 2147483647 w 1617"/>
              <a:gd name="T15" fmla="*/ 2147483647 h 4936"/>
              <a:gd name="T16" fmla="*/ 2147483647 w 1617"/>
              <a:gd name="T17" fmla="*/ 0 h 4936"/>
              <a:gd name="T18" fmla="*/ 2147483647 w 1617"/>
              <a:gd name="T19" fmla="*/ 2147483647 h 4936"/>
              <a:gd name="T20" fmla="*/ 2147483647 w 1617"/>
              <a:gd name="T21" fmla="*/ 2147483647 h 493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617"/>
              <a:gd name="T34" fmla="*/ 0 h 4936"/>
              <a:gd name="T35" fmla="*/ 1617 w 1617"/>
              <a:gd name="T36" fmla="*/ 4936 h 49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617" h="4936">
                <a:moveTo>
                  <a:pt x="4" y="4901"/>
                </a:moveTo>
                <a:lnTo>
                  <a:pt x="1422" y="311"/>
                </a:lnTo>
                <a:cubicBezTo>
                  <a:pt x="1426" y="298"/>
                  <a:pt x="1440" y="290"/>
                  <a:pt x="1453" y="294"/>
                </a:cubicBezTo>
                <a:cubicBezTo>
                  <a:pt x="1466" y="298"/>
                  <a:pt x="1474" y="312"/>
                  <a:pt x="1470" y="326"/>
                </a:cubicBezTo>
                <a:lnTo>
                  <a:pt x="51" y="4916"/>
                </a:lnTo>
                <a:cubicBezTo>
                  <a:pt x="47" y="4929"/>
                  <a:pt x="33" y="4936"/>
                  <a:pt x="20" y="4932"/>
                </a:cubicBezTo>
                <a:cubicBezTo>
                  <a:pt x="7" y="4928"/>
                  <a:pt x="0" y="4914"/>
                  <a:pt x="4" y="4901"/>
                </a:cubicBezTo>
                <a:close/>
                <a:moveTo>
                  <a:pt x="1235" y="323"/>
                </a:moveTo>
                <a:lnTo>
                  <a:pt x="1544" y="0"/>
                </a:lnTo>
                <a:lnTo>
                  <a:pt x="1617" y="441"/>
                </a:lnTo>
                <a:lnTo>
                  <a:pt x="1235" y="323"/>
                </a:lnTo>
                <a:close/>
              </a:path>
            </a:pathLst>
          </a:custGeom>
          <a:solidFill>
            <a:srgbClr val="000000"/>
          </a:solidFill>
          <a:ln w="1270">
            <a:solidFill>
              <a:srgbClr val="000000"/>
            </a:solidFill>
            <a:bevel/>
            <a:headEnd/>
            <a:tailEnd/>
          </a:ln>
        </p:spPr>
        <p:txBody>
          <a:bodyPr/>
          <a:lstStyle/>
          <a:p>
            <a:endParaRPr lang="en-US"/>
          </a:p>
        </p:txBody>
      </p:sp>
      <p:sp>
        <p:nvSpPr>
          <p:cNvPr id="49170" name="Freeform 85"/>
          <p:cNvSpPr>
            <a:spLocks noEditPoints="1"/>
          </p:cNvSpPr>
          <p:nvPr/>
        </p:nvSpPr>
        <p:spPr bwMode="auto">
          <a:xfrm>
            <a:off x="2906973" y="4278313"/>
            <a:ext cx="350577" cy="389221"/>
          </a:xfrm>
          <a:custGeom>
            <a:avLst/>
            <a:gdLst>
              <a:gd name="T0" fmla="*/ 2147483647 w 3437"/>
              <a:gd name="T1" fmla="*/ 2147483647 h 2295"/>
              <a:gd name="T2" fmla="*/ 2147483647 w 3437"/>
              <a:gd name="T3" fmla="*/ 2147483647 h 2295"/>
              <a:gd name="T4" fmla="*/ 2147483647 w 3437"/>
              <a:gd name="T5" fmla="*/ 2147483647 h 2295"/>
              <a:gd name="T6" fmla="*/ 2147483647 w 3437"/>
              <a:gd name="T7" fmla="*/ 2147483647 h 2295"/>
              <a:gd name="T8" fmla="*/ 2147483647 w 3437"/>
              <a:gd name="T9" fmla="*/ 2147483647 h 2295"/>
              <a:gd name="T10" fmla="*/ 2147483647 w 3437"/>
              <a:gd name="T11" fmla="*/ 2147483647 h 2295"/>
              <a:gd name="T12" fmla="*/ 2147483647 w 3437"/>
              <a:gd name="T13" fmla="*/ 2147483647 h 2295"/>
              <a:gd name="T14" fmla="*/ 2147483647 w 3437"/>
              <a:gd name="T15" fmla="*/ 2147483647 h 2295"/>
              <a:gd name="T16" fmla="*/ 0 w 3437"/>
              <a:gd name="T17" fmla="*/ 2147483647 h 2295"/>
              <a:gd name="T18" fmla="*/ 2147483647 w 3437"/>
              <a:gd name="T19" fmla="*/ 2147483647 h 2295"/>
              <a:gd name="T20" fmla="*/ 2147483647 w 3437"/>
              <a:gd name="T21" fmla="*/ 2147483647 h 229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437"/>
              <a:gd name="T34" fmla="*/ 0 h 2295"/>
              <a:gd name="T35" fmla="*/ 3437 w 3437"/>
              <a:gd name="T36" fmla="*/ 2295 h 229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437" h="2295">
                <a:moveTo>
                  <a:pt x="3422" y="50"/>
                </a:moveTo>
                <a:lnTo>
                  <a:pt x="292" y="2132"/>
                </a:lnTo>
                <a:cubicBezTo>
                  <a:pt x="280" y="2139"/>
                  <a:pt x="265" y="2136"/>
                  <a:pt x="257" y="2125"/>
                </a:cubicBezTo>
                <a:cubicBezTo>
                  <a:pt x="249" y="2113"/>
                  <a:pt x="252" y="2098"/>
                  <a:pt x="264" y="2090"/>
                </a:cubicBezTo>
                <a:lnTo>
                  <a:pt x="3395" y="8"/>
                </a:lnTo>
                <a:cubicBezTo>
                  <a:pt x="3406" y="0"/>
                  <a:pt x="3422" y="3"/>
                  <a:pt x="3429" y="15"/>
                </a:cubicBezTo>
                <a:cubicBezTo>
                  <a:pt x="3437" y="26"/>
                  <a:pt x="3434" y="42"/>
                  <a:pt x="3422" y="50"/>
                </a:cubicBezTo>
                <a:close/>
                <a:moveTo>
                  <a:pt x="444" y="2240"/>
                </a:moveTo>
                <a:lnTo>
                  <a:pt x="0" y="2295"/>
                </a:lnTo>
                <a:lnTo>
                  <a:pt x="222" y="1907"/>
                </a:lnTo>
                <a:lnTo>
                  <a:pt x="444" y="2240"/>
                </a:lnTo>
                <a:close/>
              </a:path>
            </a:pathLst>
          </a:custGeom>
          <a:solidFill>
            <a:srgbClr val="000000"/>
          </a:solidFill>
          <a:ln w="1270">
            <a:solidFill>
              <a:srgbClr val="000000"/>
            </a:solidFill>
            <a:bevel/>
            <a:headEnd/>
            <a:tailEnd/>
          </a:ln>
        </p:spPr>
        <p:txBody>
          <a:bodyPr/>
          <a:lstStyle/>
          <a:p>
            <a:endParaRPr lang="en-US"/>
          </a:p>
        </p:txBody>
      </p:sp>
      <p:sp>
        <p:nvSpPr>
          <p:cNvPr id="49171" name="Freeform 86"/>
          <p:cNvSpPr>
            <a:spLocks noEditPoints="1"/>
          </p:cNvSpPr>
          <p:nvPr/>
        </p:nvSpPr>
        <p:spPr bwMode="auto">
          <a:xfrm>
            <a:off x="4985941" y="3060698"/>
            <a:ext cx="508794" cy="403227"/>
          </a:xfrm>
          <a:custGeom>
            <a:avLst/>
            <a:gdLst>
              <a:gd name="T0" fmla="*/ 2147483647 w 2660"/>
              <a:gd name="T1" fmla="*/ 2147483647 h 1714"/>
              <a:gd name="T2" fmla="*/ 2147483647 w 2660"/>
              <a:gd name="T3" fmla="*/ 2147483647 h 1714"/>
              <a:gd name="T4" fmla="*/ 2147483647 w 2660"/>
              <a:gd name="T5" fmla="*/ 2147483647 h 1714"/>
              <a:gd name="T6" fmla="*/ 2147483647 w 2660"/>
              <a:gd name="T7" fmla="*/ 2147483647 h 1714"/>
              <a:gd name="T8" fmla="*/ 2147483647 w 2660"/>
              <a:gd name="T9" fmla="*/ 2147483647 h 1714"/>
              <a:gd name="T10" fmla="*/ 2147483647 w 2660"/>
              <a:gd name="T11" fmla="*/ 2147483647 h 1714"/>
              <a:gd name="T12" fmla="*/ 2147483647 w 2660"/>
              <a:gd name="T13" fmla="*/ 2147483647 h 1714"/>
              <a:gd name="T14" fmla="*/ 2147483647 w 2660"/>
              <a:gd name="T15" fmla="*/ 2147483647 h 1714"/>
              <a:gd name="T16" fmla="*/ 2147483647 w 2660"/>
              <a:gd name="T17" fmla="*/ 0 h 1714"/>
              <a:gd name="T18" fmla="*/ 2147483647 w 2660"/>
              <a:gd name="T19" fmla="*/ 2147483647 h 1714"/>
              <a:gd name="T20" fmla="*/ 2147483647 w 2660"/>
              <a:gd name="T21" fmla="*/ 2147483647 h 171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660"/>
              <a:gd name="T34" fmla="*/ 0 h 1714"/>
              <a:gd name="T35" fmla="*/ 2660 w 2660"/>
              <a:gd name="T36" fmla="*/ 1714 h 171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660" h="1714">
                <a:moveTo>
                  <a:pt x="7" y="1690"/>
                </a:moveTo>
                <a:lnTo>
                  <a:pt x="2513" y="80"/>
                </a:lnTo>
                <a:cubicBezTo>
                  <a:pt x="2519" y="76"/>
                  <a:pt x="2527" y="78"/>
                  <a:pt x="2530" y="83"/>
                </a:cubicBezTo>
                <a:cubicBezTo>
                  <a:pt x="2534" y="89"/>
                  <a:pt x="2532" y="97"/>
                  <a:pt x="2527" y="101"/>
                </a:cubicBezTo>
                <a:lnTo>
                  <a:pt x="21" y="1711"/>
                </a:lnTo>
                <a:cubicBezTo>
                  <a:pt x="15" y="1714"/>
                  <a:pt x="7" y="1713"/>
                  <a:pt x="4" y="1707"/>
                </a:cubicBezTo>
                <a:cubicBezTo>
                  <a:pt x="0" y="1701"/>
                  <a:pt x="2" y="1693"/>
                  <a:pt x="7" y="1690"/>
                </a:cubicBezTo>
                <a:close/>
                <a:moveTo>
                  <a:pt x="2438" y="24"/>
                </a:moveTo>
                <a:lnTo>
                  <a:pt x="2660" y="0"/>
                </a:lnTo>
                <a:lnTo>
                  <a:pt x="2546" y="192"/>
                </a:lnTo>
                <a:lnTo>
                  <a:pt x="2438" y="24"/>
                </a:lnTo>
                <a:close/>
              </a:path>
            </a:pathLst>
          </a:custGeom>
          <a:solidFill>
            <a:srgbClr val="000000"/>
          </a:solidFill>
          <a:ln w="1270">
            <a:solidFill>
              <a:srgbClr val="000000"/>
            </a:solidFill>
            <a:bevel/>
            <a:headEnd/>
            <a:tailEnd/>
          </a:ln>
        </p:spPr>
        <p:txBody>
          <a:bodyPr/>
          <a:lstStyle/>
          <a:p>
            <a:endParaRPr lang="en-US"/>
          </a:p>
        </p:txBody>
      </p:sp>
      <p:sp>
        <p:nvSpPr>
          <p:cNvPr id="49172" name="Freeform 87"/>
          <p:cNvSpPr>
            <a:spLocks noEditPoints="1"/>
          </p:cNvSpPr>
          <p:nvPr/>
        </p:nvSpPr>
        <p:spPr bwMode="auto">
          <a:xfrm flipV="1">
            <a:off x="5195750" y="3759316"/>
            <a:ext cx="465138" cy="104194"/>
          </a:xfrm>
          <a:custGeom>
            <a:avLst/>
            <a:gdLst>
              <a:gd name="T0" fmla="*/ 2147483647 w 2472"/>
              <a:gd name="T1" fmla="*/ 2147483647 h 981"/>
              <a:gd name="T2" fmla="*/ 2147483647 w 2472"/>
              <a:gd name="T3" fmla="*/ 2147483647 h 981"/>
              <a:gd name="T4" fmla="*/ 2147483647 w 2472"/>
              <a:gd name="T5" fmla="*/ 2147483647 h 981"/>
              <a:gd name="T6" fmla="*/ 2147483647 w 2472"/>
              <a:gd name="T7" fmla="*/ 2147483647 h 981"/>
              <a:gd name="T8" fmla="*/ 2147483647 w 2472"/>
              <a:gd name="T9" fmla="*/ 2147483647 h 981"/>
              <a:gd name="T10" fmla="*/ 2147483647 w 2472"/>
              <a:gd name="T11" fmla="*/ 2147483647 h 981"/>
              <a:gd name="T12" fmla="*/ 2147483647 w 2472"/>
              <a:gd name="T13" fmla="*/ 2147483647 h 981"/>
              <a:gd name="T14" fmla="*/ 2147483647 w 2472"/>
              <a:gd name="T15" fmla="*/ 2147483647 h 981"/>
              <a:gd name="T16" fmla="*/ 2147483647 w 2472"/>
              <a:gd name="T17" fmla="*/ 2147483647 h 981"/>
              <a:gd name="T18" fmla="*/ 2147483647 w 2472"/>
              <a:gd name="T19" fmla="*/ 2147483647 h 981"/>
              <a:gd name="T20" fmla="*/ 2147483647 w 2472"/>
              <a:gd name="T21" fmla="*/ 2147483647 h 98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472"/>
              <a:gd name="T34" fmla="*/ 0 h 981"/>
              <a:gd name="T35" fmla="*/ 2472 w 2472"/>
              <a:gd name="T36" fmla="*/ 981 h 98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472" h="981">
                <a:moveTo>
                  <a:pt x="19" y="2"/>
                </a:moveTo>
                <a:lnTo>
                  <a:pt x="2321" y="888"/>
                </a:lnTo>
                <a:cubicBezTo>
                  <a:pt x="2328" y="891"/>
                  <a:pt x="2331" y="898"/>
                  <a:pt x="2329" y="904"/>
                </a:cubicBezTo>
                <a:cubicBezTo>
                  <a:pt x="2326" y="911"/>
                  <a:pt x="2319" y="914"/>
                  <a:pt x="2312" y="912"/>
                </a:cubicBezTo>
                <a:lnTo>
                  <a:pt x="10" y="26"/>
                </a:lnTo>
                <a:cubicBezTo>
                  <a:pt x="3" y="23"/>
                  <a:pt x="0" y="16"/>
                  <a:pt x="2" y="9"/>
                </a:cubicBezTo>
                <a:cubicBezTo>
                  <a:pt x="5" y="3"/>
                  <a:pt x="12" y="0"/>
                  <a:pt x="19" y="2"/>
                </a:cubicBezTo>
                <a:close/>
                <a:moveTo>
                  <a:pt x="2322" y="795"/>
                </a:moveTo>
                <a:lnTo>
                  <a:pt x="2472" y="960"/>
                </a:lnTo>
                <a:lnTo>
                  <a:pt x="2250" y="981"/>
                </a:lnTo>
                <a:lnTo>
                  <a:pt x="2322" y="795"/>
                </a:lnTo>
                <a:close/>
              </a:path>
            </a:pathLst>
          </a:custGeom>
          <a:solidFill>
            <a:srgbClr val="000000"/>
          </a:solidFill>
          <a:ln w="1270">
            <a:solidFill>
              <a:srgbClr val="000000"/>
            </a:solidFill>
            <a:bevel/>
            <a:headEnd/>
            <a:tailEnd/>
          </a:ln>
        </p:spPr>
        <p:txBody>
          <a:bodyPr/>
          <a:lstStyle/>
          <a:p>
            <a:endParaRPr lang="en-US"/>
          </a:p>
        </p:txBody>
      </p:sp>
      <p:sp>
        <p:nvSpPr>
          <p:cNvPr id="49173" name="Rectangle 88"/>
          <p:cNvSpPr>
            <a:spLocks noChangeArrowheads="1"/>
          </p:cNvSpPr>
          <p:nvPr/>
        </p:nvSpPr>
        <p:spPr bwMode="auto">
          <a:xfrm>
            <a:off x="3038025" y="5072089"/>
            <a:ext cx="128400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GB" altLang="en-US" sz="2400" dirty="0">
                <a:solidFill>
                  <a:schemeClr val="tx1">
                    <a:lumMod val="50000"/>
                    <a:lumOff val="50000"/>
                  </a:schemeClr>
                </a:solidFill>
                <a:latin typeface="Arial Unicode MS" pitchFamily="34" charset="-128"/>
                <a:ea typeface="Arial Unicode MS" pitchFamily="34" charset="-128"/>
                <a:cs typeface="Arial Unicode MS" pitchFamily="34" charset="-128"/>
              </a:rPr>
              <a:t>So what?</a:t>
            </a:r>
          </a:p>
        </p:txBody>
      </p:sp>
      <p:sp>
        <p:nvSpPr>
          <p:cNvPr id="49174" name="Rectangle 89"/>
          <p:cNvSpPr>
            <a:spLocks noChangeArrowheads="1"/>
          </p:cNvSpPr>
          <p:nvPr/>
        </p:nvSpPr>
        <p:spPr bwMode="auto">
          <a:xfrm>
            <a:off x="1223962" y="4709403"/>
            <a:ext cx="155651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GB" altLang="en-US" sz="2400" dirty="0">
                <a:solidFill>
                  <a:schemeClr val="tx1">
                    <a:lumMod val="50000"/>
                    <a:lumOff val="50000"/>
                  </a:schemeClr>
                </a:solidFill>
                <a:latin typeface="Arial Unicode MS" pitchFamily="34" charset="-128"/>
                <a:ea typeface="Arial Unicode MS" pitchFamily="34" charset="-128"/>
                <a:cs typeface="Arial Unicode MS" pitchFamily="34" charset="-128"/>
              </a:rPr>
              <a:t>What next?</a:t>
            </a:r>
          </a:p>
        </p:txBody>
      </p:sp>
      <p:sp>
        <p:nvSpPr>
          <p:cNvPr id="49175" name="Freeform 90"/>
          <p:cNvSpPr>
            <a:spLocks noEditPoints="1"/>
          </p:cNvSpPr>
          <p:nvPr/>
        </p:nvSpPr>
        <p:spPr bwMode="auto">
          <a:xfrm>
            <a:off x="3846513" y="4267509"/>
            <a:ext cx="204787" cy="566340"/>
          </a:xfrm>
          <a:custGeom>
            <a:avLst/>
            <a:gdLst>
              <a:gd name="T0" fmla="*/ 2147483647 w 1238"/>
              <a:gd name="T1" fmla="*/ 2147483647 h 3819"/>
              <a:gd name="T2" fmla="*/ 2147483647 w 1238"/>
              <a:gd name="T3" fmla="*/ 2147483647 h 3819"/>
              <a:gd name="T4" fmla="*/ 2147483647 w 1238"/>
              <a:gd name="T5" fmla="*/ 2147483647 h 3819"/>
              <a:gd name="T6" fmla="*/ 2147483647 w 1238"/>
              <a:gd name="T7" fmla="*/ 2147483647 h 3819"/>
              <a:gd name="T8" fmla="*/ 2147483647 w 1238"/>
              <a:gd name="T9" fmla="*/ 2147483647 h 3819"/>
              <a:gd name="T10" fmla="*/ 2147483647 w 1238"/>
              <a:gd name="T11" fmla="*/ 2147483647 h 3819"/>
              <a:gd name="T12" fmla="*/ 2147483647 w 1238"/>
              <a:gd name="T13" fmla="*/ 2147483647 h 3819"/>
              <a:gd name="T14" fmla="*/ 2147483647 w 1238"/>
              <a:gd name="T15" fmla="*/ 2147483647 h 3819"/>
              <a:gd name="T16" fmla="*/ 2147483647 w 1238"/>
              <a:gd name="T17" fmla="*/ 2147483647 h 3819"/>
              <a:gd name="T18" fmla="*/ 0 w 1238"/>
              <a:gd name="T19" fmla="*/ 2147483647 h 3819"/>
              <a:gd name="T20" fmla="*/ 2147483647 w 1238"/>
              <a:gd name="T21" fmla="*/ 2147483647 h 381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38"/>
              <a:gd name="T34" fmla="*/ 0 h 3819"/>
              <a:gd name="T35" fmla="*/ 1238 w 1238"/>
              <a:gd name="T36" fmla="*/ 3819 h 381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38" h="3819">
                <a:moveTo>
                  <a:pt x="1234" y="35"/>
                </a:moveTo>
                <a:lnTo>
                  <a:pt x="197" y="3507"/>
                </a:lnTo>
                <a:cubicBezTo>
                  <a:pt x="193" y="3520"/>
                  <a:pt x="179" y="3528"/>
                  <a:pt x="165" y="3524"/>
                </a:cubicBezTo>
                <a:cubicBezTo>
                  <a:pt x="152" y="3520"/>
                  <a:pt x="145" y="3506"/>
                  <a:pt x="149" y="3493"/>
                </a:cubicBezTo>
                <a:lnTo>
                  <a:pt x="1187" y="21"/>
                </a:lnTo>
                <a:cubicBezTo>
                  <a:pt x="1190" y="7"/>
                  <a:pt x="1204" y="0"/>
                  <a:pt x="1218" y="4"/>
                </a:cubicBezTo>
                <a:cubicBezTo>
                  <a:pt x="1231" y="8"/>
                  <a:pt x="1238" y="22"/>
                  <a:pt x="1234" y="35"/>
                </a:cubicBezTo>
                <a:close/>
                <a:moveTo>
                  <a:pt x="383" y="3493"/>
                </a:moveTo>
                <a:lnTo>
                  <a:pt x="77" y="3819"/>
                </a:lnTo>
                <a:lnTo>
                  <a:pt x="0" y="3379"/>
                </a:lnTo>
                <a:lnTo>
                  <a:pt x="383" y="3493"/>
                </a:lnTo>
                <a:close/>
              </a:path>
            </a:pathLst>
          </a:custGeom>
          <a:solidFill>
            <a:srgbClr val="000000"/>
          </a:solidFill>
          <a:ln w="1270">
            <a:solidFill>
              <a:srgbClr val="000000"/>
            </a:solidFill>
            <a:bevel/>
            <a:headEnd/>
            <a:tailEnd/>
          </a:ln>
        </p:spPr>
        <p:txBody>
          <a:bodyPr/>
          <a:lstStyle/>
          <a:p>
            <a:endParaRPr lang="en-US"/>
          </a:p>
        </p:txBody>
      </p:sp>
      <p:sp>
        <p:nvSpPr>
          <p:cNvPr id="49176" name="Freeform 91"/>
          <p:cNvSpPr>
            <a:spLocks noEditPoints="1"/>
          </p:cNvSpPr>
          <p:nvPr/>
        </p:nvSpPr>
        <p:spPr bwMode="auto">
          <a:xfrm>
            <a:off x="4908628" y="4203701"/>
            <a:ext cx="519692" cy="256381"/>
          </a:xfrm>
          <a:custGeom>
            <a:avLst/>
            <a:gdLst>
              <a:gd name="T0" fmla="*/ 2147483647 w 1984"/>
              <a:gd name="T1" fmla="*/ 2147483647 h 4853"/>
              <a:gd name="T2" fmla="*/ 2147483647 w 1984"/>
              <a:gd name="T3" fmla="*/ 2147483647 h 4853"/>
              <a:gd name="T4" fmla="*/ 2147483647 w 1984"/>
              <a:gd name="T5" fmla="*/ 2147483647 h 4853"/>
              <a:gd name="T6" fmla="*/ 2147483647 w 1984"/>
              <a:gd name="T7" fmla="*/ 2147483647 h 4853"/>
              <a:gd name="T8" fmla="*/ 2147483647 w 1984"/>
              <a:gd name="T9" fmla="*/ 2147483647 h 4853"/>
              <a:gd name="T10" fmla="*/ 2147483647 w 1984"/>
              <a:gd name="T11" fmla="*/ 2147483647 h 4853"/>
              <a:gd name="T12" fmla="*/ 2147483647 w 1984"/>
              <a:gd name="T13" fmla="*/ 2147483647 h 4853"/>
              <a:gd name="T14" fmla="*/ 2147483647 w 1984"/>
              <a:gd name="T15" fmla="*/ 2147483647 h 4853"/>
              <a:gd name="T16" fmla="*/ 2147483647 w 1984"/>
              <a:gd name="T17" fmla="*/ 2147483647 h 4853"/>
              <a:gd name="T18" fmla="*/ 2147483647 w 1984"/>
              <a:gd name="T19" fmla="*/ 2147483647 h 4853"/>
              <a:gd name="T20" fmla="*/ 2147483647 w 1984"/>
              <a:gd name="T21" fmla="*/ 2147483647 h 485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984"/>
              <a:gd name="T34" fmla="*/ 0 h 4853"/>
              <a:gd name="T35" fmla="*/ 1984 w 1984"/>
              <a:gd name="T36" fmla="*/ 4853 h 485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984" h="4853">
                <a:moveTo>
                  <a:pt x="52" y="19"/>
                </a:moveTo>
                <a:lnTo>
                  <a:pt x="1846" y="4534"/>
                </a:lnTo>
                <a:cubicBezTo>
                  <a:pt x="1851" y="4547"/>
                  <a:pt x="1844" y="4561"/>
                  <a:pt x="1832" y="4567"/>
                </a:cubicBezTo>
                <a:cubicBezTo>
                  <a:pt x="1819" y="4572"/>
                  <a:pt x="1804" y="4565"/>
                  <a:pt x="1799" y="4553"/>
                </a:cubicBezTo>
                <a:lnTo>
                  <a:pt x="6" y="37"/>
                </a:lnTo>
                <a:cubicBezTo>
                  <a:pt x="0" y="25"/>
                  <a:pt x="7" y="10"/>
                  <a:pt x="20" y="5"/>
                </a:cubicBezTo>
                <a:cubicBezTo>
                  <a:pt x="32" y="0"/>
                  <a:pt x="47" y="6"/>
                  <a:pt x="52" y="19"/>
                </a:cubicBezTo>
                <a:close/>
                <a:moveTo>
                  <a:pt x="1984" y="4408"/>
                </a:moveTo>
                <a:lnTo>
                  <a:pt x="1945" y="4853"/>
                </a:lnTo>
                <a:lnTo>
                  <a:pt x="1612" y="4555"/>
                </a:lnTo>
                <a:lnTo>
                  <a:pt x="1984" y="4408"/>
                </a:lnTo>
                <a:close/>
              </a:path>
            </a:pathLst>
          </a:custGeom>
          <a:solidFill>
            <a:srgbClr val="000000"/>
          </a:solidFill>
          <a:ln w="1270">
            <a:solidFill>
              <a:srgbClr val="000000"/>
            </a:solidFill>
            <a:bevel/>
            <a:headEnd/>
            <a:tailEnd/>
          </a:ln>
        </p:spPr>
        <p:txBody>
          <a:bodyPr/>
          <a:lstStyle/>
          <a:p>
            <a:endParaRPr lang="en-US"/>
          </a:p>
        </p:txBody>
      </p:sp>
      <p:sp>
        <p:nvSpPr>
          <p:cNvPr id="49178" name="Freeform 94"/>
          <p:cNvSpPr>
            <a:spLocks noEditPoints="1"/>
          </p:cNvSpPr>
          <p:nvPr/>
        </p:nvSpPr>
        <p:spPr bwMode="auto">
          <a:xfrm>
            <a:off x="2518594" y="3625850"/>
            <a:ext cx="4655005" cy="2398767"/>
          </a:xfrm>
          <a:custGeom>
            <a:avLst/>
            <a:gdLst>
              <a:gd name="T0" fmla="*/ 2147483647 w 13972"/>
              <a:gd name="T1" fmla="*/ 2147483647 h 6534"/>
              <a:gd name="T2" fmla="*/ 2147483647 w 13972"/>
              <a:gd name="T3" fmla="*/ 2147483647 h 6534"/>
              <a:gd name="T4" fmla="*/ 2147483647 w 13972"/>
              <a:gd name="T5" fmla="*/ 2147483647 h 6534"/>
              <a:gd name="T6" fmla="*/ 2147483647 w 13972"/>
              <a:gd name="T7" fmla="*/ 2147483647 h 6534"/>
              <a:gd name="T8" fmla="*/ 2147483647 w 13972"/>
              <a:gd name="T9" fmla="*/ 2147483647 h 6534"/>
              <a:gd name="T10" fmla="*/ 2147483647 w 13972"/>
              <a:gd name="T11" fmla="*/ 2147483647 h 6534"/>
              <a:gd name="T12" fmla="*/ 2147483647 w 13972"/>
              <a:gd name="T13" fmla="*/ 2147483647 h 6534"/>
              <a:gd name="T14" fmla="*/ 2147483647 w 13972"/>
              <a:gd name="T15" fmla="*/ 2147483647 h 6534"/>
              <a:gd name="T16" fmla="*/ 2147483647 w 13972"/>
              <a:gd name="T17" fmla="*/ 2147483647 h 6534"/>
              <a:gd name="T18" fmla="*/ 2147483647 w 13972"/>
              <a:gd name="T19" fmla="*/ 2147483647 h 6534"/>
              <a:gd name="T20" fmla="*/ 2147483647 w 13972"/>
              <a:gd name="T21" fmla="*/ 2147483647 h 6534"/>
              <a:gd name="T22" fmla="*/ 2147483647 w 13972"/>
              <a:gd name="T23" fmla="*/ 2147483647 h 6534"/>
              <a:gd name="T24" fmla="*/ 2147483647 w 13972"/>
              <a:gd name="T25" fmla="*/ 2147483647 h 6534"/>
              <a:gd name="T26" fmla="*/ 2147483647 w 13972"/>
              <a:gd name="T27" fmla="*/ 2147483647 h 6534"/>
              <a:gd name="T28" fmla="*/ 2147483647 w 13972"/>
              <a:gd name="T29" fmla="*/ 2147483647 h 6534"/>
              <a:gd name="T30" fmla="*/ 2147483647 w 13972"/>
              <a:gd name="T31" fmla="*/ 2147483647 h 6534"/>
              <a:gd name="T32" fmla="*/ 2147483647 w 13972"/>
              <a:gd name="T33" fmla="*/ 2147483647 h 6534"/>
              <a:gd name="T34" fmla="*/ 2147483647 w 13972"/>
              <a:gd name="T35" fmla="*/ 2147483647 h 6534"/>
              <a:gd name="T36" fmla="*/ 2147483647 w 13972"/>
              <a:gd name="T37" fmla="*/ 2147483647 h 6534"/>
              <a:gd name="T38" fmla="*/ 2147483647 w 13972"/>
              <a:gd name="T39" fmla="*/ 2147483647 h 6534"/>
              <a:gd name="T40" fmla="*/ 2147483647 w 13972"/>
              <a:gd name="T41" fmla="*/ 2147483647 h 6534"/>
              <a:gd name="T42" fmla="*/ 2147483647 w 13972"/>
              <a:gd name="T43" fmla="*/ 2147483647 h 6534"/>
              <a:gd name="T44" fmla="*/ 2147483647 w 13972"/>
              <a:gd name="T45" fmla="*/ 2147483647 h 6534"/>
              <a:gd name="T46" fmla="*/ 2147483647 w 13972"/>
              <a:gd name="T47" fmla="*/ 2147483647 h 6534"/>
              <a:gd name="T48" fmla="*/ 2147483647 w 13972"/>
              <a:gd name="T49" fmla="*/ 2147483647 h 6534"/>
              <a:gd name="T50" fmla="*/ 2147483647 w 13972"/>
              <a:gd name="T51" fmla="*/ 2147483647 h 6534"/>
              <a:gd name="T52" fmla="*/ 2147483647 w 13972"/>
              <a:gd name="T53" fmla="*/ 2147483647 h 6534"/>
              <a:gd name="T54" fmla="*/ 2147483647 w 13972"/>
              <a:gd name="T55" fmla="*/ 2147483647 h 6534"/>
              <a:gd name="T56" fmla="*/ 2147483647 w 13972"/>
              <a:gd name="T57" fmla="*/ 2147483647 h 6534"/>
              <a:gd name="T58" fmla="*/ 2147483647 w 13972"/>
              <a:gd name="T59" fmla="*/ 2147483647 h 6534"/>
              <a:gd name="T60" fmla="*/ 2147483647 w 13972"/>
              <a:gd name="T61" fmla="*/ 2147483647 h 6534"/>
              <a:gd name="T62" fmla="*/ 2147483647 w 13972"/>
              <a:gd name="T63" fmla="*/ 2147483647 h 6534"/>
              <a:gd name="T64" fmla="*/ 2147483647 w 13972"/>
              <a:gd name="T65" fmla="*/ 2147483647 h 6534"/>
              <a:gd name="T66" fmla="*/ 2147483647 w 13972"/>
              <a:gd name="T67" fmla="*/ 2147483647 h 6534"/>
              <a:gd name="T68" fmla="*/ 2147483647 w 13972"/>
              <a:gd name="T69" fmla="*/ 2147483647 h 6534"/>
              <a:gd name="T70" fmla="*/ 2147483647 w 13972"/>
              <a:gd name="T71" fmla="*/ 2147483647 h 6534"/>
              <a:gd name="T72" fmla="*/ 2147483647 w 13972"/>
              <a:gd name="T73" fmla="*/ 2147483647 h 6534"/>
              <a:gd name="T74" fmla="*/ 2147483647 w 13972"/>
              <a:gd name="T75" fmla="*/ 2147483647 h 6534"/>
              <a:gd name="T76" fmla="*/ 2147483647 w 13972"/>
              <a:gd name="T77" fmla="*/ 2147483647 h 6534"/>
              <a:gd name="T78" fmla="*/ 2147483647 w 13972"/>
              <a:gd name="T79" fmla="*/ 2147483647 h 6534"/>
              <a:gd name="T80" fmla="*/ 2147483647 w 13972"/>
              <a:gd name="T81" fmla="*/ 2147483647 h 6534"/>
              <a:gd name="T82" fmla="*/ 2147483647 w 13972"/>
              <a:gd name="T83" fmla="*/ 2147483647 h 6534"/>
              <a:gd name="T84" fmla="*/ 2147483647 w 13972"/>
              <a:gd name="T85" fmla="*/ 2147483647 h 6534"/>
              <a:gd name="T86" fmla="*/ 2147483647 w 13972"/>
              <a:gd name="T87" fmla="*/ 2147483647 h 6534"/>
              <a:gd name="T88" fmla="*/ 2147483647 w 13972"/>
              <a:gd name="T89" fmla="*/ 2147483647 h 6534"/>
              <a:gd name="T90" fmla="*/ 2147483647 w 13972"/>
              <a:gd name="T91" fmla="*/ 2147483647 h 6534"/>
              <a:gd name="T92" fmla="*/ 2147483647 w 13972"/>
              <a:gd name="T93" fmla="*/ 2147483647 h 6534"/>
              <a:gd name="T94" fmla="*/ 2147483647 w 13972"/>
              <a:gd name="T95" fmla="*/ 2147483647 h 6534"/>
              <a:gd name="T96" fmla="*/ 2147483647 w 13972"/>
              <a:gd name="T97" fmla="*/ 2147483647 h 6534"/>
              <a:gd name="T98" fmla="*/ 2147483647 w 13972"/>
              <a:gd name="T99" fmla="*/ 2147483647 h 6534"/>
              <a:gd name="T100" fmla="*/ 2147483647 w 13972"/>
              <a:gd name="T101" fmla="*/ 2147483647 h 6534"/>
              <a:gd name="T102" fmla="*/ 2147483647 w 13972"/>
              <a:gd name="T103" fmla="*/ 2147483647 h 6534"/>
              <a:gd name="T104" fmla="*/ 2147483647 w 13972"/>
              <a:gd name="T105" fmla="*/ 2147483647 h 6534"/>
              <a:gd name="T106" fmla="*/ 2147483647 w 13972"/>
              <a:gd name="T107" fmla="*/ 2147483647 h 6534"/>
              <a:gd name="T108" fmla="*/ 2147483647 w 13972"/>
              <a:gd name="T109" fmla="*/ 2147483647 h 6534"/>
              <a:gd name="T110" fmla="*/ 2147483647 w 13972"/>
              <a:gd name="T111" fmla="*/ 2147483647 h 6534"/>
              <a:gd name="T112" fmla="*/ 2147483647 w 13972"/>
              <a:gd name="T113" fmla="*/ 2147483647 h 6534"/>
              <a:gd name="T114" fmla="*/ 2147483647 w 13972"/>
              <a:gd name="T115" fmla="*/ 0 h 6534"/>
              <a:gd name="T116" fmla="*/ 2147483647 w 13972"/>
              <a:gd name="T117" fmla="*/ 2147483647 h 6534"/>
              <a:gd name="T118" fmla="*/ 2147483647 w 13972"/>
              <a:gd name="T119" fmla="*/ 2147483647 h 6534"/>
              <a:gd name="T120" fmla="*/ 2147483647 w 13972"/>
              <a:gd name="T121" fmla="*/ 2147483647 h 6534"/>
              <a:gd name="T122" fmla="*/ 2147483647 w 13972"/>
              <a:gd name="T123" fmla="*/ 2147483647 h 6534"/>
              <a:gd name="T124" fmla="*/ 2147483647 w 13972"/>
              <a:gd name="T125" fmla="*/ 2147483647 h 653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3972"/>
              <a:gd name="T190" fmla="*/ 0 h 6534"/>
              <a:gd name="T191" fmla="*/ 13972 w 13972"/>
              <a:gd name="T192" fmla="*/ 6534 h 653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3972" h="6534">
                <a:moveTo>
                  <a:pt x="13972" y="29"/>
                </a:moveTo>
                <a:lnTo>
                  <a:pt x="13870" y="495"/>
                </a:lnTo>
                <a:lnTo>
                  <a:pt x="13765" y="959"/>
                </a:lnTo>
                <a:lnTo>
                  <a:pt x="13655" y="1419"/>
                </a:lnTo>
                <a:lnTo>
                  <a:pt x="13537" y="1873"/>
                </a:lnTo>
                <a:lnTo>
                  <a:pt x="13474" y="2098"/>
                </a:lnTo>
                <a:lnTo>
                  <a:pt x="13408" y="2320"/>
                </a:lnTo>
                <a:lnTo>
                  <a:pt x="13339" y="2539"/>
                </a:lnTo>
                <a:lnTo>
                  <a:pt x="13267" y="2755"/>
                </a:lnTo>
                <a:lnTo>
                  <a:pt x="13190" y="2969"/>
                </a:lnTo>
                <a:lnTo>
                  <a:pt x="13109" y="3178"/>
                </a:lnTo>
                <a:lnTo>
                  <a:pt x="13023" y="3385"/>
                </a:lnTo>
                <a:lnTo>
                  <a:pt x="12933" y="3587"/>
                </a:lnTo>
                <a:lnTo>
                  <a:pt x="12837" y="3785"/>
                </a:lnTo>
                <a:lnTo>
                  <a:pt x="12735" y="3979"/>
                </a:lnTo>
                <a:lnTo>
                  <a:pt x="12627" y="4167"/>
                </a:lnTo>
                <a:lnTo>
                  <a:pt x="12514" y="4351"/>
                </a:lnTo>
                <a:lnTo>
                  <a:pt x="12393" y="4529"/>
                </a:lnTo>
                <a:lnTo>
                  <a:pt x="12266" y="4702"/>
                </a:lnTo>
                <a:lnTo>
                  <a:pt x="12131" y="4869"/>
                </a:lnTo>
                <a:lnTo>
                  <a:pt x="11988" y="5029"/>
                </a:lnTo>
                <a:lnTo>
                  <a:pt x="11838" y="5183"/>
                </a:lnTo>
                <a:lnTo>
                  <a:pt x="11679" y="5330"/>
                </a:lnTo>
                <a:lnTo>
                  <a:pt x="11511" y="5471"/>
                </a:lnTo>
                <a:lnTo>
                  <a:pt x="11334" y="5603"/>
                </a:lnTo>
                <a:lnTo>
                  <a:pt x="11149" y="5728"/>
                </a:lnTo>
                <a:lnTo>
                  <a:pt x="10954" y="5845"/>
                </a:lnTo>
                <a:lnTo>
                  <a:pt x="10749" y="5954"/>
                </a:lnTo>
                <a:lnTo>
                  <a:pt x="10534" y="6054"/>
                </a:lnTo>
                <a:lnTo>
                  <a:pt x="10301" y="6144"/>
                </a:lnTo>
                <a:lnTo>
                  <a:pt x="10045" y="6224"/>
                </a:lnTo>
                <a:lnTo>
                  <a:pt x="9769" y="6293"/>
                </a:lnTo>
                <a:lnTo>
                  <a:pt x="9473" y="6352"/>
                </a:lnTo>
                <a:lnTo>
                  <a:pt x="9161" y="6402"/>
                </a:lnTo>
                <a:lnTo>
                  <a:pt x="8834" y="6443"/>
                </a:lnTo>
                <a:lnTo>
                  <a:pt x="8492" y="6475"/>
                </a:lnTo>
                <a:lnTo>
                  <a:pt x="8138" y="6500"/>
                </a:lnTo>
                <a:lnTo>
                  <a:pt x="7772" y="6518"/>
                </a:lnTo>
                <a:lnTo>
                  <a:pt x="7397" y="6529"/>
                </a:lnTo>
                <a:lnTo>
                  <a:pt x="7015" y="6534"/>
                </a:lnTo>
                <a:lnTo>
                  <a:pt x="6626" y="6533"/>
                </a:lnTo>
                <a:lnTo>
                  <a:pt x="5836" y="6517"/>
                </a:lnTo>
                <a:lnTo>
                  <a:pt x="5039" y="6484"/>
                </a:lnTo>
                <a:lnTo>
                  <a:pt x="4250" y="6439"/>
                </a:lnTo>
                <a:lnTo>
                  <a:pt x="3861" y="6412"/>
                </a:lnTo>
                <a:lnTo>
                  <a:pt x="3480" y="6385"/>
                </a:lnTo>
                <a:lnTo>
                  <a:pt x="3106" y="6356"/>
                </a:lnTo>
                <a:lnTo>
                  <a:pt x="2742" y="6327"/>
                </a:lnTo>
                <a:lnTo>
                  <a:pt x="2390" y="6297"/>
                </a:lnTo>
                <a:lnTo>
                  <a:pt x="2050" y="6268"/>
                </a:lnTo>
                <a:lnTo>
                  <a:pt x="1726" y="6240"/>
                </a:lnTo>
                <a:lnTo>
                  <a:pt x="1417" y="6213"/>
                </a:lnTo>
                <a:lnTo>
                  <a:pt x="1126" y="6188"/>
                </a:lnTo>
                <a:lnTo>
                  <a:pt x="854" y="6165"/>
                </a:lnTo>
                <a:lnTo>
                  <a:pt x="604" y="6146"/>
                </a:lnTo>
                <a:lnTo>
                  <a:pt x="377" y="6130"/>
                </a:lnTo>
                <a:lnTo>
                  <a:pt x="173" y="6118"/>
                </a:lnTo>
                <a:lnTo>
                  <a:pt x="130" y="6116"/>
                </a:lnTo>
                <a:lnTo>
                  <a:pt x="136" y="5982"/>
                </a:lnTo>
                <a:lnTo>
                  <a:pt x="182" y="5984"/>
                </a:lnTo>
                <a:lnTo>
                  <a:pt x="386" y="5997"/>
                </a:lnTo>
                <a:lnTo>
                  <a:pt x="615" y="6013"/>
                </a:lnTo>
                <a:lnTo>
                  <a:pt x="865" y="6033"/>
                </a:lnTo>
                <a:lnTo>
                  <a:pt x="1137" y="6055"/>
                </a:lnTo>
                <a:lnTo>
                  <a:pt x="1428" y="6080"/>
                </a:lnTo>
                <a:lnTo>
                  <a:pt x="1737" y="6107"/>
                </a:lnTo>
                <a:lnTo>
                  <a:pt x="2062" y="6135"/>
                </a:lnTo>
                <a:lnTo>
                  <a:pt x="2401" y="6165"/>
                </a:lnTo>
                <a:lnTo>
                  <a:pt x="2753" y="6194"/>
                </a:lnTo>
                <a:lnTo>
                  <a:pt x="3116" y="6223"/>
                </a:lnTo>
                <a:lnTo>
                  <a:pt x="3489" y="6252"/>
                </a:lnTo>
                <a:lnTo>
                  <a:pt x="3870" y="6279"/>
                </a:lnTo>
                <a:lnTo>
                  <a:pt x="4257" y="6305"/>
                </a:lnTo>
                <a:lnTo>
                  <a:pt x="5045" y="6351"/>
                </a:lnTo>
                <a:lnTo>
                  <a:pt x="5838" y="6383"/>
                </a:lnTo>
                <a:lnTo>
                  <a:pt x="6626" y="6400"/>
                </a:lnTo>
                <a:lnTo>
                  <a:pt x="7013" y="6400"/>
                </a:lnTo>
                <a:lnTo>
                  <a:pt x="7394" y="6396"/>
                </a:lnTo>
                <a:lnTo>
                  <a:pt x="7766" y="6385"/>
                </a:lnTo>
                <a:lnTo>
                  <a:pt x="8128" y="6367"/>
                </a:lnTo>
                <a:lnTo>
                  <a:pt x="8480" y="6343"/>
                </a:lnTo>
                <a:lnTo>
                  <a:pt x="8817" y="6310"/>
                </a:lnTo>
                <a:lnTo>
                  <a:pt x="9140" y="6270"/>
                </a:lnTo>
                <a:lnTo>
                  <a:pt x="9447" y="6221"/>
                </a:lnTo>
                <a:lnTo>
                  <a:pt x="9736" y="6164"/>
                </a:lnTo>
                <a:lnTo>
                  <a:pt x="10005" y="6097"/>
                </a:lnTo>
                <a:lnTo>
                  <a:pt x="10252" y="6020"/>
                </a:lnTo>
                <a:lnTo>
                  <a:pt x="10477" y="5933"/>
                </a:lnTo>
                <a:lnTo>
                  <a:pt x="10686" y="5836"/>
                </a:lnTo>
                <a:lnTo>
                  <a:pt x="10885" y="5731"/>
                </a:lnTo>
                <a:lnTo>
                  <a:pt x="11075" y="5618"/>
                </a:lnTo>
                <a:lnTo>
                  <a:pt x="11254" y="5497"/>
                </a:lnTo>
                <a:lnTo>
                  <a:pt x="11426" y="5368"/>
                </a:lnTo>
                <a:lnTo>
                  <a:pt x="11588" y="5233"/>
                </a:lnTo>
                <a:lnTo>
                  <a:pt x="11742" y="5090"/>
                </a:lnTo>
                <a:lnTo>
                  <a:pt x="11889" y="4941"/>
                </a:lnTo>
                <a:lnTo>
                  <a:pt x="12027" y="4785"/>
                </a:lnTo>
                <a:lnTo>
                  <a:pt x="12158" y="4623"/>
                </a:lnTo>
                <a:lnTo>
                  <a:pt x="12283" y="4455"/>
                </a:lnTo>
                <a:lnTo>
                  <a:pt x="12400" y="4281"/>
                </a:lnTo>
                <a:lnTo>
                  <a:pt x="12512" y="4101"/>
                </a:lnTo>
                <a:lnTo>
                  <a:pt x="12617" y="3916"/>
                </a:lnTo>
                <a:lnTo>
                  <a:pt x="12717" y="3727"/>
                </a:lnTo>
                <a:lnTo>
                  <a:pt x="12811" y="3533"/>
                </a:lnTo>
                <a:lnTo>
                  <a:pt x="12900" y="3333"/>
                </a:lnTo>
                <a:lnTo>
                  <a:pt x="12984" y="3130"/>
                </a:lnTo>
                <a:lnTo>
                  <a:pt x="13064" y="2923"/>
                </a:lnTo>
                <a:lnTo>
                  <a:pt x="13140" y="2713"/>
                </a:lnTo>
                <a:lnTo>
                  <a:pt x="13212" y="2499"/>
                </a:lnTo>
                <a:lnTo>
                  <a:pt x="13281" y="2282"/>
                </a:lnTo>
                <a:lnTo>
                  <a:pt x="13346" y="2062"/>
                </a:lnTo>
                <a:lnTo>
                  <a:pt x="13408" y="1840"/>
                </a:lnTo>
                <a:lnTo>
                  <a:pt x="13525" y="1388"/>
                </a:lnTo>
                <a:lnTo>
                  <a:pt x="13635" y="929"/>
                </a:lnTo>
                <a:lnTo>
                  <a:pt x="13739" y="466"/>
                </a:lnTo>
                <a:lnTo>
                  <a:pt x="13841" y="0"/>
                </a:lnTo>
                <a:lnTo>
                  <a:pt x="13972" y="29"/>
                </a:lnTo>
                <a:close/>
                <a:moveTo>
                  <a:pt x="486" y="6356"/>
                </a:moveTo>
                <a:lnTo>
                  <a:pt x="0" y="6043"/>
                </a:lnTo>
                <a:lnTo>
                  <a:pt x="512" y="5775"/>
                </a:lnTo>
                <a:cubicBezTo>
                  <a:pt x="544" y="5758"/>
                  <a:pt x="585" y="5770"/>
                  <a:pt x="602" y="5803"/>
                </a:cubicBezTo>
                <a:cubicBezTo>
                  <a:pt x="619" y="5835"/>
                  <a:pt x="606" y="5876"/>
                  <a:pt x="574" y="5893"/>
                </a:cubicBezTo>
                <a:lnTo>
                  <a:pt x="164" y="6108"/>
                </a:lnTo>
                <a:lnTo>
                  <a:pt x="169" y="5993"/>
                </a:lnTo>
                <a:lnTo>
                  <a:pt x="558" y="6244"/>
                </a:lnTo>
                <a:cubicBezTo>
                  <a:pt x="589" y="6264"/>
                  <a:pt x="598" y="6305"/>
                  <a:pt x="578" y="6336"/>
                </a:cubicBezTo>
                <a:cubicBezTo>
                  <a:pt x="558" y="6367"/>
                  <a:pt x="517" y="6376"/>
                  <a:pt x="486" y="6356"/>
                </a:cubicBezTo>
                <a:close/>
              </a:path>
            </a:pathLst>
          </a:custGeom>
          <a:solidFill>
            <a:srgbClr val="9B9BBB"/>
          </a:solidFill>
          <a:ln w="1270">
            <a:solidFill>
              <a:srgbClr val="9B9BBB"/>
            </a:solidFill>
            <a:bevel/>
            <a:headEnd/>
            <a:tailEnd/>
          </a:ln>
        </p:spPr>
        <p:txBody>
          <a:bodyPr/>
          <a:lstStyle/>
          <a:p>
            <a:endParaRPr lang="en-US"/>
          </a:p>
        </p:txBody>
      </p:sp>
      <p:sp>
        <p:nvSpPr>
          <p:cNvPr id="49179" name="Freeform 95"/>
          <p:cNvSpPr>
            <a:spLocks noEditPoints="1"/>
          </p:cNvSpPr>
          <p:nvPr/>
        </p:nvSpPr>
        <p:spPr bwMode="auto">
          <a:xfrm>
            <a:off x="3595143" y="1543797"/>
            <a:ext cx="3419806" cy="1002553"/>
          </a:xfrm>
          <a:custGeom>
            <a:avLst/>
            <a:gdLst>
              <a:gd name="T0" fmla="*/ 2147483647 w 13020"/>
              <a:gd name="T1" fmla="*/ 2147483647 h 4108"/>
              <a:gd name="T2" fmla="*/ 2147483647 w 13020"/>
              <a:gd name="T3" fmla="*/ 2147483647 h 4108"/>
              <a:gd name="T4" fmla="*/ 2147483647 w 13020"/>
              <a:gd name="T5" fmla="*/ 2147483647 h 4108"/>
              <a:gd name="T6" fmla="*/ 2147483647 w 13020"/>
              <a:gd name="T7" fmla="*/ 0 h 4108"/>
              <a:gd name="T8" fmla="*/ 2147483647 w 13020"/>
              <a:gd name="T9" fmla="*/ 2147483647 h 4108"/>
              <a:gd name="T10" fmla="*/ 2147483647 w 13020"/>
              <a:gd name="T11" fmla="*/ 2147483647 h 4108"/>
              <a:gd name="T12" fmla="*/ 2147483647 w 13020"/>
              <a:gd name="T13" fmla="*/ 2147483647 h 4108"/>
              <a:gd name="T14" fmla="*/ 2147483647 w 13020"/>
              <a:gd name="T15" fmla="*/ 2147483647 h 4108"/>
              <a:gd name="T16" fmla="*/ 2147483647 w 13020"/>
              <a:gd name="T17" fmla="*/ 2147483647 h 4108"/>
              <a:gd name="T18" fmla="*/ 2147483647 w 13020"/>
              <a:gd name="T19" fmla="*/ 2147483647 h 4108"/>
              <a:gd name="T20" fmla="*/ 2147483647 w 13020"/>
              <a:gd name="T21" fmla="*/ 2147483647 h 4108"/>
              <a:gd name="T22" fmla="*/ 2147483647 w 13020"/>
              <a:gd name="T23" fmla="*/ 2147483647 h 4108"/>
              <a:gd name="T24" fmla="*/ 2147483647 w 13020"/>
              <a:gd name="T25" fmla="*/ 2147483647 h 4108"/>
              <a:gd name="T26" fmla="*/ 2147483647 w 13020"/>
              <a:gd name="T27" fmla="*/ 2147483647 h 4108"/>
              <a:gd name="T28" fmla="*/ 2147483647 w 13020"/>
              <a:gd name="T29" fmla="*/ 2147483647 h 4108"/>
              <a:gd name="T30" fmla="*/ 2147483647 w 13020"/>
              <a:gd name="T31" fmla="*/ 2147483647 h 4108"/>
              <a:gd name="T32" fmla="*/ 2147483647 w 13020"/>
              <a:gd name="T33" fmla="*/ 2147483647 h 4108"/>
              <a:gd name="T34" fmla="*/ 2147483647 w 13020"/>
              <a:gd name="T35" fmla="*/ 2147483647 h 4108"/>
              <a:gd name="T36" fmla="*/ 2147483647 w 13020"/>
              <a:gd name="T37" fmla="*/ 2147483647 h 4108"/>
              <a:gd name="T38" fmla="*/ 2147483647 w 13020"/>
              <a:gd name="T39" fmla="*/ 2147483647 h 4108"/>
              <a:gd name="T40" fmla="*/ 2147483647 w 13020"/>
              <a:gd name="T41" fmla="*/ 2147483647 h 4108"/>
              <a:gd name="T42" fmla="*/ 2147483647 w 13020"/>
              <a:gd name="T43" fmla="*/ 2147483647 h 4108"/>
              <a:gd name="T44" fmla="*/ 2147483647 w 13020"/>
              <a:gd name="T45" fmla="*/ 2147483647 h 4108"/>
              <a:gd name="T46" fmla="*/ 2147483647 w 13020"/>
              <a:gd name="T47" fmla="*/ 2147483647 h 4108"/>
              <a:gd name="T48" fmla="*/ 2147483647 w 13020"/>
              <a:gd name="T49" fmla="*/ 2147483647 h 4108"/>
              <a:gd name="T50" fmla="*/ 2147483647 w 13020"/>
              <a:gd name="T51" fmla="*/ 2147483647 h 4108"/>
              <a:gd name="T52" fmla="*/ 2147483647 w 13020"/>
              <a:gd name="T53" fmla="*/ 2147483647 h 4108"/>
              <a:gd name="T54" fmla="*/ 2147483647 w 13020"/>
              <a:gd name="T55" fmla="*/ 2147483647 h 4108"/>
              <a:gd name="T56" fmla="*/ 2147483647 w 13020"/>
              <a:gd name="T57" fmla="*/ 2147483647 h 4108"/>
              <a:gd name="T58" fmla="*/ 2147483647 w 13020"/>
              <a:gd name="T59" fmla="*/ 2147483647 h 4108"/>
              <a:gd name="T60" fmla="*/ 2147483647 w 13020"/>
              <a:gd name="T61" fmla="*/ 2147483647 h 4108"/>
              <a:gd name="T62" fmla="*/ 2147483647 w 13020"/>
              <a:gd name="T63" fmla="*/ 2147483647 h 4108"/>
              <a:gd name="T64" fmla="*/ 2147483647 w 13020"/>
              <a:gd name="T65" fmla="*/ 2147483647 h 4108"/>
              <a:gd name="T66" fmla="*/ 2147483647 w 13020"/>
              <a:gd name="T67" fmla="*/ 2147483647 h 4108"/>
              <a:gd name="T68" fmla="*/ 2147483647 w 13020"/>
              <a:gd name="T69" fmla="*/ 2147483647 h 4108"/>
              <a:gd name="T70" fmla="*/ 2147483647 w 13020"/>
              <a:gd name="T71" fmla="*/ 2147483647 h 4108"/>
              <a:gd name="T72" fmla="*/ 2147483647 w 13020"/>
              <a:gd name="T73" fmla="*/ 2147483647 h 4108"/>
              <a:gd name="T74" fmla="*/ 2147483647 w 13020"/>
              <a:gd name="T75" fmla="*/ 2147483647 h 4108"/>
              <a:gd name="T76" fmla="*/ 2147483647 w 13020"/>
              <a:gd name="T77" fmla="*/ 2147483647 h 4108"/>
              <a:gd name="T78" fmla="*/ 2147483647 w 13020"/>
              <a:gd name="T79" fmla="*/ 2147483647 h 4108"/>
              <a:gd name="T80" fmla="*/ 2147483647 w 13020"/>
              <a:gd name="T81" fmla="*/ 2147483647 h 4108"/>
              <a:gd name="T82" fmla="*/ 2147483647 w 13020"/>
              <a:gd name="T83" fmla="*/ 2147483647 h 4108"/>
              <a:gd name="T84" fmla="*/ 2147483647 w 13020"/>
              <a:gd name="T85" fmla="*/ 2147483647 h 4108"/>
              <a:gd name="T86" fmla="*/ 2147483647 w 13020"/>
              <a:gd name="T87" fmla="*/ 2147483647 h 4108"/>
              <a:gd name="T88" fmla="*/ 2147483647 w 13020"/>
              <a:gd name="T89" fmla="*/ 2147483647 h 4108"/>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3020"/>
              <a:gd name="T136" fmla="*/ 0 h 4108"/>
              <a:gd name="T137" fmla="*/ 13020 w 13020"/>
              <a:gd name="T138" fmla="*/ 4108 h 4108"/>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3020" h="4108">
                <a:moveTo>
                  <a:pt x="0" y="479"/>
                </a:moveTo>
                <a:lnTo>
                  <a:pt x="1725" y="337"/>
                </a:lnTo>
                <a:lnTo>
                  <a:pt x="2578" y="270"/>
                </a:lnTo>
                <a:lnTo>
                  <a:pt x="3421" y="207"/>
                </a:lnTo>
                <a:lnTo>
                  <a:pt x="4248" y="150"/>
                </a:lnTo>
                <a:lnTo>
                  <a:pt x="5058" y="100"/>
                </a:lnTo>
                <a:lnTo>
                  <a:pt x="5846" y="59"/>
                </a:lnTo>
                <a:lnTo>
                  <a:pt x="6609" y="27"/>
                </a:lnTo>
                <a:lnTo>
                  <a:pt x="6979" y="16"/>
                </a:lnTo>
                <a:lnTo>
                  <a:pt x="7342" y="7"/>
                </a:lnTo>
                <a:lnTo>
                  <a:pt x="7697" y="2"/>
                </a:lnTo>
                <a:lnTo>
                  <a:pt x="8043" y="0"/>
                </a:lnTo>
                <a:lnTo>
                  <a:pt x="8380" y="2"/>
                </a:lnTo>
                <a:lnTo>
                  <a:pt x="8708" y="8"/>
                </a:lnTo>
                <a:lnTo>
                  <a:pt x="9025" y="17"/>
                </a:lnTo>
                <a:lnTo>
                  <a:pt x="9333" y="31"/>
                </a:lnTo>
                <a:lnTo>
                  <a:pt x="9629" y="48"/>
                </a:lnTo>
                <a:lnTo>
                  <a:pt x="9914" y="71"/>
                </a:lnTo>
                <a:lnTo>
                  <a:pt x="10187" y="98"/>
                </a:lnTo>
                <a:lnTo>
                  <a:pt x="10448" y="130"/>
                </a:lnTo>
                <a:lnTo>
                  <a:pt x="10697" y="167"/>
                </a:lnTo>
                <a:lnTo>
                  <a:pt x="10932" y="209"/>
                </a:lnTo>
                <a:lnTo>
                  <a:pt x="11154" y="257"/>
                </a:lnTo>
                <a:lnTo>
                  <a:pt x="11363" y="310"/>
                </a:lnTo>
                <a:lnTo>
                  <a:pt x="11462" y="341"/>
                </a:lnTo>
                <a:lnTo>
                  <a:pt x="11558" y="373"/>
                </a:lnTo>
                <a:lnTo>
                  <a:pt x="11649" y="409"/>
                </a:lnTo>
                <a:lnTo>
                  <a:pt x="11737" y="448"/>
                </a:lnTo>
                <a:lnTo>
                  <a:pt x="11820" y="489"/>
                </a:lnTo>
                <a:lnTo>
                  <a:pt x="11900" y="533"/>
                </a:lnTo>
                <a:lnTo>
                  <a:pt x="11975" y="580"/>
                </a:lnTo>
                <a:lnTo>
                  <a:pt x="12048" y="629"/>
                </a:lnTo>
                <a:lnTo>
                  <a:pt x="12116" y="680"/>
                </a:lnTo>
                <a:lnTo>
                  <a:pt x="12181" y="734"/>
                </a:lnTo>
                <a:lnTo>
                  <a:pt x="12243" y="789"/>
                </a:lnTo>
                <a:lnTo>
                  <a:pt x="12301" y="847"/>
                </a:lnTo>
                <a:lnTo>
                  <a:pt x="12355" y="907"/>
                </a:lnTo>
                <a:lnTo>
                  <a:pt x="12407" y="968"/>
                </a:lnTo>
                <a:lnTo>
                  <a:pt x="12455" y="1031"/>
                </a:lnTo>
                <a:lnTo>
                  <a:pt x="12500" y="1095"/>
                </a:lnTo>
                <a:lnTo>
                  <a:pt x="12580" y="1228"/>
                </a:lnTo>
                <a:lnTo>
                  <a:pt x="12650" y="1367"/>
                </a:lnTo>
                <a:lnTo>
                  <a:pt x="12709" y="1509"/>
                </a:lnTo>
                <a:lnTo>
                  <a:pt x="12758" y="1655"/>
                </a:lnTo>
                <a:lnTo>
                  <a:pt x="12797" y="1803"/>
                </a:lnTo>
                <a:lnTo>
                  <a:pt x="12829" y="1954"/>
                </a:lnTo>
                <a:lnTo>
                  <a:pt x="12852" y="2105"/>
                </a:lnTo>
                <a:lnTo>
                  <a:pt x="12869" y="2257"/>
                </a:lnTo>
                <a:lnTo>
                  <a:pt x="12879" y="2407"/>
                </a:lnTo>
                <a:lnTo>
                  <a:pt x="12884" y="2557"/>
                </a:lnTo>
                <a:lnTo>
                  <a:pt x="12884" y="2705"/>
                </a:lnTo>
                <a:lnTo>
                  <a:pt x="12880" y="2851"/>
                </a:lnTo>
                <a:lnTo>
                  <a:pt x="12873" y="2993"/>
                </a:lnTo>
                <a:lnTo>
                  <a:pt x="12862" y="3130"/>
                </a:lnTo>
                <a:lnTo>
                  <a:pt x="12851" y="3263"/>
                </a:lnTo>
                <a:lnTo>
                  <a:pt x="12837" y="3390"/>
                </a:lnTo>
                <a:lnTo>
                  <a:pt x="12824" y="3511"/>
                </a:lnTo>
                <a:lnTo>
                  <a:pt x="12810" y="3625"/>
                </a:lnTo>
                <a:lnTo>
                  <a:pt x="12797" y="3730"/>
                </a:lnTo>
                <a:lnTo>
                  <a:pt x="12786" y="3827"/>
                </a:lnTo>
                <a:lnTo>
                  <a:pt x="12777" y="3914"/>
                </a:lnTo>
                <a:lnTo>
                  <a:pt x="12771" y="3982"/>
                </a:lnTo>
                <a:lnTo>
                  <a:pt x="12638" y="3971"/>
                </a:lnTo>
                <a:lnTo>
                  <a:pt x="12644" y="3901"/>
                </a:lnTo>
                <a:lnTo>
                  <a:pt x="12653" y="3812"/>
                </a:lnTo>
                <a:lnTo>
                  <a:pt x="12665" y="3714"/>
                </a:lnTo>
                <a:lnTo>
                  <a:pt x="12677" y="3608"/>
                </a:lnTo>
                <a:lnTo>
                  <a:pt x="12691" y="3496"/>
                </a:lnTo>
                <a:lnTo>
                  <a:pt x="12705" y="3376"/>
                </a:lnTo>
                <a:lnTo>
                  <a:pt x="12718" y="3251"/>
                </a:lnTo>
                <a:lnTo>
                  <a:pt x="12729" y="3121"/>
                </a:lnTo>
                <a:lnTo>
                  <a:pt x="12739" y="2985"/>
                </a:lnTo>
                <a:lnTo>
                  <a:pt x="12747" y="2847"/>
                </a:lnTo>
                <a:lnTo>
                  <a:pt x="12751" y="2705"/>
                </a:lnTo>
                <a:lnTo>
                  <a:pt x="12751" y="2562"/>
                </a:lnTo>
                <a:lnTo>
                  <a:pt x="12746" y="2416"/>
                </a:lnTo>
                <a:lnTo>
                  <a:pt x="12736" y="2271"/>
                </a:lnTo>
                <a:lnTo>
                  <a:pt x="12721" y="2126"/>
                </a:lnTo>
                <a:lnTo>
                  <a:pt x="12698" y="1981"/>
                </a:lnTo>
                <a:lnTo>
                  <a:pt x="12669" y="1838"/>
                </a:lnTo>
                <a:lnTo>
                  <a:pt x="12631" y="1697"/>
                </a:lnTo>
                <a:lnTo>
                  <a:pt x="12585" y="1560"/>
                </a:lnTo>
                <a:lnTo>
                  <a:pt x="12530" y="1426"/>
                </a:lnTo>
                <a:lnTo>
                  <a:pt x="12466" y="1297"/>
                </a:lnTo>
                <a:lnTo>
                  <a:pt x="12390" y="1171"/>
                </a:lnTo>
                <a:lnTo>
                  <a:pt x="12349" y="1112"/>
                </a:lnTo>
                <a:lnTo>
                  <a:pt x="12304" y="1053"/>
                </a:lnTo>
                <a:lnTo>
                  <a:pt x="12257" y="996"/>
                </a:lnTo>
                <a:lnTo>
                  <a:pt x="12206" y="941"/>
                </a:lnTo>
                <a:lnTo>
                  <a:pt x="12153" y="888"/>
                </a:lnTo>
                <a:lnTo>
                  <a:pt x="12097" y="836"/>
                </a:lnTo>
                <a:lnTo>
                  <a:pt x="12036" y="787"/>
                </a:lnTo>
                <a:lnTo>
                  <a:pt x="11973" y="739"/>
                </a:lnTo>
                <a:lnTo>
                  <a:pt x="11905" y="693"/>
                </a:lnTo>
                <a:lnTo>
                  <a:pt x="11835" y="650"/>
                </a:lnTo>
                <a:lnTo>
                  <a:pt x="11761" y="609"/>
                </a:lnTo>
                <a:lnTo>
                  <a:pt x="11682" y="570"/>
                </a:lnTo>
                <a:lnTo>
                  <a:pt x="11601" y="534"/>
                </a:lnTo>
                <a:lnTo>
                  <a:pt x="11514" y="500"/>
                </a:lnTo>
                <a:lnTo>
                  <a:pt x="11424" y="468"/>
                </a:lnTo>
                <a:lnTo>
                  <a:pt x="11329" y="440"/>
                </a:lnTo>
                <a:lnTo>
                  <a:pt x="11127" y="387"/>
                </a:lnTo>
                <a:lnTo>
                  <a:pt x="10909" y="341"/>
                </a:lnTo>
                <a:lnTo>
                  <a:pt x="10677" y="299"/>
                </a:lnTo>
                <a:lnTo>
                  <a:pt x="10432" y="262"/>
                </a:lnTo>
                <a:lnTo>
                  <a:pt x="10174" y="231"/>
                </a:lnTo>
                <a:lnTo>
                  <a:pt x="9903" y="204"/>
                </a:lnTo>
                <a:lnTo>
                  <a:pt x="9621" y="182"/>
                </a:lnTo>
                <a:lnTo>
                  <a:pt x="9326" y="164"/>
                </a:lnTo>
                <a:lnTo>
                  <a:pt x="9022" y="150"/>
                </a:lnTo>
                <a:lnTo>
                  <a:pt x="8706" y="141"/>
                </a:lnTo>
                <a:lnTo>
                  <a:pt x="8380" y="136"/>
                </a:lnTo>
                <a:lnTo>
                  <a:pt x="8044" y="134"/>
                </a:lnTo>
                <a:lnTo>
                  <a:pt x="7699" y="136"/>
                </a:lnTo>
                <a:lnTo>
                  <a:pt x="7346" y="141"/>
                </a:lnTo>
                <a:lnTo>
                  <a:pt x="6984" y="149"/>
                </a:lnTo>
                <a:lnTo>
                  <a:pt x="6614" y="161"/>
                </a:lnTo>
                <a:lnTo>
                  <a:pt x="5853" y="192"/>
                </a:lnTo>
                <a:lnTo>
                  <a:pt x="5067" y="233"/>
                </a:lnTo>
                <a:lnTo>
                  <a:pt x="4258" y="283"/>
                </a:lnTo>
                <a:lnTo>
                  <a:pt x="3430" y="340"/>
                </a:lnTo>
                <a:lnTo>
                  <a:pt x="2588" y="403"/>
                </a:lnTo>
                <a:lnTo>
                  <a:pt x="1735" y="470"/>
                </a:lnTo>
                <a:lnTo>
                  <a:pt x="10" y="611"/>
                </a:lnTo>
                <a:lnTo>
                  <a:pt x="0" y="479"/>
                </a:lnTo>
                <a:close/>
                <a:moveTo>
                  <a:pt x="13001" y="3614"/>
                </a:moveTo>
                <a:lnTo>
                  <a:pt x="12703" y="4108"/>
                </a:lnTo>
                <a:lnTo>
                  <a:pt x="12419" y="3606"/>
                </a:lnTo>
                <a:cubicBezTo>
                  <a:pt x="12401" y="3574"/>
                  <a:pt x="12412" y="3533"/>
                  <a:pt x="12444" y="3515"/>
                </a:cubicBezTo>
                <a:cubicBezTo>
                  <a:pt x="12476" y="3497"/>
                  <a:pt x="12517" y="3508"/>
                  <a:pt x="12535" y="3540"/>
                </a:cubicBezTo>
                <a:lnTo>
                  <a:pt x="12763" y="3943"/>
                </a:lnTo>
                <a:lnTo>
                  <a:pt x="12648" y="3942"/>
                </a:lnTo>
                <a:lnTo>
                  <a:pt x="12886" y="3545"/>
                </a:lnTo>
                <a:cubicBezTo>
                  <a:pt x="12905" y="3513"/>
                  <a:pt x="12946" y="3503"/>
                  <a:pt x="12978" y="3522"/>
                </a:cubicBezTo>
                <a:cubicBezTo>
                  <a:pt x="13009" y="3541"/>
                  <a:pt x="13020" y="3582"/>
                  <a:pt x="13001" y="3614"/>
                </a:cubicBezTo>
                <a:close/>
              </a:path>
            </a:pathLst>
          </a:custGeom>
          <a:solidFill>
            <a:srgbClr val="9B9BBB"/>
          </a:solidFill>
          <a:ln w="1270">
            <a:solidFill>
              <a:srgbClr val="9B9BBB"/>
            </a:solidFill>
            <a:bevel/>
            <a:headEnd/>
            <a:tailEnd/>
          </a:ln>
        </p:spPr>
        <p:txBody>
          <a:bodyPr/>
          <a:lstStyle/>
          <a:p>
            <a:endParaRPr lang="en-US"/>
          </a:p>
        </p:txBody>
      </p:sp>
      <p:sp>
        <p:nvSpPr>
          <p:cNvPr id="49180" name="Freeform 96"/>
          <p:cNvSpPr>
            <a:spLocks noEditPoints="1"/>
          </p:cNvSpPr>
          <p:nvPr/>
        </p:nvSpPr>
        <p:spPr bwMode="auto">
          <a:xfrm>
            <a:off x="650876" y="2079625"/>
            <a:ext cx="2384424" cy="2105024"/>
          </a:xfrm>
          <a:custGeom>
            <a:avLst/>
            <a:gdLst>
              <a:gd name="T0" fmla="*/ 2147483647 w 15293"/>
              <a:gd name="T1" fmla="*/ 2147483647 h 14614"/>
              <a:gd name="T2" fmla="*/ 2147483647 w 15293"/>
              <a:gd name="T3" fmla="*/ 2147483647 h 14614"/>
              <a:gd name="T4" fmla="*/ 2147483647 w 15293"/>
              <a:gd name="T5" fmla="*/ 2147483647 h 14614"/>
              <a:gd name="T6" fmla="*/ 2147483647 w 15293"/>
              <a:gd name="T7" fmla="*/ 2147483647 h 14614"/>
              <a:gd name="T8" fmla="*/ 2147483647 w 15293"/>
              <a:gd name="T9" fmla="*/ 2147483647 h 14614"/>
              <a:gd name="T10" fmla="*/ 2147483647 w 15293"/>
              <a:gd name="T11" fmla="*/ 2147483647 h 14614"/>
              <a:gd name="T12" fmla="*/ 2147483647 w 15293"/>
              <a:gd name="T13" fmla="*/ 2147483647 h 14614"/>
              <a:gd name="T14" fmla="*/ 2147483647 w 15293"/>
              <a:gd name="T15" fmla="*/ 2147483647 h 14614"/>
              <a:gd name="T16" fmla="*/ 2147483647 w 15293"/>
              <a:gd name="T17" fmla="*/ 2147483647 h 14614"/>
              <a:gd name="T18" fmla="*/ 2147483647 w 15293"/>
              <a:gd name="T19" fmla="*/ 2147483647 h 14614"/>
              <a:gd name="T20" fmla="*/ 2147483647 w 15293"/>
              <a:gd name="T21" fmla="*/ 2147483647 h 14614"/>
              <a:gd name="T22" fmla="*/ 2147483647 w 15293"/>
              <a:gd name="T23" fmla="*/ 2147483647 h 14614"/>
              <a:gd name="T24" fmla="*/ 2147483647 w 15293"/>
              <a:gd name="T25" fmla="*/ 2147483647 h 14614"/>
              <a:gd name="T26" fmla="*/ 2147483647 w 15293"/>
              <a:gd name="T27" fmla="*/ 2147483647 h 14614"/>
              <a:gd name="T28" fmla="*/ 2147483647 w 15293"/>
              <a:gd name="T29" fmla="*/ 2147483647 h 14614"/>
              <a:gd name="T30" fmla="*/ 2147483647 w 15293"/>
              <a:gd name="T31" fmla="*/ 2147483647 h 14614"/>
              <a:gd name="T32" fmla="*/ 2147483647 w 15293"/>
              <a:gd name="T33" fmla="*/ 2147483647 h 14614"/>
              <a:gd name="T34" fmla="*/ 2147483647 w 15293"/>
              <a:gd name="T35" fmla="*/ 2147483647 h 14614"/>
              <a:gd name="T36" fmla="*/ 2147483647 w 15293"/>
              <a:gd name="T37" fmla="*/ 2147483647 h 14614"/>
              <a:gd name="T38" fmla="*/ 2147483647 w 15293"/>
              <a:gd name="T39" fmla="*/ 2147483647 h 14614"/>
              <a:gd name="T40" fmla="*/ 2147483647 w 15293"/>
              <a:gd name="T41" fmla="*/ 2147483647 h 14614"/>
              <a:gd name="T42" fmla="*/ 2147483647 w 15293"/>
              <a:gd name="T43" fmla="*/ 2147483647 h 14614"/>
              <a:gd name="T44" fmla="*/ 2147483647 w 15293"/>
              <a:gd name="T45" fmla="*/ 2147483647 h 14614"/>
              <a:gd name="T46" fmla="*/ 2147483647 w 15293"/>
              <a:gd name="T47" fmla="*/ 2147483647 h 14614"/>
              <a:gd name="T48" fmla="*/ 2147483647 w 15293"/>
              <a:gd name="T49" fmla="*/ 2147483647 h 14614"/>
              <a:gd name="T50" fmla="*/ 2147483647 w 15293"/>
              <a:gd name="T51" fmla="*/ 2147483647 h 14614"/>
              <a:gd name="T52" fmla="*/ 2147483647 w 15293"/>
              <a:gd name="T53" fmla="*/ 2147483647 h 14614"/>
              <a:gd name="T54" fmla="*/ 2147483647 w 15293"/>
              <a:gd name="T55" fmla="*/ 2147483647 h 14614"/>
              <a:gd name="T56" fmla="*/ 2147483647 w 15293"/>
              <a:gd name="T57" fmla="*/ 2147483647 h 14614"/>
              <a:gd name="T58" fmla="*/ 2147483647 w 15293"/>
              <a:gd name="T59" fmla="*/ 2147483647 h 14614"/>
              <a:gd name="T60" fmla="*/ 2147483647 w 15293"/>
              <a:gd name="T61" fmla="*/ 2147483647 h 14614"/>
              <a:gd name="T62" fmla="*/ 2147483647 w 15293"/>
              <a:gd name="T63" fmla="*/ 2147483647 h 14614"/>
              <a:gd name="T64" fmla="*/ 2147483647 w 15293"/>
              <a:gd name="T65" fmla="*/ 2147483647 h 14614"/>
              <a:gd name="T66" fmla="*/ 2147483647 w 15293"/>
              <a:gd name="T67" fmla="*/ 2147483647 h 14614"/>
              <a:gd name="T68" fmla="*/ 2147483647 w 15293"/>
              <a:gd name="T69" fmla="*/ 2147483647 h 14614"/>
              <a:gd name="T70" fmla="*/ 2147483647 w 15293"/>
              <a:gd name="T71" fmla="*/ 2147483647 h 14614"/>
              <a:gd name="T72" fmla="*/ 2147483647 w 15293"/>
              <a:gd name="T73" fmla="*/ 2147483647 h 14614"/>
              <a:gd name="T74" fmla="*/ 2147483647 w 15293"/>
              <a:gd name="T75" fmla="*/ 2147483647 h 14614"/>
              <a:gd name="T76" fmla="*/ 2147483647 w 15293"/>
              <a:gd name="T77" fmla="*/ 2147483647 h 14614"/>
              <a:gd name="T78" fmla="*/ 2147483647 w 15293"/>
              <a:gd name="T79" fmla="*/ 2147483647 h 14614"/>
              <a:gd name="T80" fmla="*/ 2147483647 w 15293"/>
              <a:gd name="T81" fmla="*/ 2147483647 h 14614"/>
              <a:gd name="T82" fmla="*/ 2147483647 w 15293"/>
              <a:gd name="T83" fmla="*/ 2147483647 h 14614"/>
              <a:gd name="T84" fmla="*/ 2147483647 w 15293"/>
              <a:gd name="T85" fmla="*/ 2147483647 h 14614"/>
              <a:gd name="T86" fmla="*/ 2147483647 w 15293"/>
              <a:gd name="T87" fmla="*/ 2147483647 h 14614"/>
              <a:gd name="T88" fmla="*/ 2147483647 w 15293"/>
              <a:gd name="T89" fmla="*/ 2147483647 h 14614"/>
              <a:gd name="T90" fmla="*/ 2147483647 w 15293"/>
              <a:gd name="T91" fmla="*/ 2147483647 h 14614"/>
              <a:gd name="T92" fmla="*/ 2147483647 w 15293"/>
              <a:gd name="T93" fmla="*/ 2147483647 h 14614"/>
              <a:gd name="T94" fmla="*/ 2147483647 w 15293"/>
              <a:gd name="T95" fmla="*/ 2147483647 h 14614"/>
              <a:gd name="T96" fmla="*/ 2147483647 w 15293"/>
              <a:gd name="T97" fmla="*/ 2147483647 h 14614"/>
              <a:gd name="T98" fmla="*/ 2147483647 w 15293"/>
              <a:gd name="T99" fmla="*/ 2147483647 h 14614"/>
              <a:gd name="T100" fmla="*/ 2147483647 w 15293"/>
              <a:gd name="T101" fmla="*/ 2147483647 h 14614"/>
              <a:gd name="T102" fmla="*/ 2147483647 w 15293"/>
              <a:gd name="T103" fmla="*/ 2147483647 h 14614"/>
              <a:gd name="T104" fmla="*/ 2147483647 w 15293"/>
              <a:gd name="T105" fmla="*/ 2147483647 h 14614"/>
              <a:gd name="T106" fmla="*/ 2147483647 w 15293"/>
              <a:gd name="T107" fmla="*/ 2147483647 h 14614"/>
              <a:gd name="T108" fmla="*/ 2147483647 w 15293"/>
              <a:gd name="T109" fmla="*/ 2147483647 h 14614"/>
              <a:gd name="T110" fmla="*/ 2147483647 w 15293"/>
              <a:gd name="T111" fmla="*/ 2147483647 h 14614"/>
              <a:gd name="T112" fmla="*/ 2147483647 w 15293"/>
              <a:gd name="T113" fmla="*/ 2147483647 h 14614"/>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5293"/>
              <a:gd name="T172" fmla="*/ 0 h 14614"/>
              <a:gd name="T173" fmla="*/ 15293 w 15293"/>
              <a:gd name="T174" fmla="*/ 14614 h 14614"/>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5293" h="14614">
                <a:moveTo>
                  <a:pt x="15293" y="14081"/>
                </a:moveTo>
                <a:lnTo>
                  <a:pt x="14606" y="14213"/>
                </a:lnTo>
                <a:lnTo>
                  <a:pt x="13915" y="14338"/>
                </a:lnTo>
                <a:lnTo>
                  <a:pt x="13218" y="14449"/>
                </a:lnTo>
                <a:lnTo>
                  <a:pt x="12864" y="14496"/>
                </a:lnTo>
                <a:lnTo>
                  <a:pt x="12510" y="14537"/>
                </a:lnTo>
                <a:lnTo>
                  <a:pt x="12150" y="14571"/>
                </a:lnTo>
                <a:lnTo>
                  <a:pt x="11789" y="14595"/>
                </a:lnTo>
                <a:lnTo>
                  <a:pt x="11423" y="14610"/>
                </a:lnTo>
                <a:lnTo>
                  <a:pt x="11053" y="14614"/>
                </a:lnTo>
                <a:lnTo>
                  <a:pt x="10679" y="14607"/>
                </a:lnTo>
                <a:lnTo>
                  <a:pt x="10298" y="14587"/>
                </a:lnTo>
                <a:lnTo>
                  <a:pt x="9914" y="14554"/>
                </a:lnTo>
                <a:lnTo>
                  <a:pt x="9524" y="14506"/>
                </a:lnTo>
                <a:lnTo>
                  <a:pt x="9122" y="14446"/>
                </a:lnTo>
                <a:lnTo>
                  <a:pt x="8702" y="14375"/>
                </a:lnTo>
                <a:lnTo>
                  <a:pt x="8266" y="14294"/>
                </a:lnTo>
                <a:lnTo>
                  <a:pt x="7819" y="14203"/>
                </a:lnTo>
                <a:lnTo>
                  <a:pt x="7362" y="14102"/>
                </a:lnTo>
                <a:lnTo>
                  <a:pt x="6901" y="13990"/>
                </a:lnTo>
                <a:lnTo>
                  <a:pt x="6439" y="13869"/>
                </a:lnTo>
                <a:lnTo>
                  <a:pt x="5979" y="13737"/>
                </a:lnTo>
                <a:lnTo>
                  <a:pt x="5524" y="13594"/>
                </a:lnTo>
                <a:lnTo>
                  <a:pt x="5080" y="13440"/>
                </a:lnTo>
                <a:lnTo>
                  <a:pt x="4647" y="13276"/>
                </a:lnTo>
                <a:lnTo>
                  <a:pt x="4231" y="13101"/>
                </a:lnTo>
                <a:lnTo>
                  <a:pt x="4029" y="13009"/>
                </a:lnTo>
                <a:lnTo>
                  <a:pt x="3833" y="12915"/>
                </a:lnTo>
                <a:lnTo>
                  <a:pt x="3644" y="12817"/>
                </a:lnTo>
                <a:lnTo>
                  <a:pt x="3461" y="12717"/>
                </a:lnTo>
                <a:lnTo>
                  <a:pt x="3283" y="12614"/>
                </a:lnTo>
                <a:lnTo>
                  <a:pt x="3113" y="12507"/>
                </a:lnTo>
                <a:lnTo>
                  <a:pt x="2952" y="12399"/>
                </a:lnTo>
                <a:lnTo>
                  <a:pt x="2797" y="12287"/>
                </a:lnTo>
                <a:lnTo>
                  <a:pt x="2508" y="12052"/>
                </a:lnTo>
                <a:lnTo>
                  <a:pt x="2233" y="11795"/>
                </a:lnTo>
                <a:lnTo>
                  <a:pt x="1975" y="11522"/>
                </a:lnTo>
                <a:lnTo>
                  <a:pt x="1734" y="11235"/>
                </a:lnTo>
                <a:lnTo>
                  <a:pt x="1509" y="10934"/>
                </a:lnTo>
                <a:lnTo>
                  <a:pt x="1301" y="10623"/>
                </a:lnTo>
                <a:lnTo>
                  <a:pt x="1108" y="10302"/>
                </a:lnTo>
                <a:lnTo>
                  <a:pt x="931" y="9974"/>
                </a:lnTo>
                <a:lnTo>
                  <a:pt x="769" y="9640"/>
                </a:lnTo>
                <a:lnTo>
                  <a:pt x="623" y="9303"/>
                </a:lnTo>
                <a:lnTo>
                  <a:pt x="492" y="8963"/>
                </a:lnTo>
                <a:lnTo>
                  <a:pt x="377" y="8625"/>
                </a:lnTo>
                <a:lnTo>
                  <a:pt x="277" y="8288"/>
                </a:lnTo>
                <a:lnTo>
                  <a:pt x="191" y="7955"/>
                </a:lnTo>
                <a:lnTo>
                  <a:pt x="121" y="7627"/>
                </a:lnTo>
                <a:lnTo>
                  <a:pt x="65" y="7307"/>
                </a:lnTo>
                <a:lnTo>
                  <a:pt x="26" y="6983"/>
                </a:lnTo>
                <a:lnTo>
                  <a:pt x="4" y="6648"/>
                </a:lnTo>
                <a:lnTo>
                  <a:pt x="0" y="6304"/>
                </a:lnTo>
                <a:lnTo>
                  <a:pt x="14" y="5955"/>
                </a:lnTo>
                <a:lnTo>
                  <a:pt x="43" y="5602"/>
                </a:lnTo>
                <a:lnTo>
                  <a:pt x="87" y="5249"/>
                </a:lnTo>
                <a:lnTo>
                  <a:pt x="147" y="4896"/>
                </a:lnTo>
                <a:lnTo>
                  <a:pt x="220" y="4549"/>
                </a:lnTo>
                <a:lnTo>
                  <a:pt x="305" y="4206"/>
                </a:lnTo>
                <a:lnTo>
                  <a:pt x="404" y="3872"/>
                </a:lnTo>
                <a:lnTo>
                  <a:pt x="513" y="3549"/>
                </a:lnTo>
                <a:lnTo>
                  <a:pt x="636" y="3238"/>
                </a:lnTo>
                <a:lnTo>
                  <a:pt x="767" y="2942"/>
                </a:lnTo>
                <a:lnTo>
                  <a:pt x="909" y="2664"/>
                </a:lnTo>
                <a:lnTo>
                  <a:pt x="1060" y="2406"/>
                </a:lnTo>
                <a:lnTo>
                  <a:pt x="1141" y="2283"/>
                </a:lnTo>
                <a:lnTo>
                  <a:pt x="1222" y="2168"/>
                </a:lnTo>
                <a:lnTo>
                  <a:pt x="1394" y="1954"/>
                </a:lnTo>
                <a:lnTo>
                  <a:pt x="1584" y="1755"/>
                </a:lnTo>
                <a:lnTo>
                  <a:pt x="1790" y="1575"/>
                </a:lnTo>
                <a:lnTo>
                  <a:pt x="2007" y="1411"/>
                </a:lnTo>
                <a:lnTo>
                  <a:pt x="2237" y="1262"/>
                </a:lnTo>
                <a:lnTo>
                  <a:pt x="2477" y="1127"/>
                </a:lnTo>
                <a:lnTo>
                  <a:pt x="2728" y="1005"/>
                </a:lnTo>
                <a:lnTo>
                  <a:pt x="2987" y="894"/>
                </a:lnTo>
                <a:lnTo>
                  <a:pt x="3251" y="794"/>
                </a:lnTo>
                <a:lnTo>
                  <a:pt x="3524" y="702"/>
                </a:lnTo>
                <a:lnTo>
                  <a:pt x="3801" y="618"/>
                </a:lnTo>
                <a:lnTo>
                  <a:pt x="4082" y="540"/>
                </a:lnTo>
                <a:lnTo>
                  <a:pt x="4654" y="398"/>
                </a:lnTo>
                <a:lnTo>
                  <a:pt x="4940" y="332"/>
                </a:lnTo>
                <a:lnTo>
                  <a:pt x="5007" y="625"/>
                </a:lnTo>
                <a:lnTo>
                  <a:pt x="4727" y="689"/>
                </a:lnTo>
                <a:lnTo>
                  <a:pt x="4163" y="829"/>
                </a:lnTo>
                <a:lnTo>
                  <a:pt x="3888" y="905"/>
                </a:lnTo>
                <a:lnTo>
                  <a:pt x="3619" y="987"/>
                </a:lnTo>
                <a:lnTo>
                  <a:pt x="3358" y="1075"/>
                </a:lnTo>
                <a:lnTo>
                  <a:pt x="3104" y="1171"/>
                </a:lnTo>
                <a:lnTo>
                  <a:pt x="2859" y="1274"/>
                </a:lnTo>
                <a:lnTo>
                  <a:pt x="2624" y="1388"/>
                </a:lnTo>
                <a:lnTo>
                  <a:pt x="2400" y="1513"/>
                </a:lnTo>
                <a:lnTo>
                  <a:pt x="2188" y="1650"/>
                </a:lnTo>
                <a:lnTo>
                  <a:pt x="1987" y="1800"/>
                </a:lnTo>
                <a:lnTo>
                  <a:pt x="1801" y="1964"/>
                </a:lnTo>
                <a:lnTo>
                  <a:pt x="1627" y="2143"/>
                </a:lnTo>
                <a:lnTo>
                  <a:pt x="1467" y="2341"/>
                </a:lnTo>
                <a:lnTo>
                  <a:pt x="1392" y="2448"/>
                </a:lnTo>
                <a:lnTo>
                  <a:pt x="1319" y="2558"/>
                </a:lnTo>
                <a:lnTo>
                  <a:pt x="1176" y="2801"/>
                </a:lnTo>
                <a:lnTo>
                  <a:pt x="1041" y="3065"/>
                </a:lnTo>
                <a:lnTo>
                  <a:pt x="915" y="3347"/>
                </a:lnTo>
                <a:lnTo>
                  <a:pt x="797" y="3646"/>
                </a:lnTo>
                <a:lnTo>
                  <a:pt x="691" y="3957"/>
                </a:lnTo>
                <a:lnTo>
                  <a:pt x="596" y="4279"/>
                </a:lnTo>
                <a:lnTo>
                  <a:pt x="513" y="4610"/>
                </a:lnTo>
                <a:lnTo>
                  <a:pt x="442" y="4947"/>
                </a:lnTo>
                <a:lnTo>
                  <a:pt x="384" y="5286"/>
                </a:lnTo>
                <a:lnTo>
                  <a:pt x="342" y="5627"/>
                </a:lnTo>
                <a:lnTo>
                  <a:pt x="313" y="5966"/>
                </a:lnTo>
                <a:lnTo>
                  <a:pt x="300" y="6301"/>
                </a:lnTo>
                <a:lnTo>
                  <a:pt x="303" y="6629"/>
                </a:lnTo>
                <a:lnTo>
                  <a:pt x="323" y="6948"/>
                </a:lnTo>
                <a:lnTo>
                  <a:pt x="360" y="7256"/>
                </a:lnTo>
                <a:lnTo>
                  <a:pt x="414" y="7564"/>
                </a:lnTo>
                <a:lnTo>
                  <a:pt x="482" y="7880"/>
                </a:lnTo>
                <a:lnTo>
                  <a:pt x="564" y="8202"/>
                </a:lnTo>
                <a:lnTo>
                  <a:pt x="662" y="8528"/>
                </a:lnTo>
                <a:lnTo>
                  <a:pt x="773" y="8856"/>
                </a:lnTo>
                <a:lnTo>
                  <a:pt x="898" y="9184"/>
                </a:lnTo>
                <a:lnTo>
                  <a:pt x="1040" y="9509"/>
                </a:lnTo>
                <a:lnTo>
                  <a:pt x="1194" y="9831"/>
                </a:lnTo>
                <a:lnTo>
                  <a:pt x="1365" y="10147"/>
                </a:lnTo>
                <a:lnTo>
                  <a:pt x="1550" y="10456"/>
                </a:lnTo>
                <a:lnTo>
                  <a:pt x="1750" y="10755"/>
                </a:lnTo>
                <a:lnTo>
                  <a:pt x="1965" y="11042"/>
                </a:lnTo>
                <a:lnTo>
                  <a:pt x="2194" y="11317"/>
                </a:lnTo>
                <a:lnTo>
                  <a:pt x="2438" y="11576"/>
                </a:lnTo>
                <a:lnTo>
                  <a:pt x="2697" y="11819"/>
                </a:lnTo>
                <a:lnTo>
                  <a:pt x="2974" y="12044"/>
                </a:lnTo>
                <a:lnTo>
                  <a:pt x="3119" y="12150"/>
                </a:lnTo>
                <a:lnTo>
                  <a:pt x="3273" y="12254"/>
                </a:lnTo>
                <a:lnTo>
                  <a:pt x="3434" y="12355"/>
                </a:lnTo>
                <a:lnTo>
                  <a:pt x="3604" y="12454"/>
                </a:lnTo>
                <a:lnTo>
                  <a:pt x="3781" y="12550"/>
                </a:lnTo>
                <a:lnTo>
                  <a:pt x="3964" y="12644"/>
                </a:lnTo>
                <a:lnTo>
                  <a:pt x="4154" y="12736"/>
                </a:lnTo>
                <a:lnTo>
                  <a:pt x="4348" y="12824"/>
                </a:lnTo>
                <a:lnTo>
                  <a:pt x="4754" y="12995"/>
                </a:lnTo>
                <a:lnTo>
                  <a:pt x="5177" y="13157"/>
                </a:lnTo>
                <a:lnTo>
                  <a:pt x="5615" y="13307"/>
                </a:lnTo>
                <a:lnTo>
                  <a:pt x="6062" y="13448"/>
                </a:lnTo>
                <a:lnTo>
                  <a:pt x="6516" y="13578"/>
                </a:lnTo>
                <a:lnTo>
                  <a:pt x="6972" y="13699"/>
                </a:lnTo>
                <a:lnTo>
                  <a:pt x="7427" y="13809"/>
                </a:lnTo>
                <a:lnTo>
                  <a:pt x="7878" y="13909"/>
                </a:lnTo>
                <a:lnTo>
                  <a:pt x="8321" y="13999"/>
                </a:lnTo>
                <a:lnTo>
                  <a:pt x="8751" y="14080"/>
                </a:lnTo>
                <a:lnTo>
                  <a:pt x="9167" y="14149"/>
                </a:lnTo>
                <a:lnTo>
                  <a:pt x="9561" y="14209"/>
                </a:lnTo>
                <a:lnTo>
                  <a:pt x="9940" y="14255"/>
                </a:lnTo>
                <a:lnTo>
                  <a:pt x="10314" y="14288"/>
                </a:lnTo>
                <a:lnTo>
                  <a:pt x="10684" y="14307"/>
                </a:lnTo>
                <a:lnTo>
                  <a:pt x="11050" y="14314"/>
                </a:lnTo>
                <a:lnTo>
                  <a:pt x="11410" y="14311"/>
                </a:lnTo>
                <a:lnTo>
                  <a:pt x="11768" y="14296"/>
                </a:lnTo>
                <a:lnTo>
                  <a:pt x="12123" y="14272"/>
                </a:lnTo>
                <a:lnTo>
                  <a:pt x="12475" y="14239"/>
                </a:lnTo>
                <a:lnTo>
                  <a:pt x="12825" y="14199"/>
                </a:lnTo>
                <a:lnTo>
                  <a:pt x="13171" y="14152"/>
                </a:lnTo>
                <a:lnTo>
                  <a:pt x="13862" y="14043"/>
                </a:lnTo>
                <a:lnTo>
                  <a:pt x="14549" y="13918"/>
                </a:lnTo>
                <a:lnTo>
                  <a:pt x="15236" y="13786"/>
                </a:lnTo>
                <a:lnTo>
                  <a:pt x="15293" y="14081"/>
                </a:lnTo>
                <a:close/>
                <a:moveTo>
                  <a:pt x="4023" y="25"/>
                </a:moveTo>
                <a:lnTo>
                  <a:pt x="5263" y="412"/>
                </a:lnTo>
                <a:lnTo>
                  <a:pt x="4316" y="1301"/>
                </a:lnTo>
                <a:cubicBezTo>
                  <a:pt x="4256" y="1358"/>
                  <a:pt x="4161" y="1355"/>
                  <a:pt x="4104" y="1294"/>
                </a:cubicBezTo>
                <a:cubicBezTo>
                  <a:pt x="4047" y="1234"/>
                  <a:pt x="4050" y="1139"/>
                  <a:pt x="4111" y="1082"/>
                </a:cubicBezTo>
                <a:lnTo>
                  <a:pt x="4870" y="369"/>
                </a:lnTo>
                <a:lnTo>
                  <a:pt x="4928" y="622"/>
                </a:lnTo>
                <a:lnTo>
                  <a:pt x="3934" y="311"/>
                </a:lnTo>
                <a:cubicBezTo>
                  <a:pt x="3855" y="287"/>
                  <a:pt x="3811" y="203"/>
                  <a:pt x="3835" y="124"/>
                </a:cubicBezTo>
                <a:cubicBezTo>
                  <a:pt x="3860" y="45"/>
                  <a:pt x="3944" y="0"/>
                  <a:pt x="4023" y="25"/>
                </a:cubicBezTo>
                <a:close/>
              </a:path>
            </a:pathLst>
          </a:custGeom>
          <a:solidFill>
            <a:srgbClr val="9B9BBB"/>
          </a:solidFill>
          <a:ln w="1270">
            <a:solidFill>
              <a:srgbClr val="9B9BBB"/>
            </a:solidFill>
            <a:bevel/>
            <a:headEnd/>
            <a:tailEnd/>
          </a:ln>
        </p:spPr>
        <p:txBody>
          <a:bodyPr/>
          <a:lstStyle/>
          <a:p>
            <a:endParaRPr lang="en-US"/>
          </a:p>
        </p:txBody>
      </p:sp>
      <p:sp>
        <p:nvSpPr>
          <p:cNvPr id="49182" name="Rectangle 74"/>
          <p:cNvSpPr>
            <a:spLocks noChangeArrowheads="1"/>
          </p:cNvSpPr>
          <p:nvPr/>
        </p:nvSpPr>
        <p:spPr bwMode="auto">
          <a:xfrm>
            <a:off x="3214688" y="3571875"/>
            <a:ext cx="1928812" cy="369332"/>
          </a:xfrm>
          <a:prstGeom prst="rect">
            <a:avLst/>
          </a:prstGeom>
          <a:solidFill>
            <a:schemeClr val="bg1"/>
          </a:solidFill>
          <a:ln>
            <a:solidFill>
              <a:schemeClr val="tx1"/>
            </a:solidFill>
          </a:ln>
        </p:spPr>
        <p:txBody>
          <a:bodyPr lIns="0" tIns="0" rIns="0" bIns="0">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buFontTx/>
              <a:buNone/>
            </a:pPr>
            <a:r>
              <a:rPr lang="en-GB" altLang="en-US" sz="2400" b="1" dirty="0">
                <a:solidFill>
                  <a:srgbClr val="000000"/>
                </a:solidFill>
                <a:latin typeface="Arial Unicode MS" pitchFamily="34" charset="-128"/>
                <a:ea typeface="Arial Unicode MS" pitchFamily="34" charset="-128"/>
                <a:cs typeface="Arial Unicode MS" pitchFamily="34" charset="-128"/>
              </a:rPr>
              <a:t>Topic</a:t>
            </a:r>
          </a:p>
        </p:txBody>
      </p:sp>
      <p:sp>
        <p:nvSpPr>
          <p:cNvPr id="31" name="TextBox 30"/>
          <p:cNvSpPr txBox="1"/>
          <p:nvPr/>
        </p:nvSpPr>
        <p:spPr>
          <a:xfrm>
            <a:off x="2193364" y="6228318"/>
            <a:ext cx="2661313" cy="276999"/>
          </a:xfrm>
          <a:prstGeom prst="rect">
            <a:avLst/>
          </a:prstGeom>
          <a:noFill/>
        </p:spPr>
        <p:txBody>
          <a:bodyPr wrap="square" rtlCol="0">
            <a:spAutoFit/>
          </a:bodyPr>
          <a:lstStyle/>
          <a:p>
            <a:r>
              <a:rPr lang="en-IE" sz="1200" dirty="0" smtClean="0">
                <a:solidFill>
                  <a:srgbClr val="000000"/>
                </a:solidFill>
              </a:rPr>
              <a:t>Source: Hilsdon (2010)</a:t>
            </a:r>
            <a:endParaRPr lang="en-US" sz="1200" dirty="0">
              <a:solidFill>
                <a:srgbClr val="000000"/>
              </a:solidFill>
            </a:endParaRPr>
          </a:p>
        </p:txBody>
      </p:sp>
      <p:sp>
        <p:nvSpPr>
          <p:cNvPr id="49181" name="Text Box 98"/>
          <p:cNvSpPr txBox="1">
            <a:spLocks noChangeArrowheads="1"/>
          </p:cNvSpPr>
          <p:nvPr/>
        </p:nvSpPr>
        <p:spPr bwMode="auto">
          <a:xfrm>
            <a:off x="650876" y="487505"/>
            <a:ext cx="497443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50000"/>
              </a:spcBef>
              <a:buFontTx/>
              <a:buNone/>
            </a:pPr>
            <a:r>
              <a:rPr lang="en-GB" altLang="en-US" sz="3600" b="1" dirty="0" smtClean="0">
                <a:solidFill>
                  <a:srgbClr val="000000"/>
                </a:solidFill>
                <a:latin typeface="Arial" charset="0"/>
                <a:cs typeface="Arial" charset="0"/>
              </a:rPr>
              <a:t>Critical Process</a:t>
            </a:r>
            <a:endParaRPr lang="en-GB" altLang="en-US" sz="3600" b="1" dirty="0">
              <a:solidFill>
                <a:srgbClr val="000000"/>
              </a:solidFill>
              <a:latin typeface="Arial" charset="0"/>
              <a:cs typeface="Arial" charset="0"/>
            </a:endParaRPr>
          </a:p>
        </p:txBody>
      </p:sp>
    </p:spTree>
    <p:extLst>
      <p:ext uri="{BB962C8B-B14F-4D97-AF65-F5344CB8AC3E}">
        <p14:creationId xmlns:p14="http://schemas.microsoft.com/office/powerpoint/2010/main" val="298993454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988969" y="5874940"/>
            <a:ext cx="2661313" cy="369332"/>
          </a:xfrm>
          <a:prstGeom prst="rect">
            <a:avLst/>
          </a:prstGeom>
          <a:noFill/>
        </p:spPr>
        <p:txBody>
          <a:bodyPr wrap="square" rtlCol="0">
            <a:spAutoFit/>
          </a:bodyPr>
          <a:lstStyle/>
          <a:p>
            <a:r>
              <a:rPr lang="en-IE" dirty="0" smtClean="0">
                <a:solidFill>
                  <a:srgbClr val="000000"/>
                </a:solidFill>
              </a:rPr>
              <a:t>Source: Hilsdon (2010)</a:t>
            </a:r>
            <a:endParaRPr lang="en-US" dirty="0">
              <a:solidFill>
                <a:srgbClr val="000000"/>
              </a:solidFill>
            </a:endParaRPr>
          </a:p>
        </p:txBody>
      </p:sp>
      <p:graphicFrame>
        <p:nvGraphicFramePr>
          <p:cNvPr id="4" name="Diagram 3" descr="diagram of what, where, who, when questions" title="description diagram"/>
          <p:cNvGraphicFramePr/>
          <p:nvPr>
            <p:extLst>
              <p:ext uri="{D42A27DB-BD31-4B8C-83A1-F6EECF244321}">
                <p14:modId xmlns:p14="http://schemas.microsoft.com/office/powerpoint/2010/main" val="816195332"/>
              </p:ext>
            </p:extLst>
          </p:nvPr>
        </p:nvGraphicFramePr>
        <p:xfrm>
          <a:off x="696147" y="1615203"/>
          <a:ext cx="2292822" cy="43737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 Placeholder 2"/>
          <p:cNvSpPr>
            <a:spLocks noGrp="1"/>
          </p:cNvSpPr>
          <p:nvPr>
            <p:ph type="body" sz="quarter" idx="11"/>
          </p:nvPr>
        </p:nvSpPr>
        <p:spPr>
          <a:xfrm>
            <a:off x="3576182" y="1933869"/>
            <a:ext cx="3561954" cy="3448116"/>
          </a:xfrm>
        </p:spPr>
        <p:txBody>
          <a:bodyPr/>
          <a:lstStyle/>
          <a:p>
            <a:pPr marL="285750" indent="-285750">
              <a:buFont typeface="Arial" panose="020B0604020202020204" pitchFamily="34" charset="0"/>
              <a:buChar char="•"/>
            </a:pPr>
            <a:r>
              <a:rPr lang="en-IE" dirty="0" smtClean="0"/>
              <a:t>What </a:t>
            </a:r>
            <a:r>
              <a:rPr lang="en-IE" b="0" dirty="0" smtClean="0"/>
              <a:t>is this about?</a:t>
            </a:r>
          </a:p>
          <a:p>
            <a:pPr marL="285750" indent="-285750">
              <a:buFont typeface="Arial" panose="020B0604020202020204" pitchFamily="34" charset="0"/>
              <a:buChar char="•"/>
            </a:pPr>
            <a:r>
              <a:rPr lang="en-IE" dirty="0" smtClean="0"/>
              <a:t>What</a:t>
            </a:r>
            <a:r>
              <a:rPr lang="en-IE" b="0" dirty="0" smtClean="0"/>
              <a:t> is the situation/context?</a:t>
            </a:r>
          </a:p>
          <a:p>
            <a:pPr marL="285750" indent="-285750">
              <a:buFont typeface="Arial" panose="020B0604020202020204" pitchFamily="34" charset="0"/>
              <a:buChar char="•"/>
            </a:pPr>
            <a:r>
              <a:rPr lang="en-IE" dirty="0" smtClean="0"/>
              <a:t>What </a:t>
            </a:r>
            <a:r>
              <a:rPr lang="en-IE" b="0" dirty="0" smtClean="0"/>
              <a:t>is the problem/topic to be explored?</a:t>
            </a:r>
          </a:p>
          <a:p>
            <a:pPr marL="285750" indent="-285750">
              <a:buFont typeface="Arial" panose="020B0604020202020204" pitchFamily="34" charset="0"/>
              <a:buChar char="•"/>
            </a:pPr>
            <a:r>
              <a:rPr lang="en-IE" dirty="0" smtClean="0"/>
              <a:t>Where </a:t>
            </a:r>
            <a:r>
              <a:rPr lang="en-IE" b="0" dirty="0" smtClean="0"/>
              <a:t>does it take place?</a:t>
            </a:r>
          </a:p>
          <a:p>
            <a:pPr marL="285750" indent="-285750">
              <a:buFont typeface="Arial" panose="020B0604020202020204" pitchFamily="34" charset="0"/>
              <a:buChar char="•"/>
            </a:pPr>
            <a:r>
              <a:rPr lang="en-IE" dirty="0" smtClean="0"/>
              <a:t>Who </a:t>
            </a:r>
            <a:r>
              <a:rPr lang="en-IE" b="0" dirty="0" smtClean="0"/>
              <a:t>is involved?</a:t>
            </a:r>
          </a:p>
          <a:p>
            <a:pPr marL="285750" indent="-285750">
              <a:buFont typeface="Arial" panose="020B0604020202020204" pitchFamily="34" charset="0"/>
              <a:buChar char="•"/>
            </a:pPr>
            <a:r>
              <a:rPr lang="en-IE" dirty="0" smtClean="0"/>
              <a:t>Who </a:t>
            </a:r>
            <a:r>
              <a:rPr lang="en-IE" b="0" dirty="0" smtClean="0"/>
              <a:t>might be interested?</a:t>
            </a:r>
          </a:p>
          <a:p>
            <a:pPr marL="285750" indent="-285750">
              <a:buFont typeface="Arial" panose="020B0604020202020204" pitchFamily="34" charset="0"/>
              <a:buChar char="•"/>
            </a:pPr>
            <a:r>
              <a:rPr lang="en-IE" dirty="0" smtClean="0"/>
              <a:t>When </a:t>
            </a:r>
            <a:r>
              <a:rPr lang="en-IE" b="0" dirty="0" smtClean="0"/>
              <a:t>does this occur?</a:t>
            </a:r>
            <a:endParaRPr lang="en-US" b="0" dirty="0"/>
          </a:p>
        </p:txBody>
      </p:sp>
      <p:sp>
        <p:nvSpPr>
          <p:cNvPr id="2" name="Text Placeholder 1"/>
          <p:cNvSpPr>
            <a:spLocks noGrp="1"/>
          </p:cNvSpPr>
          <p:nvPr>
            <p:ph type="body" sz="quarter" idx="10"/>
          </p:nvPr>
        </p:nvSpPr>
        <p:spPr/>
        <p:txBody>
          <a:bodyPr/>
          <a:lstStyle/>
          <a:p>
            <a:r>
              <a:rPr lang="en-IE" dirty="0"/>
              <a:t>D</a:t>
            </a:r>
            <a:r>
              <a:rPr lang="en-IE" dirty="0" smtClean="0"/>
              <a:t>escription</a:t>
            </a:r>
            <a:endParaRPr lang="en-US" dirty="0"/>
          </a:p>
        </p:txBody>
      </p:sp>
    </p:spTree>
    <p:extLst>
      <p:ext uri="{BB962C8B-B14F-4D97-AF65-F5344CB8AC3E}">
        <p14:creationId xmlns:p14="http://schemas.microsoft.com/office/powerpoint/2010/main" val="137237085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429302" y="6118136"/>
            <a:ext cx="2661313" cy="369332"/>
          </a:xfrm>
          <a:prstGeom prst="rect">
            <a:avLst/>
          </a:prstGeom>
          <a:noFill/>
        </p:spPr>
        <p:txBody>
          <a:bodyPr wrap="square" rtlCol="0">
            <a:spAutoFit/>
          </a:bodyPr>
          <a:lstStyle/>
          <a:p>
            <a:r>
              <a:rPr lang="en-IE" dirty="0" smtClean="0">
                <a:solidFill>
                  <a:srgbClr val="000000"/>
                </a:solidFill>
              </a:rPr>
              <a:t>Source: Hilsdon (2010)</a:t>
            </a:r>
            <a:endParaRPr lang="en-US" dirty="0">
              <a:solidFill>
                <a:srgbClr val="000000"/>
              </a:solidFill>
            </a:endParaRPr>
          </a:p>
        </p:txBody>
      </p:sp>
      <p:graphicFrame>
        <p:nvGraphicFramePr>
          <p:cNvPr id="4" name="Diagram 3" descr="Diagram of why, how, what if questions" title="Analysis questions"/>
          <p:cNvGraphicFramePr/>
          <p:nvPr>
            <p:extLst>
              <p:ext uri="{D42A27DB-BD31-4B8C-83A1-F6EECF244321}">
                <p14:modId xmlns:p14="http://schemas.microsoft.com/office/powerpoint/2010/main" val="3283331929"/>
              </p:ext>
            </p:extLst>
          </p:nvPr>
        </p:nvGraphicFramePr>
        <p:xfrm>
          <a:off x="941807" y="1674561"/>
          <a:ext cx="1487495" cy="422603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 Placeholder 2"/>
          <p:cNvSpPr>
            <a:spLocks noGrp="1"/>
          </p:cNvSpPr>
          <p:nvPr>
            <p:ph type="body" sz="quarter" idx="11"/>
          </p:nvPr>
        </p:nvSpPr>
        <p:spPr>
          <a:xfrm>
            <a:off x="2893327" y="1705648"/>
            <a:ext cx="4244809" cy="4597154"/>
          </a:xfrm>
        </p:spPr>
        <p:txBody>
          <a:bodyPr/>
          <a:lstStyle/>
          <a:p>
            <a:pPr marL="285750" indent="-285750">
              <a:buFont typeface="Arial" panose="020B0604020202020204" pitchFamily="34" charset="0"/>
              <a:buChar char="•"/>
            </a:pPr>
            <a:r>
              <a:rPr lang="en-IE" dirty="0" smtClean="0"/>
              <a:t>Why </a:t>
            </a:r>
            <a:r>
              <a:rPr lang="en-IE" b="0" dirty="0" smtClean="0"/>
              <a:t>this argument/theory/solution?</a:t>
            </a:r>
          </a:p>
          <a:p>
            <a:pPr marL="285750" indent="-285750">
              <a:buFont typeface="Arial" panose="020B0604020202020204" pitchFamily="34" charset="0"/>
              <a:buChar char="•"/>
            </a:pPr>
            <a:r>
              <a:rPr lang="en-IE" dirty="0" smtClean="0"/>
              <a:t>Why </a:t>
            </a:r>
            <a:r>
              <a:rPr lang="en-IE" b="0" dirty="0" smtClean="0"/>
              <a:t>not something else?</a:t>
            </a:r>
          </a:p>
          <a:p>
            <a:pPr marL="285750" indent="-285750">
              <a:buFont typeface="Arial" panose="020B0604020202020204" pitchFamily="34" charset="0"/>
              <a:buChar char="•"/>
            </a:pPr>
            <a:r>
              <a:rPr lang="en-IE" dirty="0" smtClean="0"/>
              <a:t>Why </a:t>
            </a:r>
            <a:r>
              <a:rPr lang="en-IE" b="0" dirty="0" smtClean="0"/>
              <a:t>did this occur?</a:t>
            </a:r>
          </a:p>
          <a:p>
            <a:pPr marL="285750" indent="-285750">
              <a:buFont typeface="Arial" panose="020B0604020202020204" pitchFamily="34" charset="0"/>
              <a:buChar char="•"/>
            </a:pPr>
            <a:r>
              <a:rPr lang="en-IE" dirty="0" smtClean="0"/>
              <a:t>Why </a:t>
            </a:r>
            <a:r>
              <a:rPr lang="en-IE" b="0" dirty="0" smtClean="0"/>
              <a:t>was that done?</a:t>
            </a:r>
          </a:p>
          <a:p>
            <a:pPr marL="285750" indent="-285750">
              <a:buFont typeface="Arial" panose="020B0604020202020204" pitchFamily="34" charset="0"/>
              <a:buChar char="•"/>
            </a:pPr>
            <a:r>
              <a:rPr lang="en-IE" dirty="0" smtClean="0"/>
              <a:t>How</a:t>
            </a:r>
            <a:r>
              <a:rPr lang="en-IE" b="0" dirty="0" smtClean="0"/>
              <a:t> does one factor affect the other?</a:t>
            </a:r>
          </a:p>
          <a:p>
            <a:pPr marL="285750" indent="-285750">
              <a:buFont typeface="Arial" panose="020B0604020202020204" pitchFamily="34" charset="0"/>
              <a:buChar char="•"/>
            </a:pPr>
            <a:r>
              <a:rPr lang="en-IE" dirty="0" smtClean="0"/>
              <a:t>How </a:t>
            </a:r>
            <a:r>
              <a:rPr lang="en-IE" b="0" dirty="0" smtClean="0"/>
              <a:t>do the parts fit into the whole?</a:t>
            </a:r>
          </a:p>
          <a:p>
            <a:pPr marL="285750" indent="-285750">
              <a:buFont typeface="Arial" panose="020B0604020202020204" pitchFamily="34" charset="0"/>
              <a:buChar char="•"/>
            </a:pPr>
            <a:r>
              <a:rPr lang="en-IE" dirty="0" smtClean="0"/>
              <a:t>How </a:t>
            </a:r>
            <a:r>
              <a:rPr lang="en-IE" b="0" dirty="0" smtClean="0"/>
              <a:t>does it work in theory/practice/context?</a:t>
            </a:r>
          </a:p>
          <a:p>
            <a:pPr marL="285750" indent="-285750">
              <a:buFont typeface="Arial" panose="020B0604020202020204" pitchFamily="34" charset="0"/>
              <a:buChar char="•"/>
            </a:pPr>
            <a:r>
              <a:rPr lang="en-IE" dirty="0" smtClean="0"/>
              <a:t>What </a:t>
            </a:r>
            <a:r>
              <a:rPr lang="en-IE" b="0" dirty="0" smtClean="0"/>
              <a:t>if there are alternatives?</a:t>
            </a:r>
          </a:p>
          <a:p>
            <a:pPr marL="285750" indent="-285750">
              <a:buFont typeface="Arial" panose="020B0604020202020204" pitchFamily="34" charset="0"/>
              <a:buChar char="•"/>
            </a:pPr>
            <a:r>
              <a:rPr lang="en-IE" dirty="0" smtClean="0"/>
              <a:t>What </a:t>
            </a:r>
            <a:r>
              <a:rPr lang="en-IE" b="0" dirty="0" smtClean="0"/>
              <a:t>if there was a problem?</a:t>
            </a:r>
          </a:p>
          <a:p>
            <a:pPr marL="285750" indent="-285750">
              <a:buFont typeface="Arial" panose="020B0604020202020204" pitchFamily="34" charset="0"/>
              <a:buChar char="•"/>
            </a:pPr>
            <a:r>
              <a:rPr lang="en-IE" dirty="0" smtClean="0"/>
              <a:t>What </a:t>
            </a:r>
            <a:r>
              <a:rPr lang="en-IE" b="0" dirty="0" smtClean="0"/>
              <a:t>if this factor was added/altered/removed?</a:t>
            </a:r>
          </a:p>
          <a:p>
            <a:endParaRPr lang="en-US" dirty="0"/>
          </a:p>
        </p:txBody>
      </p:sp>
      <p:sp>
        <p:nvSpPr>
          <p:cNvPr id="2" name="Text Placeholder 1"/>
          <p:cNvSpPr>
            <a:spLocks noGrp="1"/>
          </p:cNvSpPr>
          <p:nvPr>
            <p:ph type="body" sz="quarter" idx="10"/>
          </p:nvPr>
        </p:nvSpPr>
        <p:spPr/>
        <p:txBody>
          <a:bodyPr/>
          <a:lstStyle/>
          <a:p>
            <a:r>
              <a:rPr lang="en-IE" dirty="0" smtClean="0"/>
              <a:t>Analysis</a:t>
            </a:r>
            <a:endParaRPr lang="en-US" dirty="0"/>
          </a:p>
        </p:txBody>
      </p:sp>
    </p:spTree>
    <p:extLst>
      <p:ext uri="{BB962C8B-B14F-4D97-AF65-F5344CB8AC3E}">
        <p14:creationId xmlns:p14="http://schemas.microsoft.com/office/powerpoint/2010/main" val="4052729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Pixel">
      <a:dk1>
        <a:srgbClr val="103154"/>
      </a:dk1>
      <a:lt1>
        <a:srgbClr val="FFFFFF"/>
      </a:lt1>
      <a:dk2>
        <a:srgbClr val="00BFC3"/>
      </a:dk2>
      <a:lt2>
        <a:srgbClr val="0096FF"/>
      </a:lt2>
      <a:accent1>
        <a:srgbClr val="FF7F01"/>
      </a:accent1>
      <a:accent2>
        <a:srgbClr val="F1B015"/>
      </a:accent2>
      <a:accent3>
        <a:srgbClr val="FBEC85"/>
      </a:accent3>
      <a:accent4>
        <a:srgbClr val="D2C2F1"/>
      </a:accent4>
      <a:accent5>
        <a:srgbClr val="DA5AF4"/>
      </a:accent5>
      <a:accent6>
        <a:srgbClr val="9D09D1"/>
      </a:accent6>
      <a:hlink>
        <a:srgbClr val="1286C9"/>
      </a:hlink>
      <a:folHlink>
        <a:srgbClr val="A8C2E7"/>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Pixel">
      <a:dk1>
        <a:srgbClr val="103154"/>
      </a:dk1>
      <a:lt1>
        <a:srgbClr val="FFFFFF"/>
      </a:lt1>
      <a:dk2>
        <a:srgbClr val="00BFC3"/>
      </a:dk2>
      <a:lt2>
        <a:srgbClr val="0096FF"/>
      </a:lt2>
      <a:accent1>
        <a:srgbClr val="FF7F01"/>
      </a:accent1>
      <a:accent2>
        <a:srgbClr val="F1B015"/>
      </a:accent2>
      <a:accent3>
        <a:srgbClr val="FBEC85"/>
      </a:accent3>
      <a:accent4>
        <a:srgbClr val="D2C2F1"/>
      </a:accent4>
      <a:accent5>
        <a:srgbClr val="DA5AF4"/>
      </a:accent5>
      <a:accent6>
        <a:srgbClr val="9D09D1"/>
      </a:accent6>
      <a:hlink>
        <a:srgbClr val="1286C9"/>
      </a:hlink>
      <a:folHlink>
        <a:srgbClr val="A8C2E7"/>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Office Theme">
  <a:themeElements>
    <a:clrScheme name="Pixel">
      <a:dk1>
        <a:srgbClr val="103154"/>
      </a:dk1>
      <a:lt1>
        <a:srgbClr val="FFFFFF"/>
      </a:lt1>
      <a:dk2>
        <a:srgbClr val="00BFC3"/>
      </a:dk2>
      <a:lt2>
        <a:srgbClr val="0096FF"/>
      </a:lt2>
      <a:accent1>
        <a:srgbClr val="FF7F01"/>
      </a:accent1>
      <a:accent2>
        <a:srgbClr val="F1B015"/>
      </a:accent2>
      <a:accent3>
        <a:srgbClr val="FBEC85"/>
      </a:accent3>
      <a:accent4>
        <a:srgbClr val="D2C2F1"/>
      </a:accent4>
      <a:accent5>
        <a:srgbClr val="DA5AF4"/>
      </a:accent5>
      <a:accent6>
        <a:srgbClr val="9D09D1"/>
      </a:accent6>
      <a:hlink>
        <a:srgbClr val="1286C9"/>
      </a:hlink>
      <a:folHlink>
        <a:srgbClr val="A8C2E7"/>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2066</TotalTime>
  <Words>1450</Words>
  <Application>Microsoft Office PowerPoint</Application>
  <PresentationFormat>On-screen Show (4:3)</PresentationFormat>
  <Paragraphs>235</Paragraphs>
  <Slides>26</Slides>
  <Notes>9</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26</vt:i4>
      </vt:variant>
    </vt:vector>
  </HeadingPairs>
  <TitlesOfParts>
    <vt:vector size="35" baseType="lpstr">
      <vt:lpstr>Arial Unicode MS</vt:lpstr>
      <vt:lpstr>Arial</vt:lpstr>
      <vt:lpstr>Arial Black</vt:lpstr>
      <vt:lpstr>Calibri</vt:lpstr>
      <vt:lpstr>Helvetica</vt:lpstr>
      <vt:lpstr>Times New Roman</vt:lpstr>
      <vt:lpstr>Office Theme</vt:lpstr>
      <vt:lpstr>1_Office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khkhkhkhkhkhkhkhkhkhkhkhkhkhkhkjhkjhkj</dc:title>
  <dc:creator>Johnny Salt</dc:creator>
  <cp:lastModifiedBy>Cillian Murphy</cp:lastModifiedBy>
  <cp:revision>142</cp:revision>
  <dcterms:created xsi:type="dcterms:W3CDTF">2013-08-08T15:33:20Z</dcterms:created>
  <dcterms:modified xsi:type="dcterms:W3CDTF">2017-10-31T15:02:03Z</dcterms:modified>
</cp:coreProperties>
</file>