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3"/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117abe17_0_3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117abe17_0_3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32117abe17_0_3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117abe1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117abe1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32117abe1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f9cbc4e71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f9cbc4e71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7f9cbc4e71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441038" y="478472"/>
            <a:ext cx="9144000" cy="9543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441038" y="152487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1441038" y="6594231"/>
            <a:ext cx="41148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1440247" y="201574"/>
            <a:ext cx="90288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1440247" y="1662075"/>
            <a:ext cx="9028888" cy="3746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1441038" y="6594231"/>
            <a:ext cx="41148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1440247" y="201574"/>
            <a:ext cx="90288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440247" y="1699245"/>
            <a:ext cx="4324818" cy="36685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6220226" y="1699245"/>
            <a:ext cx="4248910" cy="36685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1441038" y="6594231"/>
            <a:ext cx="41148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466159" y="365125"/>
            <a:ext cx="90288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ctrTitle"/>
          </p:nvPr>
        </p:nvSpPr>
        <p:spPr>
          <a:xfrm>
            <a:off x="2370306" y="1772014"/>
            <a:ext cx="9144000" cy="9543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7"/>
          <p:cNvSpPr txBox="1"/>
          <p:nvPr>
            <p:ph idx="1" type="subTitle"/>
          </p:nvPr>
        </p:nvSpPr>
        <p:spPr>
          <a:xfrm>
            <a:off x="2370306" y="281842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1" type="ftr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2466159" y="365125"/>
            <a:ext cx="90288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2466159" y="1825626"/>
            <a:ext cx="9028888" cy="3746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1" type="ftr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2466159" y="365125"/>
            <a:ext cx="90288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2466159" y="1833059"/>
            <a:ext cx="4324818" cy="36685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7246138" y="1833059"/>
            <a:ext cx="4248910" cy="36685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1" type="ftr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440247" y="201574"/>
            <a:ext cx="90288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440247" y="1662075"/>
            <a:ext cx="9028888" cy="3746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2466159" y="365125"/>
            <a:ext cx="90288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2466159" y="1825626"/>
            <a:ext cx="9028888" cy="3746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2466159" y="6603024"/>
            <a:ext cx="41148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Keith.hickey@dcu.i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mailto:mark.glynn@dcu.ie" TargetMode="External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1020782" y="0"/>
            <a:ext cx="9776171" cy="3385037"/>
          </a:xfrm>
          <a:prstGeom prst="rect">
            <a:avLst/>
          </a:prstGeom>
          <a:solidFill>
            <a:srgbClr val="58C7D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0"/>
          <p:cNvSpPr txBox="1"/>
          <p:nvPr>
            <p:ph type="ctrTitle"/>
          </p:nvPr>
        </p:nvSpPr>
        <p:spPr>
          <a:xfrm>
            <a:off x="1441038" y="707072"/>
            <a:ext cx="9144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Managing Video Based Assignments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0"/>
          <p:cNvSpPr txBox="1"/>
          <p:nvPr>
            <p:ph idx="1" type="subTitle"/>
          </p:nvPr>
        </p:nvSpPr>
        <p:spPr>
          <a:xfrm>
            <a:off x="1441038" y="1753479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000">
                <a:solidFill>
                  <a:srgbClr val="FFFFF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Keith.hickey@dcu.ie</a:t>
            </a:r>
            <a:endParaRPr sz="30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000">
                <a:solidFill>
                  <a:schemeClr val="lt1"/>
                </a:solidFill>
              </a:rPr>
              <a:t>Mark.glynn@dcu.ie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3800550" y="365125"/>
            <a:ext cx="76944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Video is more than multimedia courses</a:t>
            </a:r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275" y="2613175"/>
            <a:ext cx="3074174" cy="307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2551" y="2392350"/>
            <a:ext cx="3398374" cy="388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39205" y="3155950"/>
            <a:ext cx="2465444" cy="181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2466159" y="365125"/>
            <a:ext cx="90288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Multiple types</a:t>
            </a:r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100" y="2281900"/>
            <a:ext cx="2608574" cy="29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7500" y="2627200"/>
            <a:ext cx="3331826" cy="22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82705" y="2445875"/>
            <a:ext cx="2794894" cy="298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2466159" y="365125"/>
            <a:ext cx="90288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 devices</a:t>
            </a:r>
            <a:endParaRPr/>
          </a:p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2466159" y="1825626"/>
            <a:ext cx="9028800" cy="3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Mp4</a:t>
            </a:r>
            <a:endParaRPr sz="1400"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Avi</a:t>
            </a:r>
            <a:endParaRPr sz="3200"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Mov</a:t>
            </a:r>
            <a:endParaRPr sz="3200"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wmv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/>
              <a:t>“Containers” &amp; “Codec”</a:t>
            </a:r>
            <a:endParaRPr sz="3200"/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075" y="1825625"/>
            <a:ext cx="4652876" cy="353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2466159" y="365125"/>
            <a:ext cx="90288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Sharing video</a:t>
            </a:r>
            <a:endParaRPr/>
          </a:p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404738" y="4371950"/>
            <a:ext cx="2111100" cy="16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Private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Unlisted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Public</a:t>
            </a:r>
            <a:endParaRPr/>
          </a:p>
        </p:txBody>
      </p:sp>
      <p:sp>
        <p:nvSpPr>
          <p:cNvPr id="84" name="Google Shape;84;p14"/>
          <p:cNvSpPr txBox="1"/>
          <p:nvPr>
            <p:ph idx="2" type="body"/>
          </p:nvPr>
        </p:nvSpPr>
        <p:spPr>
          <a:xfrm>
            <a:off x="9157450" y="4371950"/>
            <a:ext cx="2337600" cy="16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Private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Public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4750" y="2366450"/>
            <a:ext cx="1663325" cy="166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8225" y="2448988"/>
            <a:ext cx="1663325" cy="149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8800" y="2366450"/>
            <a:ext cx="2730175" cy="204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2466159" y="365125"/>
            <a:ext cx="90288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Contact us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325" y="2362925"/>
            <a:ext cx="5531349" cy="34903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3618000" y="5964775"/>
            <a:ext cx="61020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mark.glynn@dcu.ie</a:t>
            </a:r>
            <a:r>
              <a:rPr lang="en-US" sz="2400"/>
              <a:t> 		</a:t>
            </a:r>
            <a:endParaRPr sz="2400"/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7775" y="1998827"/>
            <a:ext cx="5338144" cy="34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