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3.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7" r:id="rId3"/>
    <p:sldMasterId id="2147483658" r:id="rId4"/>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Lst>
  <p:sldSz cy="6858000" cx="12192000"/>
  <p:notesSz cx="6858000" cy="9144000"/>
  <p:embeddedFontLst>
    <p:embeddedFont>
      <p:font typeface="Roboto"/>
      <p:regular r:id="rId18"/>
      <p:bold r:id="rId19"/>
      <p:italic r:id="rId20"/>
      <p:boldItalic r:id="rId2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font" Target="fonts/Roboto-italic.fntdata"/><Relationship Id="rId11" Type="http://schemas.openxmlformats.org/officeDocument/2006/relationships/slide" Target="slides/slide5.xml"/><Relationship Id="rId10" Type="http://schemas.openxmlformats.org/officeDocument/2006/relationships/slide" Target="slides/slide4.xml"/><Relationship Id="rId21" Type="http://schemas.openxmlformats.org/officeDocument/2006/relationships/font" Target="fonts/Roboto-boldItalic.fntdata"/><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5" Type="http://schemas.openxmlformats.org/officeDocument/2006/relationships/slideMaster" Target="slideMasters/slideMaster3.xml"/><Relationship Id="rId19" Type="http://schemas.openxmlformats.org/officeDocument/2006/relationships/font" Target="fonts/Roboto-bold.fntdata"/><Relationship Id="rId6" Type="http://schemas.openxmlformats.org/officeDocument/2006/relationships/notesMaster" Target="notesMasters/notesMaster1.xml"/><Relationship Id="rId18" Type="http://schemas.openxmlformats.org/officeDocument/2006/relationships/font" Target="fonts/Roboto-regular.fntdata"/><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p25: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9" name="Google Shape;69;p2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2" name="Shape 192"/>
        <p:cNvGrpSpPr/>
        <p:nvPr/>
      </p:nvGrpSpPr>
      <p:grpSpPr>
        <a:xfrm>
          <a:off x="0" y="0"/>
          <a:ext cx="0" cy="0"/>
          <a:chOff x="0" y="0"/>
          <a:chExt cx="0" cy="0"/>
        </a:xfrm>
      </p:grpSpPr>
      <p:sp>
        <p:nvSpPr>
          <p:cNvPr id="193" name="Google Shape;193;g8d91f31c78_2_32: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4" name="Google Shape;194;g8d91f31c78_2_3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9" name="Shape 199"/>
        <p:cNvGrpSpPr/>
        <p:nvPr/>
      </p:nvGrpSpPr>
      <p:grpSpPr>
        <a:xfrm>
          <a:off x="0" y="0"/>
          <a:ext cx="0" cy="0"/>
          <a:chOff x="0" y="0"/>
          <a:chExt cx="0" cy="0"/>
        </a:xfrm>
      </p:grpSpPr>
      <p:sp>
        <p:nvSpPr>
          <p:cNvPr id="200" name="Google Shape;200;g8c154ee3fd_0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
        <p:nvSpPr>
          <p:cNvPr id="201" name="Google Shape;201;g8c154ee3fd_0_0: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2" name="Google Shape;202;g8c154ee3fd_0_0: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p2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6" name="Google Shape;76;p2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p3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3" name="Google Shape;83;p3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g8d769e951a_0_0: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0" name="Google Shape;90;g8d769e951a_0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a6dea6c216_0_46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a6dea6c216_0_468: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1" name="Google Shape;101;ga6dea6c216_0_468: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g8d769e951a_0_9: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8" name="Google Shape;128;g8d769e951a_0_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 name="Shape 143"/>
        <p:cNvGrpSpPr/>
        <p:nvPr/>
      </p:nvGrpSpPr>
      <p:grpSpPr>
        <a:xfrm>
          <a:off x="0" y="0"/>
          <a:ext cx="0" cy="0"/>
          <a:chOff x="0" y="0"/>
          <a:chExt cx="0" cy="0"/>
        </a:xfrm>
      </p:grpSpPr>
      <p:sp>
        <p:nvSpPr>
          <p:cNvPr id="144" name="Google Shape;144;g8d91f31c78_2_1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
        <p:nvSpPr>
          <p:cNvPr id="145" name="Google Shape;145;g8d91f31c78_2_14: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6" name="Google Shape;146;g8d91f31c78_2_14: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g8d769e951a_0_73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
        <p:nvSpPr>
          <p:cNvPr id="158" name="Google Shape;158;g8d769e951a_0_732: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9" name="Google Shape;159;g8d769e951a_0_732: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4" name="Shape 184"/>
        <p:cNvGrpSpPr/>
        <p:nvPr/>
      </p:nvGrpSpPr>
      <p:grpSpPr>
        <a:xfrm>
          <a:off x="0" y="0"/>
          <a:ext cx="0" cy="0"/>
          <a:chOff x="0" y="0"/>
          <a:chExt cx="0" cy="0"/>
        </a:xfrm>
      </p:grpSpPr>
      <p:sp>
        <p:nvSpPr>
          <p:cNvPr id="185" name="Google Shape;185;ga6afc67069_0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
        <p:nvSpPr>
          <p:cNvPr id="186" name="Google Shape;186;ga6afc67069_0_0: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7" name="Google Shape;187;ga6afc67069_0_0: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3" name="Shape 13"/>
        <p:cNvGrpSpPr/>
        <p:nvPr/>
      </p:nvGrpSpPr>
      <p:grpSpPr>
        <a:xfrm>
          <a:off x="0" y="0"/>
          <a:ext cx="0" cy="0"/>
          <a:chOff x="0" y="0"/>
          <a:chExt cx="0" cy="0"/>
        </a:xfrm>
      </p:grpSpPr>
      <p:sp>
        <p:nvSpPr>
          <p:cNvPr id="14" name="Google Shape;14;p2"/>
          <p:cNvSpPr txBox="1"/>
          <p:nvPr>
            <p:ph type="ctrTitle"/>
          </p:nvPr>
        </p:nvSpPr>
        <p:spPr>
          <a:xfrm>
            <a:off x="1441038" y="478472"/>
            <a:ext cx="9144000" cy="954332"/>
          </a:xfrm>
          <a:prstGeom prst="rect">
            <a:avLst/>
          </a:prstGeom>
          <a:noFill/>
          <a:ln>
            <a:noFill/>
          </a:ln>
        </p:spPr>
        <p:txBody>
          <a:bodyPr anchorCtr="0" anchor="b" bIns="45700" lIns="91425" spcFirstLastPara="1" rIns="91425" wrap="square" tIns="45700">
            <a:noAutofit/>
          </a:bodyPr>
          <a:lstStyle>
            <a:lvl1pPr lvl="0" algn="ctr">
              <a:lnSpc>
                <a:spcPct val="90000"/>
              </a:lnSpc>
              <a:spcBef>
                <a:spcPts val="0"/>
              </a:spcBef>
              <a:spcAft>
                <a:spcPts val="0"/>
              </a:spcAft>
              <a:buClr>
                <a:schemeClr val="dk1"/>
              </a:buClr>
              <a:buSzPts val="4400"/>
              <a:buFont typeface="Arial"/>
              <a:buNone/>
              <a:defRPr sz="4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5" name="Google Shape;15;p2"/>
          <p:cNvSpPr txBox="1"/>
          <p:nvPr>
            <p:ph idx="1" type="subTitle"/>
          </p:nvPr>
        </p:nvSpPr>
        <p:spPr>
          <a:xfrm>
            <a:off x="1441038" y="1524879"/>
            <a:ext cx="9144000" cy="1655762"/>
          </a:xfrm>
          <a:prstGeom prst="rect">
            <a:avLst/>
          </a:prstGeom>
          <a:noFill/>
          <a:ln>
            <a:noFill/>
          </a:ln>
        </p:spPr>
        <p:txBody>
          <a:bodyPr anchorCtr="0" anchor="t" bIns="45700" lIns="91425" spcFirstLastPara="1" rIns="91425" wrap="square" tIns="45700">
            <a:no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6" name="Google Shape;16;p2"/>
          <p:cNvSpPr txBox="1"/>
          <p:nvPr>
            <p:ph idx="11" type="ftr"/>
          </p:nvPr>
        </p:nvSpPr>
        <p:spPr>
          <a:xfrm>
            <a:off x="1441038" y="6594231"/>
            <a:ext cx="4114800" cy="237392"/>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lt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7" name="Google Shape;17;p2"/>
          <p:cNvSpPr txBox="1"/>
          <p:nvPr>
            <p:ph idx="12" type="sldNum"/>
          </p:nvPr>
        </p:nvSpPr>
        <p:spPr>
          <a:xfrm>
            <a:off x="11409045" y="6333134"/>
            <a:ext cx="731700" cy="525000"/>
          </a:xfrm>
          <a:prstGeom prst="rect">
            <a:avLst/>
          </a:prstGeom>
        </p:spPr>
        <p:txBody>
          <a:bodyPr anchorCtr="0" anchor="t"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8" name="Shape 18"/>
        <p:cNvGrpSpPr/>
        <p:nvPr/>
      </p:nvGrpSpPr>
      <p:grpSpPr>
        <a:xfrm>
          <a:off x="0" y="0"/>
          <a:ext cx="0" cy="0"/>
          <a:chOff x="0" y="0"/>
          <a:chExt cx="0" cy="0"/>
        </a:xfrm>
      </p:grpSpPr>
      <p:sp>
        <p:nvSpPr>
          <p:cNvPr id="19" name="Google Shape;19;p3"/>
          <p:cNvSpPr txBox="1"/>
          <p:nvPr>
            <p:ph type="title"/>
          </p:nvPr>
        </p:nvSpPr>
        <p:spPr>
          <a:xfrm>
            <a:off x="1440247" y="201574"/>
            <a:ext cx="9028888"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0" name="Google Shape;20;p3"/>
          <p:cNvSpPr txBox="1"/>
          <p:nvPr>
            <p:ph idx="1" type="body"/>
          </p:nvPr>
        </p:nvSpPr>
        <p:spPr>
          <a:xfrm>
            <a:off x="1440247" y="1662075"/>
            <a:ext cx="9028888" cy="3746744"/>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1" name="Google Shape;21;p3"/>
          <p:cNvSpPr txBox="1"/>
          <p:nvPr>
            <p:ph idx="11" type="ftr"/>
          </p:nvPr>
        </p:nvSpPr>
        <p:spPr>
          <a:xfrm>
            <a:off x="1441038" y="6594231"/>
            <a:ext cx="4114800" cy="237392"/>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lt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22" name="Google Shape;22;p3"/>
          <p:cNvSpPr txBox="1"/>
          <p:nvPr>
            <p:ph idx="12" type="sldNum"/>
          </p:nvPr>
        </p:nvSpPr>
        <p:spPr>
          <a:xfrm>
            <a:off x="11409045" y="6333134"/>
            <a:ext cx="731700" cy="525000"/>
          </a:xfrm>
          <a:prstGeom prst="rect">
            <a:avLst/>
          </a:prstGeom>
        </p:spPr>
        <p:txBody>
          <a:bodyPr anchorCtr="0" anchor="t"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3" name="Shape 23"/>
        <p:cNvGrpSpPr/>
        <p:nvPr/>
      </p:nvGrpSpPr>
      <p:grpSpPr>
        <a:xfrm>
          <a:off x="0" y="0"/>
          <a:ext cx="0" cy="0"/>
          <a:chOff x="0" y="0"/>
          <a:chExt cx="0" cy="0"/>
        </a:xfrm>
      </p:grpSpPr>
      <p:sp>
        <p:nvSpPr>
          <p:cNvPr id="24" name="Google Shape;24;p4"/>
          <p:cNvSpPr txBox="1"/>
          <p:nvPr>
            <p:ph type="title"/>
          </p:nvPr>
        </p:nvSpPr>
        <p:spPr>
          <a:xfrm>
            <a:off x="1440247" y="201574"/>
            <a:ext cx="9028888"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4"/>
          <p:cNvSpPr txBox="1"/>
          <p:nvPr>
            <p:ph idx="1" type="body"/>
          </p:nvPr>
        </p:nvSpPr>
        <p:spPr>
          <a:xfrm>
            <a:off x="1440247" y="1699245"/>
            <a:ext cx="4324818" cy="366859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6" name="Google Shape;26;p4"/>
          <p:cNvSpPr txBox="1"/>
          <p:nvPr>
            <p:ph idx="2" type="body"/>
          </p:nvPr>
        </p:nvSpPr>
        <p:spPr>
          <a:xfrm>
            <a:off x="6220226" y="1699245"/>
            <a:ext cx="4248910" cy="366859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7" name="Google Shape;27;p4"/>
          <p:cNvSpPr txBox="1"/>
          <p:nvPr>
            <p:ph idx="11" type="ftr"/>
          </p:nvPr>
        </p:nvSpPr>
        <p:spPr>
          <a:xfrm>
            <a:off x="1441038" y="6594231"/>
            <a:ext cx="4114800" cy="237392"/>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lt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28" name="Google Shape;28;p4"/>
          <p:cNvSpPr txBox="1"/>
          <p:nvPr>
            <p:ph idx="12" type="sldNum"/>
          </p:nvPr>
        </p:nvSpPr>
        <p:spPr>
          <a:xfrm>
            <a:off x="11409045" y="6333134"/>
            <a:ext cx="731700" cy="525000"/>
          </a:xfrm>
          <a:prstGeom prst="rect">
            <a:avLst/>
          </a:prstGeom>
        </p:spPr>
        <p:txBody>
          <a:bodyPr anchorCtr="0" anchor="t"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33" name="Shape 33"/>
        <p:cNvGrpSpPr/>
        <p:nvPr/>
      </p:nvGrpSpPr>
      <p:grpSpPr>
        <a:xfrm>
          <a:off x="0" y="0"/>
          <a:ext cx="0" cy="0"/>
          <a:chOff x="0" y="0"/>
          <a:chExt cx="0" cy="0"/>
        </a:xfrm>
      </p:grpSpPr>
      <p:sp>
        <p:nvSpPr>
          <p:cNvPr id="34" name="Google Shape;34;p6"/>
          <p:cNvSpPr txBox="1"/>
          <p:nvPr>
            <p:ph type="ctrTitle"/>
          </p:nvPr>
        </p:nvSpPr>
        <p:spPr>
          <a:xfrm>
            <a:off x="2370306" y="1772014"/>
            <a:ext cx="9144000" cy="954332"/>
          </a:xfrm>
          <a:prstGeom prst="rect">
            <a:avLst/>
          </a:prstGeom>
          <a:noFill/>
          <a:ln>
            <a:noFill/>
          </a:ln>
        </p:spPr>
        <p:txBody>
          <a:bodyPr anchorCtr="0" anchor="b" bIns="45700" lIns="91425" spcFirstLastPara="1" rIns="91425" wrap="square" tIns="45700">
            <a:noAutofit/>
          </a:bodyPr>
          <a:lstStyle>
            <a:lvl1pPr lvl="0" algn="ctr">
              <a:lnSpc>
                <a:spcPct val="90000"/>
              </a:lnSpc>
              <a:spcBef>
                <a:spcPts val="0"/>
              </a:spcBef>
              <a:spcAft>
                <a:spcPts val="0"/>
              </a:spcAft>
              <a:buClr>
                <a:schemeClr val="dk1"/>
              </a:buClr>
              <a:buSzPts val="4400"/>
              <a:buFont typeface="Arial"/>
              <a:buNone/>
              <a:defRPr sz="4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6"/>
          <p:cNvSpPr txBox="1"/>
          <p:nvPr>
            <p:ph idx="1" type="subTitle"/>
          </p:nvPr>
        </p:nvSpPr>
        <p:spPr>
          <a:xfrm>
            <a:off x="2370306" y="2818421"/>
            <a:ext cx="9144000" cy="1655762"/>
          </a:xfrm>
          <a:prstGeom prst="rect">
            <a:avLst/>
          </a:prstGeom>
          <a:noFill/>
          <a:ln>
            <a:noFill/>
          </a:ln>
        </p:spPr>
        <p:txBody>
          <a:bodyPr anchorCtr="0" anchor="t" bIns="45700" lIns="91425" spcFirstLastPara="1" rIns="91425" wrap="square" tIns="45700">
            <a:no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36" name="Google Shape;36;p6"/>
          <p:cNvSpPr txBox="1"/>
          <p:nvPr>
            <p:ph idx="12" type="sldNum"/>
          </p:nvPr>
        </p:nvSpPr>
        <p:spPr>
          <a:xfrm>
            <a:off x="11409045" y="6333134"/>
            <a:ext cx="731700" cy="525000"/>
          </a:xfrm>
          <a:prstGeom prst="rect">
            <a:avLst/>
          </a:prstGeom>
        </p:spPr>
        <p:txBody>
          <a:bodyPr anchorCtr="0" anchor="t"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37" name="Shape 37"/>
        <p:cNvGrpSpPr/>
        <p:nvPr/>
      </p:nvGrpSpPr>
      <p:grpSpPr>
        <a:xfrm>
          <a:off x="0" y="0"/>
          <a:ext cx="0" cy="0"/>
          <a:chOff x="0" y="0"/>
          <a:chExt cx="0" cy="0"/>
        </a:xfrm>
      </p:grpSpPr>
      <p:sp>
        <p:nvSpPr>
          <p:cNvPr id="38" name="Google Shape;38;p7"/>
          <p:cNvSpPr txBox="1"/>
          <p:nvPr>
            <p:ph type="title"/>
          </p:nvPr>
        </p:nvSpPr>
        <p:spPr>
          <a:xfrm>
            <a:off x="2466159" y="365125"/>
            <a:ext cx="9028888"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9" name="Google Shape;39;p7"/>
          <p:cNvSpPr txBox="1"/>
          <p:nvPr>
            <p:ph idx="1" type="body"/>
          </p:nvPr>
        </p:nvSpPr>
        <p:spPr>
          <a:xfrm>
            <a:off x="2466159" y="1825626"/>
            <a:ext cx="9028888" cy="3746744"/>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7"/>
          <p:cNvSpPr txBox="1"/>
          <p:nvPr>
            <p:ph idx="12" type="sldNum"/>
          </p:nvPr>
        </p:nvSpPr>
        <p:spPr>
          <a:xfrm>
            <a:off x="11409045" y="6333134"/>
            <a:ext cx="731700" cy="525000"/>
          </a:xfrm>
          <a:prstGeom prst="rect">
            <a:avLst/>
          </a:prstGeom>
        </p:spPr>
        <p:txBody>
          <a:bodyPr anchorCtr="0" anchor="t"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41" name="Shape 41"/>
        <p:cNvGrpSpPr/>
        <p:nvPr/>
      </p:nvGrpSpPr>
      <p:grpSpPr>
        <a:xfrm>
          <a:off x="0" y="0"/>
          <a:ext cx="0" cy="0"/>
          <a:chOff x="0" y="0"/>
          <a:chExt cx="0" cy="0"/>
        </a:xfrm>
      </p:grpSpPr>
      <p:sp>
        <p:nvSpPr>
          <p:cNvPr id="42" name="Google Shape;42;p8"/>
          <p:cNvSpPr txBox="1"/>
          <p:nvPr>
            <p:ph type="title"/>
          </p:nvPr>
        </p:nvSpPr>
        <p:spPr>
          <a:xfrm>
            <a:off x="2466159" y="365125"/>
            <a:ext cx="9028888"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3" name="Google Shape;43;p8"/>
          <p:cNvSpPr txBox="1"/>
          <p:nvPr>
            <p:ph idx="1" type="body"/>
          </p:nvPr>
        </p:nvSpPr>
        <p:spPr>
          <a:xfrm>
            <a:off x="2466159" y="1833059"/>
            <a:ext cx="4324818" cy="366859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4" name="Google Shape;44;p8"/>
          <p:cNvSpPr txBox="1"/>
          <p:nvPr>
            <p:ph idx="2" type="body"/>
          </p:nvPr>
        </p:nvSpPr>
        <p:spPr>
          <a:xfrm>
            <a:off x="7246138" y="1833059"/>
            <a:ext cx="4248910" cy="366859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5" name="Google Shape;45;p8"/>
          <p:cNvSpPr txBox="1"/>
          <p:nvPr>
            <p:ph idx="12" type="sldNum"/>
          </p:nvPr>
        </p:nvSpPr>
        <p:spPr>
          <a:xfrm>
            <a:off x="11409045" y="6333134"/>
            <a:ext cx="731700" cy="525000"/>
          </a:xfrm>
          <a:prstGeom prst="rect">
            <a:avLst/>
          </a:prstGeom>
        </p:spPr>
        <p:txBody>
          <a:bodyPr anchorCtr="0" anchor="t"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51" name="Shape 51"/>
        <p:cNvGrpSpPr/>
        <p:nvPr/>
      </p:nvGrpSpPr>
      <p:grpSpPr>
        <a:xfrm>
          <a:off x="0" y="0"/>
          <a:ext cx="0" cy="0"/>
          <a:chOff x="0" y="0"/>
          <a:chExt cx="0" cy="0"/>
        </a:xfrm>
      </p:grpSpPr>
      <p:sp>
        <p:nvSpPr>
          <p:cNvPr id="52" name="Google Shape;52;p10"/>
          <p:cNvSpPr txBox="1"/>
          <p:nvPr>
            <p:ph type="ctrTitle"/>
          </p:nvPr>
        </p:nvSpPr>
        <p:spPr>
          <a:xfrm>
            <a:off x="2370306" y="1772014"/>
            <a:ext cx="9144000" cy="954332"/>
          </a:xfrm>
          <a:prstGeom prst="rect">
            <a:avLst/>
          </a:prstGeom>
          <a:noFill/>
          <a:ln>
            <a:noFill/>
          </a:ln>
        </p:spPr>
        <p:txBody>
          <a:bodyPr anchorCtr="0" anchor="b" bIns="45700" lIns="91425" spcFirstLastPara="1" rIns="91425" wrap="square" tIns="45700">
            <a:noAutofit/>
          </a:bodyPr>
          <a:lstStyle>
            <a:lvl1pPr lvl="0" algn="ctr">
              <a:lnSpc>
                <a:spcPct val="90000"/>
              </a:lnSpc>
              <a:spcBef>
                <a:spcPts val="0"/>
              </a:spcBef>
              <a:spcAft>
                <a:spcPts val="0"/>
              </a:spcAft>
              <a:buClr>
                <a:schemeClr val="dk1"/>
              </a:buClr>
              <a:buSzPts val="4400"/>
              <a:buFont typeface="Arial"/>
              <a:buNone/>
              <a:defRPr sz="4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3" name="Google Shape;53;p10"/>
          <p:cNvSpPr txBox="1"/>
          <p:nvPr>
            <p:ph idx="1" type="subTitle"/>
          </p:nvPr>
        </p:nvSpPr>
        <p:spPr>
          <a:xfrm>
            <a:off x="2370306" y="2818421"/>
            <a:ext cx="9144000" cy="1655762"/>
          </a:xfrm>
          <a:prstGeom prst="rect">
            <a:avLst/>
          </a:prstGeom>
          <a:noFill/>
          <a:ln>
            <a:noFill/>
          </a:ln>
        </p:spPr>
        <p:txBody>
          <a:bodyPr anchorCtr="0" anchor="t" bIns="45700" lIns="91425" spcFirstLastPara="1" rIns="91425" wrap="square" tIns="45700">
            <a:no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54" name="Google Shape;54;p10"/>
          <p:cNvSpPr txBox="1"/>
          <p:nvPr>
            <p:ph idx="11" type="ftr"/>
          </p:nvPr>
        </p:nvSpPr>
        <p:spPr>
          <a:xfrm>
            <a:off x="2466159" y="6585440"/>
            <a:ext cx="4114800" cy="237392"/>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sz="1200">
                <a:solidFill>
                  <a:schemeClr val="l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5" name="Google Shape;55;p10"/>
          <p:cNvSpPr txBox="1"/>
          <p:nvPr>
            <p:ph idx="12" type="sldNum"/>
          </p:nvPr>
        </p:nvSpPr>
        <p:spPr>
          <a:xfrm>
            <a:off x="11409045" y="6333134"/>
            <a:ext cx="731700" cy="525000"/>
          </a:xfrm>
          <a:prstGeom prst="rect">
            <a:avLst/>
          </a:prstGeom>
        </p:spPr>
        <p:txBody>
          <a:bodyPr anchorCtr="0" anchor="t"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56" name="Shape 56"/>
        <p:cNvGrpSpPr/>
        <p:nvPr/>
      </p:nvGrpSpPr>
      <p:grpSpPr>
        <a:xfrm>
          <a:off x="0" y="0"/>
          <a:ext cx="0" cy="0"/>
          <a:chOff x="0" y="0"/>
          <a:chExt cx="0" cy="0"/>
        </a:xfrm>
      </p:grpSpPr>
      <p:sp>
        <p:nvSpPr>
          <p:cNvPr id="57" name="Google Shape;57;p11"/>
          <p:cNvSpPr txBox="1"/>
          <p:nvPr>
            <p:ph type="title"/>
          </p:nvPr>
        </p:nvSpPr>
        <p:spPr>
          <a:xfrm>
            <a:off x="2466159" y="365125"/>
            <a:ext cx="9028888"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8" name="Google Shape;58;p11"/>
          <p:cNvSpPr txBox="1"/>
          <p:nvPr>
            <p:ph idx="1" type="body"/>
          </p:nvPr>
        </p:nvSpPr>
        <p:spPr>
          <a:xfrm>
            <a:off x="2466159" y="1825626"/>
            <a:ext cx="9028888" cy="3746744"/>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9" name="Google Shape;59;p11"/>
          <p:cNvSpPr txBox="1"/>
          <p:nvPr>
            <p:ph idx="11" type="ftr"/>
          </p:nvPr>
        </p:nvSpPr>
        <p:spPr>
          <a:xfrm>
            <a:off x="2466159" y="6585440"/>
            <a:ext cx="4114800" cy="237392"/>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sz="1200">
                <a:solidFill>
                  <a:schemeClr val="l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11"/>
          <p:cNvSpPr txBox="1"/>
          <p:nvPr>
            <p:ph idx="12" type="sldNum"/>
          </p:nvPr>
        </p:nvSpPr>
        <p:spPr>
          <a:xfrm>
            <a:off x="11409045" y="6333134"/>
            <a:ext cx="731700" cy="525000"/>
          </a:xfrm>
          <a:prstGeom prst="rect">
            <a:avLst/>
          </a:prstGeom>
        </p:spPr>
        <p:txBody>
          <a:bodyPr anchorCtr="0" anchor="t"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61" name="Shape 61"/>
        <p:cNvGrpSpPr/>
        <p:nvPr/>
      </p:nvGrpSpPr>
      <p:grpSpPr>
        <a:xfrm>
          <a:off x="0" y="0"/>
          <a:ext cx="0" cy="0"/>
          <a:chOff x="0" y="0"/>
          <a:chExt cx="0" cy="0"/>
        </a:xfrm>
      </p:grpSpPr>
      <p:sp>
        <p:nvSpPr>
          <p:cNvPr id="62" name="Google Shape;62;p12"/>
          <p:cNvSpPr txBox="1"/>
          <p:nvPr>
            <p:ph type="title"/>
          </p:nvPr>
        </p:nvSpPr>
        <p:spPr>
          <a:xfrm>
            <a:off x="2466159" y="365125"/>
            <a:ext cx="9028888"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12"/>
          <p:cNvSpPr txBox="1"/>
          <p:nvPr>
            <p:ph idx="1" type="body"/>
          </p:nvPr>
        </p:nvSpPr>
        <p:spPr>
          <a:xfrm>
            <a:off x="2466159" y="1833059"/>
            <a:ext cx="4324818" cy="366859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64" name="Google Shape;64;p12"/>
          <p:cNvSpPr txBox="1"/>
          <p:nvPr>
            <p:ph idx="2" type="body"/>
          </p:nvPr>
        </p:nvSpPr>
        <p:spPr>
          <a:xfrm>
            <a:off x="7246138" y="1833059"/>
            <a:ext cx="4248910" cy="366859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65" name="Google Shape;65;p12"/>
          <p:cNvSpPr txBox="1"/>
          <p:nvPr>
            <p:ph idx="11" type="ftr"/>
          </p:nvPr>
        </p:nvSpPr>
        <p:spPr>
          <a:xfrm>
            <a:off x="2466159" y="6585440"/>
            <a:ext cx="4114800" cy="237392"/>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sz="1200">
                <a:solidFill>
                  <a:schemeClr val="l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2"/>
          <p:cNvSpPr txBox="1"/>
          <p:nvPr>
            <p:ph idx="12" type="sldNum"/>
          </p:nvPr>
        </p:nvSpPr>
        <p:spPr>
          <a:xfrm>
            <a:off x="11409045" y="6333134"/>
            <a:ext cx="731700" cy="525000"/>
          </a:xfrm>
          <a:prstGeom prst="rect">
            <a:avLst/>
          </a:prstGeom>
        </p:spPr>
        <p:txBody>
          <a:bodyPr anchorCtr="0" anchor="t"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9.jp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1" Type="http://schemas.openxmlformats.org/officeDocument/2006/relationships/image" Target="../media/image1.jpg"/><Relationship Id="rId2" Type="http://schemas.openxmlformats.org/officeDocument/2006/relationships/slideLayout" Target="../slideLayouts/slideLayout4.xml"/><Relationship Id="rId3" Type="http://schemas.openxmlformats.org/officeDocument/2006/relationships/slideLayout" Target="../slideLayouts/slideLayout5.xml"/><Relationship Id="rId4" Type="http://schemas.openxmlformats.org/officeDocument/2006/relationships/slideLayout" Target="../slideLayouts/slideLayout6.xml"/><Relationship Id="rId5"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1" Type="http://schemas.openxmlformats.org/officeDocument/2006/relationships/image" Target="../media/image5.jpg"/><Relationship Id="rId2" Type="http://schemas.openxmlformats.org/officeDocument/2006/relationships/slideLayout" Target="../slideLayouts/slideLayout7.xml"/><Relationship Id="rId3" Type="http://schemas.openxmlformats.org/officeDocument/2006/relationships/slideLayout" Target="../slideLayouts/slideLayout8.xml"/><Relationship Id="rId4" Type="http://schemas.openxmlformats.org/officeDocument/2006/relationships/slideLayout" Target="../slideLayouts/slideLayout9.xml"/><Relationship Id="rId5" Type="http://schemas.openxmlformats.org/officeDocument/2006/relationships/theme" Target="../theme/theme4.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1440247" y="201574"/>
            <a:ext cx="9028888" cy="1325563"/>
          </a:xfrm>
          <a:prstGeom prst="rect">
            <a:avLst/>
          </a:prstGeom>
          <a:noFill/>
          <a:ln>
            <a:noFill/>
          </a:ln>
        </p:spPr>
        <p:txBody>
          <a:bodyPr anchorCtr="0" anchor="ctr" bIns="45700" lIns="91425" spcFirstLastPara="1" rIns="91425" wrap="square" tIns="45700">
            <a:noAutofit/>
          </a:bodyPr>
          <a:lstStyle>
            <a:lvl1pPr lvl="0" marR="0" rtl="0" algn="l">
              <a:lnSpc>
                <a:spcPct val="90000"/>
              </a:lnSpc>
              <a:spcBef>
                <a:spcPts val="0"/>
              </a:spcBef>
              <a:spcAft>
                <a:spcPts val="0"/>
              </a:spcAft>
              <a:buClr>
                <a:schemeClr val="dk1"/>
              </a:buClr>
              <a:buSzPts val="4400"/>
              <a:buFont typeface="Arial"/>
              <a:buNone/>
              <a:defRPr b="0" i="0" sz="4400" u="none" cap="none" strike="noStrik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
          <p:cNvSpPr txBox="1"/>
          <p:nvPr>
            <p:ph idx="1" type="body"/>
          </p:nvPr>
        </p:nvSpPr>
        <p:spPr>
          <a:xfrm>
            <a:off x="1440247" y="1662075"/>
            <a:ext cx="9028888" cy="3746744"/>
          </a:xfrm>
          <a:prstGeom prst="rect">
            <a:avLst/>
          </a:prstGeom>
          <a:noFill/>
          <a:ln>
            <a:noFill/>
          </a:ln>
        </p:spPr>
        <p:txBody>
          <a:bodyPr anchorCtr="0" anchor="t" bIns="45700" lIns="91425" spcFirstLastPara="1" rIns="91425" wrap="square" tIns="45700">
            <a:no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12" name="Google Shape;12;p1"/>
          <p:cNvSpPr txBox="1"/>
          <p:nvPr>
            <p:ph idx="12" type="sldNum"/>
          </p:nvPr>
        </p:nvSpPr>
        <p:spPr>
          <a:xfrm>
            <a:off x="11409045" y="6333134"/>
            <a:ext cx="731700" cy="525000"/>
          </a:xfrm>
          <a:prstGeom prst="rect">
            <a:avLst/>
          </a:prstGeom>
          <a:noFill/>
          <a:ln>
            <a:noFill/>
          </a:ln>
        </p:spPr>
        <p:txBody>
          <a:bodyPr anchorCtr="0" anchor="t" bIns="91425" lIns="91425" spcFirstLastPara="1" rIns="91425" wrap="square" tIns="91425">
            <a:noAutofit/>
          </a:bodyPr>
          <a:lstStyle>
            <a:lvl1pPr lvl="0" algn="r">
              <a:buNone/>
              <a:defRPr sz="1300">
                <a:solidFill>
                  <a:schemeClr val="dk1"/>
                </a:solidFill>
              </a:defRPr>
            </a:lvl1pPr>
            <a:lvl2pPr lvl="1" algn="r">
              <a:buNone/>
              <a:defRPr sz="1300">
                <a:solidFill>
                  <a:schemeClr val="dk1"/>
                </a:solidFill>
              </a:defRPr>
            </a:lvl2pPr>
            <a:lvl3pPr lvl="2" algn="r">
              <a:buNone/>
              <a:defRPr sz="1300">
                <a:solidFill>
                  <a:schemeClr val="dk1"/>
                </a:solidFill>
              </a:defRPr>
            </a:lvl3pPr>
            <a:lvl4pPr lvl="3" algn="r">
              <a:buNone/>
              <a:defRPr sz="1300">
                <a:solidFill>
                  <a:schemeClr val="dk1"/>
                </a:solidFill>
              </a:defRPr>
            </a:lvl4pPr>
            <a:lvl5pPr lvl="4" algn="r">
              <a:buNone/>
              <a:defRPr sz="1300">
                <a:solidFill>
                  <a:schemeClr val="dk1"/>
                </a:solidFill>
              </a:defRPr>
            </a:lvl5pPr>
            <a:lvl6pPr lvl="5" algn="r">
              <a:buNone/>
              <a:defRPr sz="1300">
                <a:solidFill>
                  <a:schemeClr val="dk1"/>
                </a:solidFill>
              </a:defRPr>
            </a:lvl6pPr>
            <a:lvl7pPr lvl="6" algn="r">
              <a:buNone/>
              <a:defRPr sz="1300">
                <a:solidFill>
                  <a:schemeClr val="dk1"/>
                </a:solidFill>
              </a:defRPr>
            </a:lvl7pPr>
            <a:lvl8pPr lvl="7" algn="r">
              <a:buNone/>
              <a:defRPr sz="1300">
                <a:solidFill>
                  <a:schemeClr val="dk1"/>
                </a:solidFill>
              </a:defRPr>
            </a:lvl8pPr>
            <a:lvl9pPr lvl="8" algn="r">
              <a:buNone/>
              <a:defRPr sz="1300">
                <a:solidFill>
                  <a:schemeClr val="dk1"/>
                </a:solidFil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29" name="Shape 29"/>
        <p:cNvGrpSpPr/>
        <p:nvPr/>
      </p:nvGrpSpPr>
      <p:grpSpPr>
        <a:xfrm>
          <a:off x="0" y="0"/>
          <a:ext cx="0" cy="0"/>
          <a:chOff x="0" y="0"/>
          <a:chExt cx="0" cy="0"/>
        </a:xfrm>
      </p:grpSpPr>
      <p:sp>
        <p:nvSpPr>
          <p:cNvPr id="30" name="Google Shape;30;p5"/>
          <p:cNvSpPr txBox="1"/>
          <p:nvPr>
            <p:ph type="title"/>
          </p:nvPr>
        </p:nvSpPr>
        <p:spPr>
          <a:xfrm>
            <a:off x="2466159" y="365125"/>
            <a:ext cx="9028888" cy="1325563"/>
          </a:xfrm>
          <a:prstGeom prst="rect">
            <a:avLst/>
          </a:prstGeom>
          <a:noFill/>
          <a:ln>
            <a:noFill/>
          </a:ln>
        </p:spPr>
        <p:txBody>
          <a:bodyPr anchorCtr="0" anchor="ctr" bIns="45700" lIns="91425" spcFirstLastPara="1" rIns="91425" wrap="square" tIns="45700">
            <a:noAutofit/>
          </a:bodyPr>
          <a:lstStyle>
            <a:lvl1pPr lvl="0" marR="0" rtl="0" algn="l">
              <a:lnSpc>
                <a:spcPct val="90000"/>
              </a:lnSpc>
              <a:spcBef>
                <a:spcPts val="0"/>
              </a:spcBef>
              <a:spcAft>
                <a:spcPts val="0"/>
              </a:spcAft>
              <a:buClr>
                <a:schemeClr val="dk1"/>
              </a:buClr>
              <a:buSzPts val="4400"/>
              <a:buFont typeface="Arial"/>
              <a:buNone/>
              <a:defRPr b="0" i="0" sz="4400" u="none" cap="none" strike="noStrik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31" name="Google Shape;31;p5"/>
          <p:cNvSpPr txBox="1"/>
          <p:nvPr>
            <p:ph idx="1" type="body"/>
          </p:nvPr>
        </p:nvSpPr>
        <p:spPr>
          <a:xfrm>
            <a:off x="2466159" y="1825626"/>
            <a:ext cx="9028888" cy="3746744"/>
          </a:xfrm>
          <a:prstGeom prst="rect">
            <a:avLst/>
          </a:prstGeom>
          <a:noFill/>
          <a:ln>
            <a:noFill/>
          </a:ln>
        </p:spPr>
        <p:txBody>
          <a:bodyPr anchorCtr="0" anchor="t" bIns="45700" lIns="91425" spcFirstLastPara="1" rIns="91425" wrap="square" tIns="45700">
            <a:no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32" name="Google Shape;32;p5"/>
          <p:cNvSpPr txBox="1"/>
          <p:nvPr>
            <p:ph idx="12" type="sldNum"/>
          </p:nvPr>
        </p:nvSpPr>
        <p:spPr>
          <a:xfrm>
            <a:off x="11409045" y="6333134"/>
            <a:ext cx="731700" cy="525000"/>
          </a:xfrm>
          <a:prstGeom prst="rect">
            <a:avLst/>
          </a:prstGeom>
          <a:noFill/>
          <a:ln>
            <a:noFill/>
          </a:ln>
        </p:spPr>
        <p:txBody>
          <a:bodyPr anchorCtr="0" anchor="t" bIns="91425" lIns="91425" spcFirstLastPara="1" rIns="91425" wrap="square" tIns="91425">
            <a:noAutofit/>
          </a:bodyPr>
          <a:lstStyle>
            <a:lvl1pPr lvl="0" algn="r">
              <a:buNone/>
              <a:defRPr sz="1300">
                <a:solidFill>
                  <a:schemeClr val="dk1"/>
                </a:solidFill>
              </a:defRPr>
            </a:lvl1pPr>
            <a:lvl2pPr lvl="1" algn="r">
              <a:buNone/>
              <a:defRPr sz="1300">
                <a:solidFill>
                  <a:schemeClr val="dk1"/>
                </a:solidFill>
              </a:defRPr>
            </a:lvl2pPr>
            <a:lvl3pPr lvl="2" algn="r">
              <a:buNone/>
              <a:defRPr sz="1300">
                <a:solidFill>
                  <a:schemeClr val="dk1"/>
                </a:solidFill>
              </a:defRPr>
            </a:lvl3pPr>
            <a:lvl4pPr lvl="3" algn="r">
              <a:buNone/>
              <a:defRPr sz="1300">
                <a:solidFill>
                  <a:schemeClr val="dk1"/>
                </a:solidFill>
              </a:defRPr>
            </a:lvl4pPr>
            <a:lvl5pPr lvl="4" algn="r">
              <a:buNone/>
              <a:defRPr sz="1300">
                <a:solidFill>
                  <a:schemeClr val="dk1"/>
                </a:solidFill>
              </a:defRPr>
            </a:lvl5pPr>
            <a:lvl6pPr lvl="5" algn="r">
              <a:buNone/>
              <a:defRPr sz="1300">
                <a:solidFill>
                  <a:schemeClr val="dk1"/>
                </a:solidFill>
              </a:defRPr>
            </a:lvl6pPr>
            <a:lvl7pPr lvl="6" algn="r">
              <a:buNone/>
              <a:defRPr sz="1300">
                <a:solidFill>
                  <a:schemeClr val="dk1"/>
                </a:solidFill>
              </a:defRPr>
            </a:lvl7pPr>
            <a:lvl8pPr lvl="7" algn="r">
              <a:buNone/>
              <a:defRPr sz="1300">
                <a:solidFill>
                  <a:schemeClr val="dk1"/>
                </a:solidFill>
              </a:defRPr>
            </a:lvl8pPr>
            <a:lvl9pPr lvl="8" algn="r">
              <a:buNone/>
              <a:defRPr sz="1300">
                <a:solidFill>
                  <a:schemeClr val="dk1"/>
                </a:solidFil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51" r:id="rId2"/>
    <p:sldLayoutId id="2147483652" r:id="rId3"/>
    <p:sldLayoutId id="2147483653" r:id="rId4"/>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46" name="Shape 46"/>
        <p:cNvGrpSpPr/>
        <p:nvPr/>
      </p:nvGrpSpPr>
      <p:grpSpPr>
        <a:xfrm>
          <a:off x="0" y="0"/>
          <a:ext cx="0" cy="0"/>
          <a:chOff x="0" y="0"/>
          <a:chExt cx="0" cy="0"/>
        </a:xfrm>
      </p:grpSpPr>
      <p:sp>
        <p:nvSpPr>
          <p:cNvPr id="47" name="Google Shape;47;p9"/>
          <p:cNvSpPr txBox="1"/>
          <p:nvPr>
            <p:ph type="title"/>
          </p:nvPr>
        </p:nvSpPr>
        <p:spPr>
          <a:xfrm>
            <a:off x="2466159" y="365125"/>
            <a:ext cx="9028888" cy="1325563"/>
          </a:xfrm>
          <a:prstGeom prst="rect">
            <a:avLst/>
          </a:prstGeom>
          <a:noFill/>
          <a:ln>
            <a:noFill/>
          </a:ln>
        </p:spPr>
        <p:txBody>
          <a:bodyPr anchorCtr="0" anchor="ctr" bIns="45700" lIns="91425" spcFirstLastPara="1" rIns="91425" wrap="square" tIns="45700">
            <a:noAutofit/>
          </a:bodyPr>
          <a:lstStyle>
            <a:lvl1pPr lvl="0" marR="0" rtl="0" algn="l">
              <a:lnSpc>
                <a:spcPct val="90000"/>
              </a:lnSpc>
              <a:spcBef>
                <a:spcPts val="0"/>
              </a:spcBef>
              <a:spcAft>
                <a:spcPts val="0"/>
              </a:spcAft>
              <a:buClr>
                <a:schemeClr val="dk1"/>
              </a:buClr>
              <a:buSzPts val="4400"/>
              <a:buFont typeface="Arial"/>
              <a:buNone/>
              <a:defRPr b="0" i="0" sz="4400" u="none" cap="none" strike="noStrik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48" name="Google Shape;48;p9"/>
          <p:cNvSpPr txBox="1"/>
          <p:nvPr>
            <p:ph idx="1" type="body"/>
          </p:nvPr>
        </p:nvSpPr>
        <p:spPr>
          <a:xfrm>
            <a:off x="2466159" y="1825626"/>
            <a:ext cx="9028888" cy="3746744"/>
          </a:xfrm>
          <a:prstGeom prst="rect">
            <a:avLst/>
          </a:prstGeom>
          <a:noFill/>
          <a:ln>
            <a:noFill/>
          </a:ln>
        </p:spPr>
        <p:txBody>
          <a:bodyPr anchorCtr="0" anchor="t" bIns="45700" lIns="91425" spcFirstLastPara="1" rIns="91425" wrap="square" tIns="45700">
            <a:no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49" name="Google Shape;49;p9"/>
          <p:cNvSpPr txBox="1"/>
          <p:nvPr>
            <p:ph idx="11" type="ftr"/>
          </p:nvPr>
        </p:nvSpPr>
        <p:spPr>
          <a:xfrm>
            <a:off x="2466159" y="6603024"/>
            <a:ext cx="4114800" cy="237392"/>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lt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50" name="Google Shape;50;p9"/>
          <p:cNvSpPr txBox="1"/>
          <p:nvPr>
            <p:ph idx="12" type="sldNum"/>
          </p:nvPr>
        </p:nvSpPr>
        <p:spPr>
          <a:xfrm>
            <a:off x="11409045" y="6333134"/>
            <a:ext cx="731700" cy="525000"/>
          </a:xfrm>
          <a:prstGeom prst="rect">
            <a:avLst/>
          </a:prstGeom>
          <a:noFill/>
          <a:ln>
            <a:noFill/>
          </a:ln>
        </p:spPr>
        <p:txBody>
          <a:bodyPr anchorCtr="0" anchor="t" bIns="91425" lIns="91425" spcFirstLastPara="1" rIns="91425" wrap="square" tIns="91425">
            <a:noAutofit/>
          </a:bodyPr>
          <a:lstStyle>
            <a:lvl1pPr lvl="0" algn="r">
              <a:buNone/>
              <a:defRPr sz="1300">
                <a:solidFill>
                  <a:schemeClr val="dk1"/>
                </a:solidFill>
              </a:defRPr>
            </a:lvl1pPr>
            <a:lvl2pPr lvl="1" algn="r">
              <a:buNone/>
              <a:defRPr sz="1300">
                <a:solidFill>
                  <a:schemeClr val="dk1"/>
                </a:solidFill>
              </a:defRPr>
            </a:lvl2pPr>
            <a:lvl3pPr lvl="2" algn="r">
              <a:buNone/>
              <a:defRPr sz="1300">
                <a:solidFill>
                  <a:schemeClr val="dk1"/>
                </a:solidFill>
              </a:defRPr>
            </a:lvl3pPr>
            <a:lvl4pPr lvl="3" algn="r">
              <a:buNone/>
              <a:defRPr sz="1300">
                <a:solidFill>
                  <a:schemeClr val="dk1"/>
                </a:solidFill>
              </a:defRPr>
            </a:lvl4pPr>
            <a:lvl5pPr lvl="4" algn="r">
              <a:buNone/>
              <a:defRPr sz="1300">
                <a:solidFill>
                  <a:schemeClr val="dk1"/>
                </a:solidFill>
              </a:defRPr>
            </a:lvl5pPr>
            <a:lvl6pPr lvl="5" algn="r">
              <a:buNone/>
              <a:defRPr sz="1300">
                <a:solidFill>
                  <a:schemeClr val="dk1"/>
                </a:solidFill>
              </a:defRPr>
            </a:lvl6pPr>
            <a:lvl7pPr lvl="6" algn="r">
              <a:buNone/>
              <a:defRPr sz="1300">
                <a:solidFill>
                  <a:schemeClr val="dk1"/>
                </a:solidFill>
              </a:defRPr>
            </a:lvl7pPr>
            <a:lvl8pPr lvl="7" algn="r">
              <a:buNone/>
              <a:defRPr sz="1300">
                <a:solidFill>
                  <a:schemeClr val="dk1"/>
                </a:solidFill>
              </a:defRPr>
            </a:lvl8pPr>
            <a:lvl9pPr lvl="8" algn="r">
              <a:buNone/>
              <a:defRPr sz="1300">
                <a:solidFill>
                  <a:schemeClr val="dk1"/>
                </a:solidFil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54" r:id="rId2"/>
    <p:sldLayoutId id="2147483655" r:id="rId3"/>
    <p:sldLayoutId id="2147483656" r:id="rId4"/>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1.xml"/><Relationship Id="rId3" Type="http://schemas.openxmlformats.org/officeDocument/2006/relationships/hyperlink" Target="https://doi.org/10.1007/s10639-013-9286-4"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xml"/><Relationship Id="rId3" Type="http://schemas.openxmlformats.org/officeDocument/2006/relationships/hyperlink" Target="https://ec.europa.eu/jrc/sites/jrcsh/files/digcompedu_leaflet_en-2017-10-09.pdf"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4.xml"/><Relationship Id="rId3" Type="http://schemas.openxmlformats.org/officeDocument/2006/relationships/image" Target="../media/image4.jpg"/><Relationship Id="rId4" Type="http://schemas.openxmlformats.org/officeDocument/2006/relationships/image" Target="../media/image8.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6.xml"/><Relationship Id="rId3" Type="http://schemas.openxmlformats.org/officeDocument/2006/relationships/image" Target="../media/image3.png"/><Relationship Id="rId4" Type="http://schemas.openxmlformats.org/officeDocument/2006/relationships/image" Target="../media/image2.png"/><Relationship Id="rId5" Type="http://schemas.openxmlformats.org/officeDocument/2006/relationships/image" Target="../media/image6.png"/><Relationship Id="rId6" Type="http://schemas.openxmlformats.org/officeDocument/2006/relationships/image" Target="../media/image7.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9.xml"/><Relationship Id="rId3" Type="http://schemas.openxmlformats.org/officeDocument/2006/relationships/hyperlink" Target="https://docs.google.com/document/d/1Xd_0hSI395TxDx_PVTCjCS6ETGiSdlilRIJPpn8eEIE/edit?usp=sharing"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 name="Shape 70"/>
        <p:cNvGrpSpPr/>
        <p:nvPr/>
      </p:nvGrpSpPr>
      <p:grpSpPr>
        <a:xfrm>
          <a:off x="0" y="0"/>
          <a:ext cx="0" cy="0"/>
          <a:chOff x="0" y="0"/>
          <a:chExt cx="0" cy="0"/>
        </a:xfrm>
      </p:grpSpPr>
      <p:sp>
        <p:nvSpPr>
          <p:cNvPr id="71" name="Google Shape;71;p13"/>
          <p:cNvSpPr txBox="1"/>
          <p:nvPr>
            <p:ph type="ctrTitle"/>
          </p:nvPr>
        </p:nvSpPr>
        <p:spPr>
          <a:xfrm>
            <a:off x="2370306" y="1772014"/>
            <a:ext cx="9144000" cy="954300"/>
          </a:xfrm>
          <a:prstGeom prst="rect">
            <a:avLst/>
          </a:prstGeom>
          <a:noFill/>
          <a:ln>
            <a:noFill/>
          </a:ln>
        </p:spPr>
        <p:txBody>
          <a:bodyPr anchorCtr="0" anchor="b" bIns="45700" lIns="91425" spcFirstLastPara="1" rIns="91425" wrap="square" tIns="45700">
            <a:noAutofit/>
          </a:bodyPr>
          <a:lstStyle/>
          <a:p>
            <a:pPr indent="0" lvl="0" marL="0" rtl="0" algn="ctr">
              <a:lnSpc>
                <a:spcPct val="90000"/>
              </a:lnSpc>
              <a:spcBef>
                <a:spcPts val="0"/>
              </a:spcBef>
              <a:spcAft>
                <a:spcPts val="0"/>
              </a:spcAft>
              <a:buClr>
                <a:schemeClr val="dk1"/>
              </a:buClr>
              <a:buSzPts val="4400"/>
              <a:buFont typeface="Arial"/>
              <a:buNone/>
            </a:pPr>
            <a:r>
              <a:rPr lang="en-US" sz="3500"/>
              <a:t>Maria Loftus &amp; Rob Lowney</a:t>
            </a:r>
            <a:endParaRPr sz="3500"/>
          </a:p>
        </p:txBody>
      </p:sp>
      <p:sp>
        <p:nvSpPr>
          <p:cNvPr id="72" name="Google Shape;72;p13"/>
          <p:cNvSpPr txBox="1"/>
          <p:nvPr>
            <p:ph idx="1" type="subTitle"/>
          </p:nvPr>
        </p:nvSpPr>
        <p:spPr>
          <a:xfrm>
            <a:off x="2370306" y="2818421"/>
            <a:ext cx="9144000" cy="1655700"/>
          </a:xfrm>
          <a:prstGeom prst="rect">
            <a:avLst/>
          </a:prstGeom>
          <a:noFill/>
          <a:ln>
            <a:noFill/>
          </a:ln>
        </p:spPr>
        <p:txBody>
          <a:bodyPr anchorCtr="0" anchor="t" bIns="45700" lIns="91425" spcFirstLastPara="1" rIns="91425" wrap="square" tIns="45700">
            <a:noAutofit/>
          </a:bodyPr>
          <a:lstStyle/>
          <a:p>
            <a:pPr indent="0" lvl="0" marL="0" rtl="0" algn="ctr">
              <a:lnSpc>
                <a:spcPct val="115000"/>
              </a:lnSpc>
              <a:spcBef>
                <a:spcPts val="0"/>
              </a:spcBef>
              <a:spcAft>
                <a:spcPts val="0"/>
              </a:spcAft>
              <a:buClr>
                <a:schemeClr val="dk1"/>
              </a:buClr>
              <a:buSzPts val="1100"/>
              <a:buNone/>
            </a:pPr>
            <a:r>
              <a:t/>
            </a:r>
            <a:endParaRPr sz="2700"/>
          </a:p>
          <a:p>
            <a:pPr indent="0" lvl="0" marL="0" rtl="0" algn="ctr">
              <a:lnSpc>
                <a:spcPct val="115000"/>
              </a:lnSpc>
              <a:spcBef>
                <a:spcPts val="0"/>
              </a:spcBef>
              <a:spcAft>
                <a:spcPts val="0"/>
              </a:spcAft>
              <a:buClr>
                <a:schemeClr val="dk1"/>
              </a:buClr>
              <a:buSzPts val="1100"/>
              <a:buFont typeface="Arial"/>
              <a:buNone/>
            </a:pPr>
            <a:r>
              <a:rPr lang="en-US" sz="3000"/>
              <a:t>Increasing student agency: a case study in giving students access to a lecturer authoring tool</a:t>
            </a:r>
            <a:r>
              <a:rPr lang="en-US" sz="3000">
                <a:highlight>
                  <a:srgbClr val="FFFF00"/>
                </a:highlight>
              </a:rPr>
              <a:t> </a:t>
            </a:r>
            <a:endParaRPr sz="3000">
              <a:highlight>
                <a:srgbClr val="FFFF00"/>
              </a:highlight>
            </a:endParaRPr>
          </a:p>
        </p:txBody>
      </p:sp>
      <p:sp>
        <p:nvSpPr>
          <p:cNvPr id="73" name="Google Shape;73;p13"/>
          <p:cNvSpPr txBox="1"/>
          <p:nvPr>
            <p:ph idx="12" type="sldNum"/>
          </p:nvPr>
        </p:nvSpPr>
        <p:spPr>
          <a:xfrm>
            <a:off x="11409045" y="6333134"/>
            <a:ext cx="731700" cy="5250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5" name="Shape 195"/>
        <p:cNvGrpSpPr/>
        <p:nvPr/>
      </p:nvGrpSpPr>
      <p:grpSpPr>
        <a:xfrm>
          <a:off x="0" y="0"/>
          <a:ext cx="0" cy="0"/>
          <a:chOff x="0" y="0"/>
          <a:chExt cx="0" cy="0"/>
        </a:xfrm>
      </p:grpSpPr>
      <p:sp>
        <p:nvSpPr>
          <p:cNvPr id="196" name="Google Shape;196;p22"/>
          <p:cNvSpPr txBox="1"/>
          <p:nvPr>
            <p:ph type="ctrTitle"/>
          </p:nvPr>
        </p:nvSpPr>
        <p:spPr>
          <a:xfrm>
            <a:off x="2370306" y="1772014"/>
            <a:ext cx="9144000" cy="954300"/>
          </a:xfrm>
          <a:prstGeom prst="rect">
            <a:avLst/>
          </a:prstGeom>
          <a:noFill/>
          <a:ln>
            <a:noFill/>
          </a:ln>
        </p:spPr>
        <p:txBody>
          <a:bodyPr anchorCtr="0" anchor="b" bIns="45700" lIns="91425" spcFirstLastPara="1" rIns="91425" wrap="square" tIns="45700">
            <a:noAutofit/>
          </a:bodyPr>
          <a:lstStyle/>
          <a:p>
            <a:pPr indent="0" lvl="0" marL="0" rtl="0" algn="ctr">
              <a:lnSpc>
                <a:spcPct val="90000"/>
              </a:lnSpc>
              <a:spcBef>
                <a:spcPts val="0"/>
              </a:spcBef>
              <a:spcAft>
                <a:spcPts val="0"/>
              </a:spcAft>
              <a:buClr>
                <a:schemeClr val="dk1"/>
              </a:buClr>
              <a:buSzPts val="4400"/>
              <a:buFont typeface="Arial"/>
              <a:buNone/>
            </a:pPr>
            <a:r>
              <a:rPr lang="en-US" sz="4200"/>
              <a:t>Thank you</a:t>
            </a:r>
            <a:endParaRPr sz="4200"/>
          </a:p>
        </p:txBody>
      </p:sp>
      <p:sp>
        <p:nvSpPr>
          <p:cNvPr id="197" name="Google Shape;197;p22"/>
          <p:cNvSpPr txBox="1"/>
          <p:nvPr>
            <p:ph idx="1" type="subTitle"/>
          </p:nvPr>
        </p:nvSpPr>
        <p:spPr>
          <a:xfrm>
            <a:off x="2370300" y="2818427"/>
            <a:ext cx="9144000" cy="2675400"/>
          </a:xfrm>
          <a:prstGeom prst="rect">
            <a:avLst/>
          </a:prstGeom>
          <a:noFill/>
          <a:ln>
            <a:noFill/>
          </a:ln>
        </p:spPr>
        <p:txBody>
          <a:bodyPr anchorCtr="0" anchor="t" bIns="45700" lIns="91425" spcFirstLastPara="1" rIns="91425" wrap="square" tIns="45700">
            <a:noAutofit/>
          </a:bodyPr>
          <a:lstStyle/>
          <a:p>
            <a:pPr indent="0" lvl="0" marL="0" rtl="0" algn="ctr">
              <a:lnSpc>
                <a:spcPct val="115000"/>
              </a:lnSpc>
              <a:spcBef>
                <a:spcPts val="0"/>
              </a:spcBef>
              <a:spcAft>
                <a:spcPts val="0"/>
              </a:spcAft>
              <a:buClr>
                <a:schemeClr val="dk1"/>
              </a:buClr>
              <a:buSzPts val="1100"/>
              <a:buNone/>
            </a:pPr>
            <a:r>
              <a:t/>
            </a:r>
            <a:endParaRPr sz="2700"/>
          </a:p>
          <a:p>
            <a:pPr indent="0" lvl="0" marL="0" rtl="0" algn="ctr">
              <a:lnSpc>
                <a:spcPct val="115000"/>
              </a:lnSpc>
              <a:spcBef>
                <a:spcPts val="0"/>
              </a:spcBef>
              <a:spcAft>
                <a:spcPts val="0"/>
              </a:spcAft>
              <a:buClr>
                <a:schemeClr val="dk1"/>
              </a:buClr>
              <a:buSzPts val="1100"/>
              <a:buFont typeface="Arial"/>
              <a:buNone/>
            </a:pPr>
            <a:r>
              <a:rPr lang="en-US" sz="3000"/>
              <a:t>maria.loftus@dcu.ie</a:t>
            </a:r>
            <a:endParaRPr sz="3000"/>
          </a:p>
          <a:p>
            <a:pPr indent="0" lvl="0" marL="0" rtl="0" algn="ctr">
              <a:lnSpc>
                <a:spcPct val="115000"/>
              </a:lnSpc>
              <a:spcBef>
                <a:spcPts val="0"/>
              </a:spcBef>
              <a:spcAft>
                <a:spcPts val="0"/>
              </a:spcAft>
              <a:buClr>
                <a:schemeClr val="dk1"/>
              </a:buClr>
              <a:buSzPts val="1100"/>
              <a:buFont typeface="Arial"/>
              <a:buNone/>
            </a:pPr>
            <a:r>
              <a:t/>
            </a:r>
            <a:endParaRPr sz="3000"/>
          </a:p>
          <a:p>
            <a:pPr indent="0" lvl="0" marL="0" rtl="0" algn="ctr">
              <a:lnSpc>
                <a:spcPct val="115000"/>
              </a:lnSpc>
              <a:spcBef>
                <a:spcPts val="0"/>
              </a:spcBef>
              <a:spcAft>
                <a:spcPts val="0"/>
              </a:spcAft>
              <a:buClr>
                <a:schemeClr val="dk1"/>
              </a:buClr>
              <a:buSzPts val="1100"/>
              <a:buFont typeface="Arial"/>
              <a:buNone/>
            </a:pPr>
            <a:r>
              <a:rPr lang="en-US" sz="3000"/>
              <a:t>rob.lowney@dcu.ie</a:t>
            </a:r>
            <a:endParaRPr sz="3000"/>
          </a:p>
          <a:p>
            <a:pPr indent="0" lvl="0" marL="0" rtl="0" algn="ctr">
              <a:lnSpc>
                <a:spcPct val="115000"/>
              </a:lnSpc>
              <a:spcBef>
                <a:spcPts val="0"/>
              </a:spcBef>
              <a:spcAft>
                <a:spcPts val="0"/>
              </a:spcAft>
              <a:buClr>
                <a:schemeClr val="dk1"/>
              </a:buClr>
              <a:buSzPts val="1100"/>
              <a:buFont typeface="Arial"/>
              <a:buNone/>
            </a:pPr>
            <a:r>
              <a:t/>
            </a:r>
            <a:endParaRPr sz="3000"/>
          </a:p>
        </p:txBody>
      </p:sp>
      <p:sp>
        <p:nvSpPr>
          <p:cNvPr id="198" name="Google Shape;198;p22"/>
          <p:cNvSpPr txBox="1"/>
          <p:nvPr>
            <p:ph idx="12" type="sldNum"/>
          </p:nvPr>
        </p:nvSpPr>
        <p:spPr>
          <a:xfrm>
            <a:off x="11409045" y="6333134"/>
            <a:ext cx="731700" cy="5250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3" name="Shape 203"/>
        <p:cNvGrpSpPr/>
        <p:nvPr/>
      </p:nvGrpSpPr>
      <p:grpSpPr>
        <a:xfrm>
          <a:off x="0" y="0"/>
          <a:ext cx="0" cy="0"/>
          <a:chOff x="0" y="0"/>
          <a:chExt cx="0" cy="0"/>
        </a:xfrm>
      </p:grpSpPr>
      <p:sp>
        <p:nvSpPr>
          <p:cNvPr id="204" name="Google Shape;204;p23"/>
          <p:cNvSpPr txBox="1"/>
          <p:nvPr>
            <p:ph type="title"/>
          </p:nvPr>
        </p:nvSpPr>
        <p:spPr>
          <a:xfrm>
            <a:off x="2466159" y="365125"/>
            <a:ext cx="9028800" cy="1325700"/>
          </a:xfrm>
          <a:prstGeom prst="rect">
            <a:avLst/>
          </a:prstGeom>
        </p:spPr>
        <p:txBody>
          <a:bodyPr anchorCtr="0" anchor="ctr" bIns="45700" lIns="91425" spcFirstLastPara="1" rIns="91425" wrap="square" tIns="45700">
            <a:noAutofit/>
          </a:bodyPr>
          <a:lstStyle/>
          <a:p>
            <a:pPr indent="0" lvl="0" marL="0" rtl="0" algn="l">
              <a:spcBef>
                <a:spcPts val="0"/>
              </a:spcBef>
              <a:spcAft>
                <a:spcPts val="0"/>
              </a:spcAft>
              <a:buNone/>
            </a:pPr>
            <a:r>
              <a:rPr lang="en-US"/>
              <a:t>Bibiliography</a:t>
            </a:r>
            <a:endParaRPr/>
          </a:p>
        </p:txBody>
      </p:sp>
      <p:sp>
        <p:nvSpPr>
          <p:cNvPr id="205" name="Google Shape;205;p23"/>
          <p:cNvSpPr txBox="1"/>
          <p:nvPr>
            <p:ph idx="1" type="body"/>
          </p:nvPr>
        </p:nvSpPr>
        <p:spPr>
          <a:xfrm>
            <a:off x="2466150" y="1481200"/>
            <a:ext cx="9028800" cy="4091100"/>
          </a:xfrm>
          <a:prstGeom prst="rect">
            <a:avLst/>
          </a:prstGeom>
        </p:spPr>
        <p:txBody>
          <a:bodyPr anchorCtr="0" anchor="t" bIns="45700" lIns="91425" spcFirstLastPara="1" rIns="91425" wrap="square" tIns="45700">
            <a:noAutofit/>
          </a:bodyPr>
          <a:lstStyle/>
          <a:p>
            <a:pPr indent="-330200" lvl="0" marL="457200" rtl="0" algn="l">
              <a:lnSpc>
                <a:spcPct val="120000"/>
              </a:lnSpc>
              <a:spcBef>
                <a:spcPts val="0"/>
              </a:spcBef>
              <a:spcAft>
                <a:spcPts val="0"/>
              </a:spcAft>
              <a:buSzPts val="1600"/>
              <a:buChar char="-"/>
            </a:pPr>
            <a:r>
              <a:rPr lang="en-US" sz="1600"/>
              <a:t>Liao, Yu-Hsiu &amp; Chen, Yi-Ling &amp; Chen, Hsueh-Chih &amp; Chang, Yulin. (2018). Infusing Creative Pedagogy into an English as a Foreign Language Classroom: Academic Achievement, Creativity, and Motivation. Thinking Skills and Creativity. 29. 10.1016/j.tsc.2018.07.007. </a:t>
            </a:r>
            <a:endParaRPr sz="1600"/>
          </a:p>
          <a:p>
            <a:pPr indent="-330200" lvl="0" marL="457200" rtl="0" algn="just">
              <a:lnSpc>
                <a:spcPct val="115000"/>
              </a:lnSpc>
              <a:spcBef>
                <a:spcPts val="0"/>
              </a:spcBef>
              <a:spcAft>
                <a:spcPts val="0"/>
              </a:spcAft>
              <a:buSzPts val="1600"/>
              <a:buChar char="-"/>
            </a:pPr>
            <a:r>
              <a:rPr lang="en-US" sz="1600">
                <a:highlight>
                  <a:srgbClr val="FCFCFC"/>
                </a:highlight>
              </a:rPr>
              <a:t>Loftus, M., Tiernan, P. &amp; Cherian, S. Educ Inf Technol (2014) 19: 569. </a:t>
            </a:r>
            <a:r>
              <a:rPr lang="en-US" sz="1600" u="sng">
                <a:solidFill>
                  <a:schemeClr val="hlink"/>
                </a:solidFill>
                <a:highlight>
                  <a:srgbClr val="FCFCFC"/>
                </a:highlight>
                <a:hlinkClick r:id="rId3"/>
              </a:rPr>
              <a:t>https://doi.org/10.1007/s10639-013-9286-4</a:t>
            </a:r>
            <a:endParaRPr sz="1600">
              <a:highlight>
                <a:srgbClr val="FCFCFC"/>
              </a:highlight>
            </a:endParaRPr>
          </a:p>
          <a:p>
            <a:pPr indent="-330200" lvl="0" marL="457200" rtl="0" algn="l">
              <a:lnSpc>
                <a:spcPct val="115000"/>
              </a:lnSpc>
              <a:spcBef>
                <a:spcPts val="0"/>
              </a:spcBef>
              <a:spcAft>
                <a:spcPts val="0"/>
              </a:spcAft>
              <a:buSzPts val="1600"/>
              <a:buChar char="-"/>
            </a:pPr>
            <a:r>
              <a:rPr lang="en-US" sz="1600"/>
              <a:t>Russ, S. W., &amp; Fiorelli, J. A. (2010). Developmental approaches to creativity. In J. C. Kaufman, &amp; R. J. Sternberg (Eds.). The Cambridge handbook of creativity (pp. 233–249). Cambridge: Cambridge University Press.</a:t>
            </a:r>
            <a:endParaRPr sz="1600"/>
          </a:p>
          <a:p>
            <a:pPr indent="0" lvl="0" marL="457200" rtl="0" algn="just">
              <a:lnSpc>
                <a:spcPct val="115000"/>
              </a:lnSpc>
              <a:spcBef>
                <a:spcPts val="0"/>
              </a:spcBef>
              <a:spcAft>
                <a:spcPts val="0"/>
              </a:spcAft>
              <a:buNone/>
            </a:pPr>
            <a:r>
              <a:t/>
            </a:r>
            <a:endParaRPr sz="1100"/>
          </a:p>
          <a:p>
            <a:pPr indent="0" lvl="0" marL="0" rtl="0" algn="l">
              <a:spcBef>
                <a:spcPts val="1000"/>
              </a:spcBef>
              <a:spcAft>
                <a:spcPts val="0"/>
              </a:spcAft>
              <a:buNone/>
            </a:pPr>
            <a:r>
              <a:t/>
            </a:r>
            <a:endParaRPr/>
          </a:p>
        </p:txBody>
      </p:sp>
      <p:sp>
        <p:nvSpPr>
          <p:cNvPr id="206" name="Google Shape;206;p23"/>
          <p:cNvSpPr txBox="1"/>
          <p:nvPr>
            <p:ph idx="12" type="sldNum"/>
          </p:nvPr>
        </p:nvSpPr>
        <p:spPr>
          <a:xfrm>
            <a:off x="11409045" y="6333134"/>
            <a:ext cx="731700" cy="5250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4"/>
          <p:cNvSpPr txBox="1"/>
          <p:nvPr>
            <p:ph type="title"/>
          </p:nvPr>
        </p:nvSpPr>
        <p:spPr>
          <a:xfrm>
            <a:off x="2466159" y="365125"/>
            <a:ext cx="9028888" cy="1325563"/>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1"/>
              </a:buClr>
              <a:buSzPts val="1100"/>
              <a:buFont typeface="Arial"/>
              <a:buNone/>
            </a:pPr>
            <a:r>
              <a:rPr b="1" lang="en-US" sz="2800"/>
              <a:t>Why do this? </a:t>
            </a:r>
            <a:endParaRPr b="1" sz="4000"/>
          </a:p>
        </p:txBody>
      </p:sp>
      <p:sp>
        <p:nvSpPr>
          <p:cNvPr id="79" name="Google Shape;79;p14"/>
          <p:cNvSpPr txBox="1"/>
          <p:nvPr>
            <p:ph idx="1" type="body"/>
          </p:nvPr>
        </p:nvSpPr>
        <p:spPr>
          <a:xfrm>
            <a:off x="2466150" y="1825625"/>
            <a:ext cx="9028800" cy="4134600"/>
          </a:xfrm>
          <a:prstGeom prst="rect">
            <a:avLst/>
          </a:prstGeom>
          <a:noFill/>
          <a:ln>
            <a:noFill/>
          </a:ln>
        </p:spPr>
        <p:txBody>
          <a:bodyPr anchorCtr="0" anchor="t" bIns="45700" lIns="91425" spcFirstLastPara="1" rIns="91425" wrap="square" tIns="45700">
            <a:noAutofit/>
          </a:bodyPr>
          <a:lstStyle/>
          <a:p>
            <a:pPr indent="-381000" lvl="0" marL="457200" rtl="0" algn="l">
              <a:lnSpc>
                <a:spcPct val="115000"/>
              </a:lnSpc>
              <a:spcBef>
                <a:spcPts val="0"/>
              </a:spcBef>
              <a:spcAft>
                <a:spcPts val="0"/>
              </a:spcAft>
              <a:buClr>
                <a:srgbClr val="000000"/>
              </a:buClr>
              <a:buSzPts val="2400"/>
              <a:buChar char="-"/>
            </a:pPr>
            <a:r>
              <a:rPr lang="en-US" sz="2400">
                <a:solidFill>
                  <a:srgbClr val="000000"/>
                </a:solidFill>
              </a:rPr>
              <a:t>Harness students’ familiarity with video</a:t>
            </a:r>
            <a:endParaRPr sz="2400">
              <a:solidFill>
                <a:srgbClr val="000000"/>
              </a:solidFill>
            </a:endParaRPr>
          </a:p>
          <a:p>
            <a:pPr indent="-381000" lvl="0" marL="457200" rtl="0" algn="l">
              <a:lnSpc>
                <a:spcPct val="115000"/>
              </a:lnSpc>
              <a:spcBef>
                <a:spcPts val="0"/>
              </a:spcBef>
              <a:spcAft>
                <a:spcPts val="0"/>
              </a:spcAft>
              <a:buClr>
                <a:srgbClr val="000000"/>
              </a:buClr>
              <a:buSzPts val="2400"/>
              <a:buChar char="-"/>
            </a:pPr>
            <a:r>
              <a:rPr lang="en-US" sz="2400">
                <a:solidFill>
                  <a:srgbClr val="000000"/>
                </a:solidFill>
              </a:rPr>
              <a:t>Previous smartphone cinema project lacked language focus</a:t>
            </a:r>
            <a:endParaRPr sz="2400">
              <a:solidFill>
                <a:srgbClr val="000000"/>
              </a:solidFill>
            </a:endParaRPr>
          </a:p>
          <a:p>
            <a:pPr indent="-381000" lvl="0" marL="457200" rtl="0" algn="l">
              <a:lnSpc>
                <a:spcPct val="115000"/>
              </a:lnSpc>
              <a:spcBef>
                <a:spcPts val="0"/>
              </a:spcBef>
              <a:spcAft>
                <a:spcPts val="0"/>
              </a:spcAft>
              <a:buClr>
                <a:srgbClr val="000000"/>
              </a:buClr>
              <a:buSzPts val="2400"/>
              <a:buChar char="-"/>
            </a:pPr>
            <a:r>
              <a:rPr lang="en-US" sz="2400">
                <a:solidFill>
                  <a:srgbClr val="000000"/>
                </a:solidFill>
              </a:rPr>
              <a:t>Teachers love setting reflective tasks, students less enthusiastic</a:t>
            </a:r>
            <a:endParaRPr sz="2400">
              <a:solidFill>
                <a:srgbClr val="000000"/>
              </a:solidFill>
            </a:endParaRPr>
          </a:p>
          <a:p>
            <a:pPr indent="-381000" lvl="0" marL="457200" rtl="0" algn="l">
              <a:lnSpc>
                <a:spcPct val="115000"/>
              </a:lnSpc>
              <a:spcBef>
                <a:spcPts val="0"/>
              </a:spcBef>
              <a:spcAft>
                <a:spcPts val="0"/>
              </a:spcAft>
              <a:buClr>
                <a:srgbClr val="000000"/>
              </a:buClr>
              <a:buSzPts val="2400"/>
              <a:buChar char="-"/>
            </a:pPr>
            <a:r>
              <a:rPr lang="en-US" sz="2400">
                <a:solidFill>
                  <a:srgbClr val="000000"/>
                </a:solidFill>
              </a:rPr>
              <a:t>Unique affordances offered by H5P - both temporal and spatial</a:t>
            </a:r>
            <a:endParaRPr sz="2400">
              <a:solidFill>
                <a:srgbClr val="000000"/>
              </a:solidFill>
            </a:endParaRPr>
          </a:p>
          <a:p>
            <a:pPr indent="-381000" lvl="0" marL="457200" rtl="0" algn="l">
              <a:lnSpc>
                <a:spcPct val="115000"/>
              </a:lnSpc>
              <a:spcBef>
                <a:spcPts val="0"/>
              </a:spcBef>
              <a:spcAft>
                <a:spcPts val="0"/>
              </a:spcAft>
              <a:buClr>
                <a:srgbClr val="000000"/>
              </a:buClr>
              <a:buSzPts val="2400"/>
              <a:buChar char="-"/>
            </a:pPr>
            <a:r>
              <a:rPr lang="en-US" sz="2400">
                <a:solidFill>
                  <a:srgbClr val="000000"/>
                </a:solidFill>
              </a:rPr>
              <a:t>Loop Reflect (Mahara) - one-stop shop + technical support</a:t>
            </a:r>
            <a:endParaRPr sz="2400">
              <a:solidFill>
                <a:srgbClr val="000000"/>
              </a:solidFill>
            </a:endParaRPr>
          </a:p>
          <a:p>
            <a:pPr indent="-381000" lvl="0" marL="457200" rtl="0" algn="l">
              <a:lnSpc>
                <a:spcPct val="115000"/>
              </a:lnSpc>
              <a:spcBef>
                <a:spcPts val="0"/>
              </a:spcBef>
              <a:spcAft>
                <a:spcPts val="0"/>
              </a:spcAft>
              <a:buClr>
                <a:srgbClr val="000000"/>
              </a:buClr>
              <a:buSzPts val="2400"/>
              <a:buChar char="-"/>
            </a:pPr>
            <a:r>
              <a:rPr lang="en-US" sz="2400">
                <a:solidFill>
                  <a:srgbClr val="000000"/>
                </a:solidFill>
              </a:rPr>
              <a:t>Students’ digital skills - aligned to competence 6.3 </a:t>
            </a:r>
            <a:r>
              <a:rPr i="1" lang="en-US" sz="2400">
                <a:solidFill>
                  <a:srgbClr val="000000"/>
                </a:solidFill>
              </a:rPr>
              <a:t>Digital content creation </a:t>
            </a:r>
            <a:r>
              <a:rPr lang="en-US" sz="2400">
                <a:solidFill>
                  <a:srgbClr val="000000"/>
                </a:solidFill>
              </a:rPr>
              <a:t>on </a:t>
            </a:r>
            <a:r>
              <a:rPr lang="en-US" sz="2400" u="sng">
                <a:solidFill>
                  <a:schemeClr val="hlink"/>
                </a:solidFill>
                <a:hlinkClick r:id="rId3"/>
              </a:rPr>
              <a:t>DigCompEdu framework</a:t>
            </a:r>
            <a:endParaRPr sz="2400"/>
          </a:p>
        </p:txBody>
      </p:sp>
      <p:sp>
        <p:nvSpPr>
          <p:cNvPr id="80" name="Google Shape;80;p14"/>
          <p:cNvSpPr txBox="1"/>
          <p:nvPr>
            <p:ph idx="12" type="sldNum"/>
          </p:nvPr>
        </p:nvSpPr>
        <p:spPr>
          <a:xfrm>
            <a:off x="11409045" y="6333134"/>
            <a:ext cx="731700" cy="5250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9">
                                            <p:txEl>
                                              <p:pRg end="0" st="0"/>
                                            </p:txEl>
                                          </p:spTgt>
                                        </p:tgtEl>
                                        <p:attrNameLst>
                                          <p:attrName>style.visibility</p:attrName>
                                        </p:attrNameLst>
                                      </p:cBhvr>
                                      <p:to>
                                        <p:strVal val="visible"/>
                                      </p:to>
                                    </p:set>
                                    <p:animEffect filter="fade" transition="in">
                                      <p:cBhvr>
                                        <p:cTn dur="1000"/>
                                        <p:tgtEl>
                                          <p:spTgt spid="79">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9">
                                            <p:txEl>
                                              <p:pRg end="1" st="1"/>
                                            </p:txEl>
                                          </p:spTgt>
                                        </p:tgtEl>
                                        <p:attrNameLst>
                                          <p:attrName>style.visibility</p:attrName>
                                        </p:attrNameLst>
                                      </p:cBhvr>
                                      <p:to>
                                        <p:strVal val="visible"/>
                                      </p:to>
                                    </p:set>
                                    <p:animEffect filter="fade" transition="in">
                                      <p:cBhvr>
                                        <p:cTn dur="1000"/>
                                        <p:tgtEl>
                                          <p:spTgt spid="79">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9">
                                            <p:txEl>
                                              <p:pRg end="2" st="2"/>
                                            </p:txEl>
                                          </p:spTgt>
                                        </p:tgtEl>
                                        <p:attrNameLst>
                                          <p:attrName>style.visibility</p:attrName>
                                        </p:attrNameLst>
                                      </p:cBhvr>
                                      <p:to>
                                        <p:strVal val="visible"/>
                                      </p:to>
                                    </p:set>
                                    <p:animEffect filter="fade" transition="in">
                                      <p:cBhvr>
                                        <p:cTn dur="1000"/>
                                        <p:tgtEl>
                                          <p:spTgt spid="79">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9">
                                            <p:txEl>
                                              <p:pRg end="3" st="3"/>
                                            </p:txEl>
                                          </p:spTgt>
                                        </p:tgtEl>
                                        <p:attrNameLst>
                                          <p:attrName>style.visibility</p:attrName>
                                        </p:attrNameLst>
                                      </p:cBhvr>
                                      <p:to>
                                        <p:strVal val="visible"/>
                                      </p:to>
                                    </p:set>
                                    <p:animEffect filter="fade" transition="in">
                                      <p:cBhvr>
                                        <p:cTn dur="1000"/>
                                        <p:tgtEl>
                                          <p:spTgt spid="79">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9">
                                            <p:txEl>
                                              <p:pRg end="4" st="4"/>
                                            </p:txEl>
                                          </p:spTgt>
                                        </p:tgtEl>
                                        <p:attrNameLst>
                                          <p:attrName>style.visibility</p:attrName>
                                        </p:attrNameLst>
                                      </p:cBhvr>
                                      <p:to>
                                        <p:strVal val="visible"/>
                                      </p:to>
                                    </p:set>
                                    <p:animEffect filter="fade" transition="in">
                                      <p:cBhvr>
                                        <p:cTn dur="1000"/>
                                        <p:tgtEl>
                                          <p:spTgt spid="79">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9">
                                            <p:txEl>
                                              <p:pRg end="5" st="5"/>
                                            </p:txEl>
                                          </p:spTgt>
                                        </p:tgtEl>
                                        <p:attrNameLst>
                                          <p:attrName>style.visibility</p:attrName>
                                        </p:attrNameLst>
                                      </p:cBhvr>
                                      <p:to>
                                        <p:strVal val="visible"/>
                                      </p:to>
                                    </p:set>
                                    <p:animEffect filter="fade" transition="in">
                                      <p:cBhvr>
                                        <p:cTn dur="1000"/>
                                        <p:tgtEl>
                                          <p:spTgt spid="79">
                                            <p:txEl>
                                              <p:pRg end="5" st="5"/>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5"/>
          <p:cNvSpPr txBox="1"/>
          <p:nvPr>
            <p:ph type="title"/>
          </p:nvPr>
        </p:nvSpPr>
        <p:spPr>
          <a:xfrm>
            <a:off x="2380250" y="600225"/>
            <a:ext cx="9028800" cy="9207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1"/>
              </a:buClr>
              <a:buSzPts val="1100"/>
              <a:buFont typeface="Arial"/>
              <a:buNone/>
            </a:pPr>
            <a:r>
              <a:rPr b="1" lang="en-US" sz="2800"/>
              <a:t>Backdrop to project</a:t>
            </a:r>
            <a:endParaRPr b="1" sz="4000"/>
          </a:p>
        </p:txBody>
      </p:sp>
      <p:sp>
        <p:nvSpPr>
          <p:cNvPr id="86" name="Google Shape;86;p15"/>
          <p:cNvSpPr txBox="1"/>
          <p:nvPr>
            <p:ph idx="1" type="body"/>
          </p:nvPr>
        </p:nvSpPr>
        <p:spPr>
          <a:xfrm>
            <a:off x="2147850" y="1520925"/>
            <a:ext cx="9347100" cy="4983300"/>
          </a:xfrm>
          <a:prstGeom prst="rect">
            <a:avLst/>
          </a:prstGeom>
          <a:noFill/>
          <a:ln>
            <a:noFill/>
          </a:ln>
        </p:spPr>
        <p:txBody>
          <a:bodyPr anchorCtr="0" anchor="t" bIns="45700" lIns="91425" spcFirstLastPara="1" rIns="91425" wrap="square" tIns="45700">
            <a:noAutofit/>
          </a:bodyPr>
          <a:lstStyle/>
          <a:p>
            <a:pPr indent="-381000" lvl="0" marL="457200" rtl="0" algn="l">
              <a:lnSpc>
                <a:spcPct val="100000"/>
              </a:lnSpc>
              <a:spcBef>
                <a:spcPts val="0"/>
              </a:spcBef>
              <a:spcAft>
                <a:spcPts val="0"/>
              </a:spcAft>
              <a:buClr>
                <a:srgbClr val="000000"/>
              </a:buClr>
              <a:buSzPts val="2400"/>
              <a:buChar char="-"/>
            </a:pPr>
            <a:r>
              <a:rPr lang="en-US" sz="2400">
                <a:solidFill>
                  <a:srgbClr val="000000"/>
                </a:solidFill>
              </a:rPr>
              <a:t>First year core-language module, 115 students from 5 different programmes</a:t>
            </a:r>
            <a:endParaRPr sz="2400">
              <a:solidFill>
                <a:srgbClr val="000000"/>
              </a:solidFill>
            </a:endParaRPr>
          </a:p>
          <a:p>
            <a:pPr indent="-381000" lvl="0" marL="457200" rtl="0" algn="l">
              <a:lnSpc>
                <a:spcPct val="100000"/>
              </a:lnSpc>
              <a:spcBef>
                <a:spcPts val="0"/>
              </a:spcBef>
              <a:spcAft>
                <a:spcPts val="0"/>
              </a:spcAft>
              <a:buClr>
                <a:srgbClr val="000000"/>
              </a:buClr>
              <a:buSzPts val="2400"/>
              <a:buChar char="-"/>
            </a:pPr>
            <a:r>
              <a:rPr lang="en-US" sz="2400">
                <a:solidFill>
                  <a:srgbClr val="000000"/>
                </a:solidFill>
              </a:rPr>
              <a:t>Year long: 3 contact hours per week, one of which is in a lab. </a:t>
            </a:r>
            <a:endParaRPr sz="2400">
              <a:solidFill>
                <a:srgbClr val="000000"/>
              </a:solidFill>
            </a:endParaRPr>
          </a:p>
          <a:p>
            <a:pPr indent="-381000" lvl="0" marL="457200" rtl="0" algn="l">
              <a:lnSpc>
                <a:spcPct val="100000"/>
              </a:lnSpc>
              <a:spcBef>
                <a:spcPts val="0"/>
              </a:spcBef>
              <a:spcAft>
                <a:spcPts val="0"/>
              </a:spcAft>
              <a:buClr>
                <a:srgbClr val="000000"/>
              </a:buClr>
              <a:buSzPts val="2400"/>
              <a:buChar char="-"/>
            </a:pPr>
            <a:r>
              <a:rPr lang="en-US" sz="2400">
                <a:solidFill>
                  <a:srgbClr val="000000"/>
                </a:solidFill>
              </a:rPr>
              <a:t>Transitioning from summative assessment driven Leaving Certificate to a more formative assessment style</a:t>
            </a:r>
            <a:endParaRPr sz="2400">
              <a:solidFill>
                <a:srgbClr val="000000"/>
              </a:solidFill>
            </a:endParaRPr>
          </a:p>
          <a:p>
            <a:pPr indent="-381000" lvl="0" marL="457200" rtl="0" algn="l">
              <a:lnSpc>
                <a:spcPct val="100000"/>
              </a:lnSpc>
              <a:spcBef>
                <a:spcPts val="0"/>
              </a:spcBef>
              <a:spcAft>
                <a:spcPts val="0"/>
              </a:spcAft>
              <a:buClr>
                <a:srgbClr val="000000"/>
              </a:buClr>
              <a:buSzPts val="2400"/>
              <a:buChar char="-"/>
            </a:pPr>
            <a:r>
              <a:rPr lang="en-US" sz="2400">
                <a:solidFill>
                  <a:srgbClr val="000000"/>
                </a:solidFill>
              </a:rPr>
              <a:t>Task-based module - an interview with a French native speaker about university life, a photo novel depicting their worst day so far as a third-level student, written piece documenting their best day </a:t>
            </a:r>
            <a:r>
              <a:rPr lang="en-US" sz="2400">
                <a:solidFill>
                  <a:srgbClr val="000000"/>
                </a:solidFill>
              </a:rPr>
              <a:t>thus far</a:t>
            </a:r>
            <a:r>
              <a:rPr lang="en-US" sz="2400">
                <a:solidFill>
                  <a:srgbClr val="000000"/>
                </a:solidFill>
              </a:rPr>
              <a:t> as a student and a critical analysis of a visit to an informal learning space. </a:t>
            </a:r>
            <a:endParaRPr sz="2400">
              <a:solidFill>
                <a:srgbClr val="000000"/>
              </a:solidFill>
            </a:endParaRPr>
          </a:p>
          <a:p>
            <a:pPr indent="-381000" lvl="0" marL="457200" rtl="0" algn="l">
              <a:lnSpc>
                <a:spcPct val="100000"/>
              </a:lnSpc>
              <a:spcBef>
                <a:spcPts val="0"/>
              </a:spcBef>
              <a:spcAft>
                <a:spcPts val="0"/>
              </a:spcAft>
              <a:buClr>
                <a:srgbClr val="000000"/>
              </a:buClr>
              <a:buSzPts val="2400"/>
              <a:buChar char="-"/>
            </a:pPr>
            <a:r>
              <a:rPr lang="en-US" sz="2400">
                <a:solidFill>
                  <a:srgbClr val="000000"/>
                </a:solidFill>
              </a:rPr>
              <a:t>H5P enhanced video: add reflective hotspots to the video </a:t>
            </a:r>
            <a:endParaRPr sz="2400">
              <a:solidFill>
                <a:srgbClr val="000000"/>
              </a:solidFill>
            </a:endParaRPr>
          </a:p>
          <a:p>
            <a:pPr indent="-381000" lvl="0" marL="457200" rtl="0" algn="l">
              <a:lnSpc>
                <a:spcPct val="100000"/>
              </a:lnSpc>
              <a:spcBef>
                <a:spcPts val="0"/>
              </a:spcBef>
              <a:spcAft>
                <a:spcPts val="0"/>
              </a:spcAft>
              <a:buClr>
                <a:srgbClr val="000000"/>
              </a:buClr>
              <a:buSzPts val="2400"/>
              <a:buChar char="-"/>
            </a:pPr>
            <a:r>
              <a:rPr lang="en-US" sz="2400">
                <a:solidFill>
                  <a:srgbClr val="000000"/>
                </a:solidFill>
              </a:rPr>
              <a:t>H5P embedding recently enabled on the Mahara-supported Loop Reflect e-portfolio</a:t>
            </a:r>
            <a:endParaRPr sz="2400">
              <a:solidFill>
                <a:srgbClr val="000000"/>
              </a:solidFill>
            </a:endParaRPr>
          </a:p>
          <a:p>
            <a:pPr indent="0" lvl="0" marL="0" rtl="0" algn="l">
              <a:lnSpc>
                <a:spcPct val="100000"/>
              </a:lnSpc>
              <a:spcBef>
                <a:spcPts val="1600"/>
              </a:spcBef>
              <a:spcAft>
                <a:spcPts val="0"/>
              </a:spcAft>
              <a:buNone/>
            </a:pPr>
            <a:r>
              <a:t/>
            </a:r>
            <a:endParaRPr sz="2400"/>
          </a:p>
          <a:p>
            <a:pPr indent="0" lvl="0" marL="457200" rtl="0" algn="l">
              <a:lnSpc>
                <a:spcPct val="90000"/>
              </a:lnSpc>
              <a:spcBef>
                <a:spcPts val="0"/>
              </a:spcBef>
              <a:spcAft>
                <a:spcPts val="0"/>
              </a:spcAft>
              <a:buNone/>
            </a:pPr>
            <a:r>
              <a:rPr lang="en-US"/>
              <a:t>  </a:t>
            </a:r>
            <a:endParaRPr/>
          </a:p>
          <a:p>
            <a:pPr indent="0" lvl="0" marL="457200" rtl="0" algn="l">
              <a:lnSpc>
                <a:spcPct val="90000"/>
              </a:lnSpc>
              <a:spcBef>
                <a:spcPts val="0"/>
              </a:spcBef>
              <a:spcAft>
                <a:spcPts val="0"/>
              </a:spcAft>
              <a:buNone/>
            </a:pPr>
            <a:r>
              <a:t/>
            </a:r>
            <a:endParaRPr/>
          </a:p>
        </p:txBody>
      </p:sp>
      <p:sp>
        <p:nvSpPr>
          <p:cNvPr id="87" name="Google Shape;87;p15"/>
          <p:cNvSpPr txBox="1"/>
          <p:nvPr>
            <p:ph idx="12" type="sldNum"/>
          </p:nvPr>
        </p:nvSpPr>
        <p:spPr>
          <a:xfrm>
            <a:off x="11409045" y="6333134"/>
            <a:ext cx="731700" cy="5250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6">
                                            <p:txEl>
                                              <p:pRg end="0" st="0"/>
                                            </p:txEl>
                                          </p:spTgt>
                                        </p:tgtEl>
                                        <p:attrNameLst>
                                          <p:attrName>style.visibility</p:attrName>
                                        </p:attrNameLst>
                                      </p:cBhvr>
                                      <p:to>
                                        <p:strVal val="visible"/>
                                      </p:to>
                                    </p:set>
                                    <p:animEffect filter="fade" transition="in">
                                      <p:cBhvr>
                                        <p:cTn dur="1000"/>
                                        <p:tgtEl>
                                          <p:spTgt spid="86">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6">
                                            <p:txEl>
                                              <p:pRg end="1" st="1"/>
                                            </p:txEl>
                                          </p:spTgt>
                                        </p:tgtEl>
                                        <p:attrNameLst>
                                          <p:attrName>style.visibility</p:attrName>
                                        </p:attrNameLst>
                                      </p:cBhvr>
                                      <p:to>
                                        <p:strVal val="visible"/>
                                      </p:to>
                                    </p:set>
                                    <p:animEffect filter="fade" transition="in">
                                      <p:cBhvr>
                                        <p:cTn dur="1000"/>
                                        <p:tgtEl>
                                          <p:spTgt spid="86">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6">
                                            <p:txEl>
                                              <p:pRg end="2" st="2"/>
                                            </p:txEl>
                                          </p:spTgt>
                                        </p:tgtEl>
                                        <p:attrNameLst>
                                          <p:attrName>style.visibility</p:attrName>
                                        </p:attrNameLst>
                                      </p:cBhvr>
                                      <p:to>
                                        <p:strVal val="visible"/>
                                      </p:to>
                                    </p:set>
                                    <p:animEffect filter="fade" transition="in">
                                      <p:cBhvr>
                                        <p:cTn dur="1000"/>
                                        <p:tgtEl>
                                          <p:spTgt spid="86">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6">
                                            <p:txEl>
                                              <p:pRg end="3" st="3"/>
                                            </p:txEl>
                                          </p:spTgt>
                                        </p:tgtEl>
                                        <p:attrNameLst>
                                          <p:attrName>style.visibility</p:attrName>
                                        </p:attrNameLst>
                                      </p:cBhvr>
                                      <p:to>
                                        <p:strVal val="visible"/>
                                      </p:to>
                                    </p:set>
                                    <p:animEffect filter="fade" transition="in">
                                      <p:cBhvr>
                                        <p:cTn dur="1000"/>
                                        <p:tgtEl>
                                          <p:spTgt spid="86">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6">
                                            <p:txEl>
                                              <p:pRg end="4" st="4"/>
                                            </p:txEl>
                                          </p:spTgt>
                                        </p:tgtEl>
                                        <p:attrNameLst>
                                          <p:attrName>style.visibility</p:attrName>
                                        </p:attrNameLst>
                                      </p:cBhvr>
                                      <p:to>
                                        <p:strVal val="visible"/>
                                      </p:to>
                                    </p:set>
                                    <p:animEffect filter="fade" transition="in">
                                      <p:cBhvr>
                                        <p:cTn dur="1000"/>
                                        <p:tgtEl>
                                          <p:spTgt spid="86">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6">
                                            <p:txEl>
                                              <p:pRg end="5" st="5"/>
                                            </p:txEl>
                                          </p:spTgt>
                                        </p:tgtEl>
                                        <p:attrNameLst>
                                          <p:attrName>style.visibility</p:attrName>
                                        </p:attrNameLst>
                                      </p:cBhvr>
                                      <p:to>
                                        <p:strVal val="visible"/>
                                      </p:to>
                                    </p:set>
                                    <p:animEffect filter="fade" transition="in">
                                      <p:cBhvr>
                                        <p:cTn dur="1000"/>
                                        <p:tgtEl>
                                          <p:spTgt spid="86">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6">
                                            <p:txEl>
                                              <p:pRg end="6" st="6"/>
                                            </p:txEl>
                                          </p:spTgt>
                                        </p:tgtEl>
                                        <p:attrNameLst>
                                          <p:attrName>style.visibility</p:attrName>
                                        </p:attrNameLst>
                                      </p:cBhvr>
                                      <p:to>
                                        <p:strVal val="visible"/>
                                      </p:to>
                                    </p:set>
                                    <p:animEffect filter="fade" transition="in">
                                      <p:cBhvr>
                                        <p:cTn dur="1000"/>
                                        <p:tgtEl>
                                          <p:spTgt spid="86">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6">
                                            <p:txEl>
                                              <p:pRg end="7" st="7"/>
                                            </p:txEl>
                                          </p:spTgt>
                                        </p:tgtEl>
                                        <p:attrNameLst>
                                          <p:attrName>style.visibility</p:attrName>
                                        </p:attrNameLst>
                                      </p:cBhvr>
                                      <p:to>
                                        <p:strVal val="visible"/>
                                      </p:to>
                                    </p:set>
                                    <p:animEffect filter="fade" transition="in">
                                      <p:cBhvr>
                                        <p:cTn dur="1000"/>
                                        <p:tgtEl>
                                          <p:spTgt spid="86">
                                            <p:txEl>
                                              <p:pRg end="7" st="7"/>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6">
                                            <p:txEl>
                                              <p:pRg end="8" st="8"/>
                                            </p:txEl>
                                          </p:spTgt>
                                        </p:tgtEl>
                                        <p:attrNameLst>
                                          <p:attrName>style.visibility</p:attrName>
                                        </p:attrNameLst>
                                      </p:cBhvr>
                                      <p:to>
                                        <p:strVal val="visible"/>
                                      </p:to>
                                    </p:set>
                                    <p:animEffect filter="fade" transition="in">
                                      <p:cBhvr>
                                        <p:cTn dur="1000"/>
                                        <p:tgtEl>
                                          <p:spTgt spid="86">
                                            <p:txEl>
                                              <p:pRg end="8" st="8"/>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16"/>
          <p:cNvSpPr txBox="1"/>
          <p:nvPr>
            <p:ph type="title"/>
          </p:nvPr>
        </p:nvSpPr>
        <p:spPr>
          <a:xfrm>
            <a:off x="889650" y="107150"/>
            <a:ext cx="10977900" cy="14631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dk1"/>
              </a:buClr>
              <a:buSzPts val="4400"/>
              <a:buFont typeface="Arial"/>
              <a:buNone/>
            </a:pPr>
            <a:r>
              <a:rPr lang="en-US" sz="4000"/>
              <a:t>Moodle &amp; Mahara facilitated homing of H5P</a:t>
            </a:r>
            <a:endParaRPr sz="4000"/>
          </a:p>
        </p:txBody>
      </p:sp>
      <p:sp>
        <p:nvSpPr>
          <p:cNvPr id="93" name="Google Shape;93;p16"/>
          <p:cNvSpPr txBox="1"/>
          <p:nvPr>
            <p:ph idx="1" type="body"/>
          </p:nvPr>
        </p:nvSpPr>
        <p:spPr>
          <a:xfrm>
            <a:off x="2466159" y="1833059"/>
            <a:ext cx="4324800" cy="3668700"/>
          </a:xfrm>
          <a:prstGeom prst="rect">
            <a:avLst/>
          </a:prstGeom>
          <a:noFill/>
          <a:ln>
            <a:noFill/>
          </a:ln>
        </p:spPr>
        <p:txBody>
          <a:bodyPr anchorCtr="0" anchor="t" bIns="45700" lIns="91425" spcFirstLastPara="1" rIns="91425" wrap="square" tIns="45700">
            <a:noAutofit/>
          </a:bodyPr>
          <a:lstStyle/>
          <a:p>
            <a:pPr indent="0" lvl="0" marL="457200" rtl="0" algn="l">
              <a:lnSpc>
                <a:spcPct val="90000"/>
              </a:lnSpc>
              <a:spcBef>
                <a:spcPts val="0"/>
              </a:spcBef>
              <a:spcAft>
                <a:spcPts val="0"/>
              </a:spcAft>
              <a:buNone/>
            </a:pPr>
            <a:r>
              <a:t/>
            </a:r>
            <a:endParaRPr/>
          </a:p>
          <a:p>
            <a:pPr indent="0" lvl="0" marL="457200" rtl="0" algn="l">
              <a:lnSpc>
                <a:spcPct val="90000"/>
              </a:lnSpc>
              <a:spcBef>
                <a:spcPts val="0"/>
              </a:spcBef>
              <a:spcAft>
                <a:spcPts val="0"/>
              </a:spcAft>
              <a:buNone/>
            </a:pPr>
            <a:r>
              <a:rPr lang="en-US"/>
              <a:t>  </a:t>
            </a:r>
            <a:endParaRPr/>
          </a:p>
          <a:p>
            <a:pPr indent="0" lvl="0" marL="457200" rtl="0" algn="l">
              <a:lnSpc>
                <a:spcPct val="90000"/>
              </a:lnSpc>
              <a:spcBef>
                <a:spcPts val="0"/>
              </a:spcBef>
              <a:spcAft>
                <a:spcPts val="0"/>
              </a:spcAft>
              <a:buNone/>
            </a:pPr>
            <a:r>
              <a:t/>
            </a:r>
            <a:endParaRPr/>
          </a:p>
        </p:txBody>
      </p:sp>
      <p:sp>
        <p:nvSpPr>
          <p:cNvPr id="94" name="Google Shape;94;p16"/>
          <p:cNvSpPr txBox="1"/>
          <p:nvPr>
            <p:ph idx="2" type="body"/>
          </p:nvPr>
        </p:nvSpPr>
        <p:spPr>
          <a:xfrm>
            <a:off x="7246138" y="1833059"/>
            <a:ext cx="4248900" cy="3668700"/>
          </a:xfrm>
          <a:prstGeom prst="rect">
            <a:avLst/>
          </a:prstGeom>
        </p:spPr>
        <p:txBody>
          <a:bodyPr anchorCtr="0" anchor="t" bIns="45700" lIns="91425" spcFirstLastPara="1" rIns="91425" wrap="square" tIns="45700">
            <a:noAutofit/>
          </a:bodyPr>
          <a:lstStyle/>
          <a:p>
            <a:pPr indent="0" lvl="0" marL="0" rtl="0" algn="l">
              <a:spcBef>
                <a:spcPts val="1000"/>
              </a:spcBef>
              <a:spcAft>
                <a:spcPts val="0"/>
              </a:spcAft>
              <a:buNone/>
            </a:pPr>
            <a:r>
              <a:t/>
            </a:r>
            <a:endParaRPr/>
          </a:p>
        </p:txBody>
      </p:sp>
      <p:sp>
        <p:nvSpPr>
          <p:cNvPr id="95" name="Google Shape;95;p16"/>
          <p:cNvSpPr txBox="1"/>
          <p:nvPr>
            <p:ph idx="12" type="sldNum"/>
          </p:nvPr>
        </p:nvSpPr>
        <p:spPr>
          <a:xfrm>
            <a:off x="11409045" y="6333134"/>
            <a:ext cx="731700" cy="5250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None/>
            </a:pPr>
            <a:fld id="{00000000-1234-1234-1234-123412341234}" type="slidenum">
              <a:rPr lang="en-US"/>
              <a:t>‹#›</a:t>
            </a:fld>
            <a:endParaRPr/>
          </a:p>
        </p:txBody>
      </p:sp>
      <p:pic>
        <p:nvPicPr>
          <p:cNvPr id="96" name="Google Shape;96;p16"/>
          <p:cNvPicPr preferRelativeResize="0"/>
          <p:nvPr/>
        </p:nvPicPr>
        <p:blipFill>
          <a:blip r:embed="rId3">
            <a:alphaModFix/>
          </a:blip>
          <a:stretch>
            <a:fillRect/>
          </a:stretch>
        </p:blipFill>
        <p:spPr>
          <a:xfrm>
            <a:off x="708400" y="1194738"/>
            <a:ext cx="4904175" cy="5197350"/>
          </a:xfrm>
          <a:prstGeom prst="rect">
            <a:avLst/>
          </a:prstGeom>
          <a:noFill/>
          <a:ln>
            <a:noFill/>
          </a:ln>
        </p:spPr>
      </p:pic>
      <p:pic>
        <p:nvPicPr>
          <p:cNvPr id="97" name="Google Shape;97;p16"/>
          <p:cNvPicPr preferRelativeResize="0"/>
          <p:nvPr/>
        </p:nvPicPr>
        <p:blipFill>
          <a:blip r:embed="rId4">
            <a:alphaModFix/>
          </a:blip>
          <a:stretch>
            <a:fillRect/>
          </a:stretch>
        </p:blipFill>
        <p:spPr>
          <a:xfrm>
            <a:off x="5756875" y="1253700"/>
            <a:ext cx="5652175" cy="5079424"/>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17"/>
          <p:cNvSpPr txBox="1"/>
          <p:nvPr>
            <p:ph type="title"/>
          </p:nvPr>
        </p:nvSpPr>
        <p:spPr>
          <a:xfrm>
            <a:off x="2466159" y="365125"/>
            <a:ext cx="9028800" cy="1325700"/>
          </a:xfrm>
          <a:prstGeom prst="rect">
            <a:avLst/>
          </a:prstGeom>
        </p:spPr>
        <p:txBody>
          <a:bodyPr anchorCtr="0" anchor="ctr" bIns="45700" lIns="91425" spcFirstLastPara="1" rIns="91425" wrap="square" tIns="45700">
            <a:noAutofit/>
          </a:bodyPr>
          <a:lstStyle/>
          <a:p>
            <a:pPr indent="0" lvl="0" marL="0" rtl="0" algn="l">
              <a:spcBef>
                <a:spcPts val="0"/>
              </a:spcBef>
              <a:spcAft>
                <a:spcPts val="0"/>
              </a:spcAft>
              <a:buNone/>
            </a:pPr>
            <a:r>
              <a:rPr lang="en-US"/>
              <a:t>Scaffolded introduction</a:t>
            </a:r>
            <a:endParaRPr/>
          </a:p>
        </p:txBody>
      </p:sp>
      <p:sp>
        <p:nvSpPr>
          <p:cNvPr id="104" name="Google Shape;104;p17"/>
          <p:cNvSpPr txBox="1"/>
          <p:nvPr>
            <p:ph idx="1" type="body"/>
          </p:nvPr>
        </p:nvSpPr>
        <p:spPr>
          <a:xfrm>
            <a:off x="2466153" y="1825625"/>
            <a:ext cx="5597400" cy="3746700"/>
          </a:xfrm>
          <a:prstGeom prst="rect">
            <a:avLst/>
          </a:prstGeom>
        </p:spPr>
        <p:txBody>
          <a:bodyPr anchorCtr="0" anchor="t" bIns="45700" lIns="91425" spcFirstLastPara="1" rIns="91425" wrap="square" tIns="45700">
            <a:noAutofit/>
          </a:bodyPr>
          <a:lstStyle/>
          <a:p>
            <a:pPr indent="0" lvl="0" marL="0" rtl="0" algn="ctr">
              <a:spcBef>
                <a:spcPts val="1000"/>
              </a:spcBef>
              <a:spcAft>
                <a:spcPts val="0"/>
              </a:spcAft>
              <a:buNone/>
            </a:pPr>
            <a:r>
              <a:t/>
            </a:r>
            <a:endParaRPr/>
          </a:p>
        </p:txBody>
      </p:sp>
      <p:sp>
        <p:nvSpPr>
          <p:cNvPr id="105" name="Google Shape;105;p17"/>
          <p:cNvSpPr txBox="1"/>
          <p:nvPr>
            <p:ph idx="12" type="sldNum"/>
          </p:nvPr>
        </p:nvSpPr>
        <p:spPr>
          <a:xfrm>
            <a:off x="11409045" y="6333134"/>
            <a:ext cx="731700" cy="5250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None/>
            </a:pPr>
            <a:fld id="{00000000-1234-1234-1234-123412341234}" type="slidenum">
              <a:rPr lang="en-US"/>
              <a:t>‹#›</a:t>
            </a:fld>
            <a:endParaRPr/>
          </a:p>
        </p:txBody>
      </p:sp>
      <p:sp>
        <p:nvSpPr>
          <p:cNvPr id="106" name="Google Shape;106;p17"/>
          <p:cNvSpPr/>
          <p:nvPr/>
        </p:nvSpPr>
        <p:spPr>
          <a:xfrm rot="-711049">
            <a:off x="5199877" y="3502996"/>
            <a:ext cx="1801191" cy="76960"/>
          </a:xfrm>
          <a:prstGeom prst="roundRect">
            <a:avLst>
              <a:gd fmla="val 50000" name="adj"/>
            </a:avLst>
          </a:prstGeom>
          <a:solidFill>
            <a:srgbClr val="D9D9D9"/>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nvGrpSpPr>
          <p:cNvPr id="107" name="Google Shape;107;p17"/>
          <p:cNvGrpSpPr/>
          <p:nvPr/>
        </p:nvGrpSpPr>
        <p:grpSpPr>
          <a:xfrm>
            <a:off x="5777320" y="1728325"/>
            <a:ext cx="2401347" cy="1776693"/>
            <a:chOff x="4409300" y="1134143"/>
            <a:chExt cx="1801055" cy="1332553"/>
          </a:xfrm>
        </p:grpSpPr>
        <p:sp>
          <p:nvSpPr>
            <p:cNvPr id="108" name="Google Shape;108;p17"/>
            <p:cNvSpPr/>
            <p:nvPr/>
          </p:nvSpPr>
          <p:spPr>
            <a:xfrm rot="-1789476">
              <a:off x="5185416" y="2276970"/>
              <a:ext cx="160451" cy="160451"/>
            </a:xfrm>
            <a:prstGeom prst="ellipse">
              <a:avLst/>
            </a:prstGeom>
            <a:solidFill>
              <a:srgbClr val="FFFFFF"/>
            </a:solidFill>
            <a:ln cap="flat" cmpd="sng" w="38100">
              <a:solidFill>
                <a:srgbClr val="858585"/>
              </a:solidFill>
              <a:prstDash val="solid"/>
              <a:round/>
              <a:headEnd len="sm" w="sm" type="none"/>
              <a:tailEnd len="sm" w="sm" type="none"/>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09" name="Google Shape;109;p17"/>
            <p:cNvSpPr txBox="1"/>
            <p:nvPr/>
          </p:nvSpPr>
          <p:spPr>
            <a:xfrm>
              <a:off x="4921731" y="1985297"/>
              <a:ext cx="696900" cy="276000"/>
            </a:xfrm>
            <a:prstGeom prst="rect">
              <a:avLst/>
            </a:prstGeom>
            <a:noFill/>
            <a:ln>
              <a:noFill/>
            </a:ln>
          </p:spPr>
          <p:txBody>
            <a:bodyPr anchorCtr="0" anchor="t" bIns="121900" lIns="121900" spcFirstLastPara="1" rIns="121900" wrap="square" tIns="121900">
              <a:noAutofit/>
            </a:bodyPr>
            <a:lstStyle/>
            <a:p>
              <a:pPr indent="0" lvl="0" marL="0" rtl="0" algn="l">
                <a:lnSpc>
                  <a:spcPct val="115000"/>
                </a:lnSpc>
                <a:spcBef>
                  <a:spcPts val="0"/>
                </a:spcBef>
                <a:spcAft>
                  <a:spcPts val="2100"/>
                </a:spcAft>
                <a:buNone/>
              </a:pPr>
              <a:r>
                <a:t/>
              </a:r>
              <a:endParaRPr b="1" sz="1100">
                <a:solidFill>
                  <a:srgbClr val="5E5E5E"/>
                </a:solidFill>
                <a:latin typeface="Roboto"/>
                <a:ea typeface="Roboto"/>
                <a:cs typeface="Roboto"/>
                <a:sym typeface="Roboto"/>
              </a:endParaRPr>
            </a:p>
          </p:txBody>
        </p:sp>
        <p:sp>
          <p:nvSpPr>
            <p:cNvPr id="110" name="Google Shape;110;p17"/>
            <p:cNvSpPr/>
            <p:nvPr/>
          </p:nvSpPr>
          <p:spPr>
            <a:xfrm>
              <a:off x="4409300" y="1219942"/>
              <a:ext cx="1712700" cy="703500"/>
            </a:xfrm>
            <a:prstGeom prst="roundRect">
              <a:avLst>
                <a:gd fmla="val 4485" name="adj"/>
              </a:avLst>
            </a:prstGeom>
            <a:solidFill>
              <a:srgbClr val="D9D9D9"/>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sz="1900"/>
            </a:p>
            <a:p>
              <a:pPr indent="0" lvl="0" marL="0" rtl="0" algn="l">
                <a:spcBef>
                  <a:spcPts val="0"/>
                </a:spcBef>
                <a:spcAft>
                  <a:spcPts val="0"/>
                </a:spcAft>
                <a:buNone/>
              </a:pPr>
              <a:r>
                <a:t/>
              </a:r>
              <a:endParaRPr sz="1900"/>
            </a:p>
            <a:p>
              <a:pPr indent="0" lvl="0" marL="0" rtl="0" algn="l">
                <a:spcBef>
                  <a:spcPts val="0"/>
                </a:spcBef>
                <a:spcAft>
                  <a:spcPts val="0"/>
                </a:spcAft>
                <a:buNone/>
              </a:pPr>
              <a:r>
                <a:t/>
              </a:r>
              <a:endParaRPr sz="1900"/>
            </a:p>
            <a:p>
              <a:pPr indent="0" lvl="0" marL="0" rtl="0" algn="l">
                <a:spcBef>
                  <a:spcPts val="0"/>
                </a:spcBef>
                <a:spcAft>
                  <a:spcPts val="0"/>
                </a:spcAft>
                <a:buNone/>
              </a:pPr>
              <a:r>
                <a:t/>
              </a:r>
              <a:endParaRPr sz="1900"/>
            </a:p>
            <a:p>
              <a:pPr indent="0" lvl="0" marL="0" rtl="0" algn="l">
                <a:spcBef>
                  <a:spcPts val="0"/>
                </a:spcBef>
                <a:spcAft>
                  <a:spcPts val="0"/>
                </a:spcAft>
                <a:buNone/>
              </a:pPr>
              <a:r>
                <a:t/>
              </a:r>
              <a:endParaRPr sz="1900"/>
            </a:p>
            <a:p>
              <a:pPr indent="0" lvl="0" marL="0" rtl="0" algn="l">
                <a:spcBef>
                  <a:spcPts val="0"/>
                </a:spcBef>
                <a:spcAft>
                  <a:spcPts val="0"/>
                </a:spcAft>
                <a:buNone/>
              </a:pPr>
              <a:r>
                <a:t/>
              </a:r>
              <a:endParaRPr sz="1900"/>
            </a:p>
            <a:p>
              <a:pPr indent="0" lvl="0" marL="0" rtl="0" algn="l">
                <a:spcBef>
                  <a:spcPts val="0"/>
                </a:spcBef>
                <a:spcAft>
                  <a:spcPts val="0"/>
                </a:spcAft>
                <a:buNone/>
              </a:pPr>
              <a:r>
                <a:t/>
              </a:r>
              <a:endParaRPr sz="1900"/>
            </a:p>
          </p:txBody>
        </p:sp>
        <p:sp>
          <p:nvSpPr>
            <p:cNvPr id="111" name="Google Shape;111;p17"/>
            <p:cNvSpPr/>
            <p:nvPr/>
          </p:nvSpPr>
          <p:spPr>
            <a:xfrm rot="10800000">
              <a:off x="5220625" y="1919036"/>
              <a:ext cx="90000" cy="67500"/>
            </a:xfrm>
            <a:prstGeom prst="triangle">
              <a:avLst>
                <a:gd fmla="val 50000" name="adj"/>
              </a:avLst>
            </a:prstGeom>
            <a:solidFill>
              <a:srgbClr val="D9D9D9"/>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12" name="Google Shape;112;p17"/>
            <p:cNvSpPr txBox="1"/>
            <p:nvPr/>
          </p:nvSpPr>
          <p:spPr>
            <a:xfrm>
              <a:off x="4453555" y="1134143"/>
              <a:ext cx="1756800" cy="875100"/>
            </a:xfrm>
            <a:prstGeom prst="rect">
              <a:avLst/>
            </a:prstGeom>
            <a:noFill/>
            <a:ln>
              <a:noFill/>
            </a:ln>
          </p:spPr>
          <p:txBody>
            <a:bodyPr anchorCtr="0" anchor="t" bIns="121900" lIns="121900" spcFirstLastPara="1" rIns="121900" wrap="square" tIns="121900">
              <a:noAutofit/>
            </a:bodyPr>
            <a:lstStyle/>
            <a:p>
              <a:pPr indent="0" lvl="0" marL="0" rtl="0" algn="ctr">
                <a:lnSpc>
                  <a:spcPct val="115000"/>
                </a:lnSpc>
                <a:spcBef>
                  <a:spcPts val="0"/>
                </a:spcBef>
                <a:spcAft>
                  <a:spcPts val="0"/>
                </a:spcAft>
                <a:buClr>
                  <a:schemeClr val="dk1"/>
                </a:buClr>
                <a:buSzPts val="1100"/>
                <a:buFont typeface="Arial"/>
                <a:buNone/>
              </a:pPr>
              <a:r>
                <a:rPr b="1" lang="en-US">
                  <a:latin typeface="Roboto"/>
                  <a:ea typeface="Roboto"/>
                  <a:cs typeface="Roboto"/>
                  <a:sym typeface="Roboto"/>
                </a:rPr>
                <a:t>Students create H5P interactions embedded in video created by students</a:t>
              </a:r>
              <a:endParaRPr b="1" sz="1300"/>
            </a:p>
          </p:txBody>
        </p:sp>
      </p:grpSp>
      <p:sp>
        <p:nvSpPr>
          <p:cNvPr id="113" name="Google Shape;113;p17"/>
          <p:cNvSpPr/>
          <p:nvPr/>
        </p:nvSpPr>
        <p:spPr>
          <a:xfrm flipH="1" rot="711049">
            <a:off x="3477738" y="3502996"/>
            <a:ext cx="1801191" cy="76960"/>
          </a:xfrm>
          <a:prstGeom prst="roundRect">
            <a:avLst>
              <a:gd fmla="val 50000" name="adj"/>
            </a:avLst>
          </a:prstGeom>
          <a:solidFill>
            <a:srgbClr val="701C7F"/>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nvGrpSpPr>
          <p:cNvPr id="114" name="Google Shape;114;p17"/>
          <p:cNvGrpSpPr/>
          <p:nvPr/>
        </p:nvGrpSpPr>
        <p:grpSpPr>
          <a:xfrm>
            <a:off x="4043175" y="3577574"/>
            <a:ext cx="2342517" cy="1753300"/>
            <a:chOff x="2977743" y="2541798"/>
            <a:chExt cx="1756932" cy="1315008"/>
          </a:xfrm>
        </p:grpSpPr>
        <p:sp>
          <p:nvSpPr>
            <p:cNvPr id="115" name="Google Shape;115;p17"/>
            <p:cNvSpPr txBox="1"/>
            <p:nvPr/>
          </p:nvSpPr>
          <p:spPr>
            <a:xfrm>
              <a:off x="3529877" y="2735584"/>
              <a:ext cx="696900" cy="276000"/>
            </a:xfrm>
            <a:prstGeom prst="rect">
              <a:avLst/>
            </a:prstGeom>
            <a:noFill/>
            <a:ln>
              <a:noFill/>
            </a:ln>
          </p:spPr>
          <p:txBody>
            <a:bodyPr anchorCtr="0" anchor="t" bIns="121900" lIns="121900" spcFirstLastPara="1" rIns="121900" wrap="square" tIns="121900">
              <a:noAutofit/>
            </a:bodyPr>
            <a:lstStyle/>
            <a:p>
              <a:pPr indent="0" lvl="0" marL="0" rtl="0" algn="ctr">
                <a:lnSpc>
                  <a:spcPct val="115000"/>
                </a:lnSpc>
                <a:spcBef>
                  <a:spcPts val="0"/>
                </a:spcBef>
                <a:spcAft>
                  <a:spcPts val="2100"/>
                </a:spcAft>
                <a:buNone/>
              </a:pPr>
              <a:r>
                <a:t/>
              </a:r>
              <a:endParaRPr b="1" sz="1100">
                <a:solidFill>
                  <a:srgbClr val="701C7F"/>
                </a:solidFill>
                <a:latin typeface="Roboto"/>
                <a:ea typeface="Roboto"/>
                <a:cs typeface="Roboto"/>
                <a:sym typeface="Roboto"/>
              </a:endParaRPr>
            </a:p>
          </p:txBody>
        </p:sp>
        <p:sp>
          <p:nvSpPr>
            <p:cNvPr id="116" name="Google Shape;116;p17"/>
            <p:cNvSpPr/>
            <p:nvPr/>
          </p:nvSpPr>
          <p:spPr>
            <a:xfrm rot="-1789476">
              <a:off x="3798091" y="2571072"/>
              <a:ext cx="160451" cy="160451"/>
            </a:xfrm>
            <a:prstGeom prst="ellipse">
              <a:avLst/>
            </a:prstGeom>
            <a:solidFill>
              <a:srgbClr val="FFFFFF"/>
            </a:solidFill>
            <a:ln cap="flat" cmpd="sng" w="38100">
              <a:solidFill>
                <a:srgbClr val="701C7F"/>
              </a:solidFill>
              <a:prstDash val="solid"/>
              <a:round/>
              <a:headEnd len="sm" w="sm" type="none"/>
              <a:tailEnd len="sm" w="sm" type="none"/>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17" name="Google Shape;117;p17"/>
            <p:cNvSpPr/>
            <p:nvPr/>
          </p:nvSpPr>
          <p:spPr>
            <a:xfrm>
              <a:off x="3021975" y="3069013"/>
              <a:ext cx="1712700" cy="703500"/>
            </a:xfrm>
            <a:prstGeom prst="roundRect">
              <a:avLst>
                <a:gd fmla="val 4485" name="adj"/>
              </a:avLst>
            </a:prstGeom>
            <a:solidFill>
              <a:srgbClr val="701C7F"/>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sz="1900"/>
            </a:p>
            <a:p>
              <a:pPr indent="0" lvl="0" marL="0" rtl="0" algn="l">
                <a:spcBef>
                  <a:spcPts val="0"/>
                </a:spcBef>
                <a:spcAft>
                  <a:spcPts val="0"/>
                </a:spcAft>
                <a:buNone/>
              </a:pPr>
              <a:r>
                <a:t/>
              </a:r>
              <a:endParaRPr sz="1900"/>
            </a:p>
            <a:p>
              <a:pPr indent="0" lvl="0" marL="0" rtl="0" algn="l">
                <a:spcBef>
                  <a:spcPts val="0"/>
                </a:spcBef>
                <a:spcAft>
                  <a:spcPts val="0"/>
                </a:spcAft>
                <a:buNone/>
              </a:pPr>
              <a:r>
                <a:t/>
              </a:r>
              <a:endParaRPr sz="1900"/>
            </a:p>
            <a:p>
              <a:pPr indent="0" lvl="0" marL="0" rtl="0" algn="l">
                <a:spcBef>
                  <a:spcPts val="0"/>
                </a:spcBef>
                <a:spcAft>
                  <a:spcPts val="0"/>
                </a:spcAft>
                <a:buNone/>
              </a:pPr>
              <a:r>
                <a:t/>
              </a:r>
              <a:endParaRPr sz="1900"/>
            </a:p>
            <a:p>
              <a:pPr indent="0" lvl="0" marL="0" rtl="0" algn="l">
                <a:spcBef>
                  <a:spcPts val="0"/>
                </a:spcBef>
                <a:spcAft>
                  <a:spcPts val="0"/>
                </a:spcAft>
                <a:buNone/>
              </a:pPr>
              <a:r>
                <a:t/>
              </a:r>
              <a:endParaRPr sz="1900"/>
            </a:p>
            <a:p>
              <a:pPr indent="0" lvl="0" marL="0" rtl="0" algn="l">
                <a:spcBef>
                  <a:spcPts val="0"/>
                </a:spcBef>
                <a:spcAft>
                  <a:spcPts val="0"/>
                </a:spcAft>
                <a:buNone/>
              </a:pPr>
              <a:r>
                <a:t/>
              </a:r>
              <a:endParaRPr sz="1900"/>
            </a:p>
            <a:p>
              <a:pPr indent="0" lvl="0" marL="0" rtl="0" algn="l">
                <a:spcBef>
                  <a:spcPts val="0"/>
                </a:spcBef>
                <a:spcAft>
                  <a:spcPts val="0"/>
                </a:spcAft>
                <a:buNone/>
              </a:pPr>
              <a:r>
                <a:t/>
              </a:r>
              <a:endParaRPr sz="1900"/>
            </a:p>
          </p:txBody>
        </p:sp>
        <p:sp>
          <p:nvSpPr>
            <p:cNvPr id="118" name="Google Shape;118;p17"/>
            <p:cNvSpPr txBox="1"/>
            <p:nvPr/>
          </p:nvSpPr>
          <p:spPr>
            <a:xfrm>
              <a:off x="2977743" y="3106206"/>
              <a:ext cx="1712700" cy="750600"/>
            </a:xfrm>
            <a:prstGeom prst="rect">
              <a:avLst/>
            </a:prstGeom>
            <a:noFill/>
            <a:ln>
              <a:noFill/>
            </a:ln>
          </p:spPr>
          <p:txBody>
            <a:bodyPr anchorCtr="0" anchor="t" bIns="121900" lIns="121900" spcFirstLastPara="1" rIns="121900" wrap="square" tIns="121900">
              <a:noAutofit/>
            </a:bodyPr>
            <a:lstStyle/>
            <a:p>
              <a:pPr indent="0" lvl="0" marL="0" rtl="0" algn="ctr">
                <a:lnSpc>
                  <a:spcPct val="115000"/>
                </a:lnSpc>
                <a:spcBef>
                  <a:spcPts val="0"/>
                </a:spcBef>
                <a:spcAft>
                  <a:spcPts val="0"/>
                </a:spcAft>
                <a:buClr>
                  <a:schemeClr val="dk1"/>
                </a:buClr>
                <a:buSzPts val="1100"/>
                <a:buFont typeface="Arial"/>
                <a:buNone/>
              </a:pPr>
              <a:r>
                <a:rPr b="1" lang="en-US">
                  <a:solidFill>
                    <a:schemeClr val="lt1"/>
                  </a:solidFill>
                  <a:latin typeface="Roboto"/>
                  <a:ea typeface="Roboto"/>
                  <a:cs typeface="Roboto"/>
                  <a:sym typeface="Roboto"/>
                </a:rPr>
                <a:t>Students create H5P interactions embedded in video cloned by students</a:t>
              </a:r>
              <a:endParaRPr b="1" sz="1300">
                <a:solidFill>
                  <a:srgbClr val="FFFFFF"/>
                </a:solidFill>
              </a:endParaRPr>
            </a:p>
          </p:txBody>
        </p:sp>
        <p:sp>
          <p:nvSpPr>
            <p:cNvPr id="119" name="Google Shape;119;p17"/>
            <p:cNvSpPr/>
            <p:nvPr/>
          </p:nvSpPr>
          <p:spPr>
            <a:xfrm>
              <a:off x="3833325" y="3004364"/>
              <a:ext cx="90000" cy="67500"/>
            </a:xfrm>
            <a:prstGeom prst="triangle">
              <a:avLst>
                <a:gd fmla="val 50000" name="adj"/>
              </a:avLst>
            </a:prstGeom>
            <a:solidFill>
              <a:srgbClr val="701C7F"/>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sp>
        <p:nvSpPr>
          <p:cNvPr id="120" name="Google Shape;120;p17"/>
          <p:cNvSpPr/>
          <p:nvPr/>
        </p:nvSpPr>
        <p:spPr>
          <a:xfrm rot="-711198">
            <a:off x="2173527" y="3462021"/>
            <a:ext cx="1402097" cy="76960"/>
          </a:xfrm>
          <a:prstGeom prst="roundRect">
            <a:avLst>
              <a:gd fmla="val 50000" name="adj"/>
            </a:avLst>
          </a:prstGeom>
          <a:solidFill>
            <a:srgbClr val="701C7F"/>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nvGrpSpPr>
          <p:cNvPr id="121" name="Google Shape;121;p17"/>
          <p:cNvGrpSpPr/>
          <p:nvPr/>
        </p:nvGrpSpPr>
        <p:grpSpPr>
          <a:xfrm>
            <a:off x="2391829" y="1697997"/>
            <a:ext cx="2371576" cy="1767522"/>
            <a:chOff x="1637475" y="1219942"/>
            <a:chExt cx="1712700" cy="1246754"/>
          </a:xfrm>
        </p:grpSpPr>
        <p:sp>
          <p:nvSpPr>
            <p:cNvPr id="122" name="Google Shape;122;p17"/>
            <p:cNvSpPr/>
            <p:nvPr/>
          </p:nvSpPr>
          <p:spPr>
            <a:xfrm>
              <a:off x="1637475" y="1219942"/>
              <a:ext cx="1712700" cy="703500"/>
            </a:xfrm>
            <a:prstGeom prst="roundRect">
              <a:avLst>
                <a:gd fmla="val 4485" name="adj"/>
              </a:avLst>
            </a:prstGeom>
            <a:solidFill>
              <a:srgbClr val="701C7F"/>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sz="1900"/>
            </a:p>
            <a:p>
              <a:pPr indent="0" lvl="0" marL="0" rtl="0" algn="l">
                <a:spcBef>
                  <a:spcPts val="0"/>
                </a:spcBef>
                <a:spcAft>
                  <a:spcPts val="0"/>
                </a:spcAft>
                <a:buNone/>
              </a:pPr>
              <a:r>
                <a:t/>
              </a:r>
              <a:endParaRPr sz="1900"/>
            </a:p>
            <a:p>
              <a:pPr indent="0" lvl="0" marL="0" rtl="0" algn="l">
                <a:spcBef>
                  <a:spcPts val="0"/>
                </a:spcBef>
                <a:spcAft>
                  <a:spcPts val="0"/>
                </a:spcAft>
                <a:buNone/>
              </a:pPr>
              <a:r>
                <a:t/>
              </a:r>
              <a:endParaRPr sz="1900"/>
            </a:p>
            <a:p>
              <a:pPr indent="0" lvl="0" marL="0" rtl="0" algn="l">
                <a:spcBef>
                  <a:spcPts val="0"/>
                </a:spcBef>
                <a:spcAft>
                  <a:spcPts val="0"/>
                </a:spcAft>
                <a:buNone/>
              </a:pPr>
              <a:r>
                <a:t/>
              </a:r>
              <a:endParaRPr sz="1900"/>
            </a:p>
            <a:p>
              <a:pPr indent="0" lvl="0" marL="0" rtl="0" algn="l">
                <a:spcBef>
                  <a:spcPts val="0"/>
                </a:spcBef>
                <a:spcAft>
                  <a:spcPts val="0"/>
                </a:spcAft>
                <a:buNone/>
              </a:pPr>
              <a:r>
                <a:t/>
              </a:r>
              <a:endParaRPr sz="1900"/>
            </a:p>
            <a:p>
              <a:pPr indent="0" lvl="0" marL="0" rtl="0" algn="l">
                <a:spcBef>
                  <a:spcPts val="0"/>
                </a:spcBef>
                <a:spcAft>
                  <a:spcPts val="0"/>
                </a:spcAft>
                <a:buNone/>
              </a:pPr>
              <a:r>
                <a:t/>
              </a:r>
              <a:endParaRPr sz="1900"/>
            </a:p>
            <a:p>
              <a:pPr indent="0" lvl="0" marL="0" rtl="0" algn="l">
                <a:spcBef>
                  <a:spcPts val="0"/>
                </a:spcBef>
                <a:spcAft>
                  <a:spcPts val="0"/>
                </a:spcAft>
                <a:buNone/>
              </a:pPr>
              <a:r>
                <a:t/>
              </a:r>
              <a:endParaRPr sz="1900"/>
            </a:p>
          </p:txBody>
        </p:sp>
        <p:sp>
          <p:nvSpPr>
            <p:cNvPr id="123" name="Google Shape;123;p17"/>
            <p:cNvSpPr/>
            <p:nvPr/>
          </p:nvSpPr>
          <p:spPr>
            <a:xfrm rot="10800000">
              <a:off x="2448800" y="1919036"/>
              <a:ext cx="90000" cy="67500"/>
            </a:xfrm>
            <a:prstGeom prst="triangle">
              <a:avLst>
                <a:gd fmla="val 50000" name="adj"/>
              </a:avLst>
            </a:prstGeom>
            <a:solidFill>
              <a:srgbClr val="701C7F"/>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24" name="Google Shape;124;p17"/>
            <p:cNvSpPr txBox="1"/>
            <p:nvPr/>
          </p:nvSpPr>
          <p:spPr>
            <a:xfrm>
              <a:off x="1681725" y="1257142"/>
              <a:ext cx="1624200" cy="624600"/>
            </a:xfrm>
            <a:prstGeom prst="rect">
              <a:avLst/>
            </a:prstGeom>
            <a:noFill/>
            <a:ln>
              <a:noFill/>
            </a:ln>
          </p:spPr>
          <p:txBody>
            <a:bodyPr anchorCtr="0" anchor="t" bIns="121900" lIns="121900" spcFirstLastPara="1" rIns="121900" wrap="square" tIns="121900">
              <a:noAutofit/>
            </a:bodyPr>
            <a:lstStyle/>
            <a:p>
              <a:pPr indent="0" lvl="0" marL="0" rtl="0" algn="ctr">
                <a:lnSpc>
                  <a:spcPct val="115000"/>
                </a:lnSpc>
                <a:spcBef>
                  <a:spcPts val="0"/>
                </a:spcBef>
                <a:spcAft>
                  <a:spcPts val="0"/>
                </a:spcAft>
                <a:buClr>
                  <a:schemeClr val="dk1"/>
                </a:buClr>
                <a:buSzPts val="1100"/>
                <a:buFont typeface="Arial"/>
                <a:buNone/>
              </a:pPr>
              <a:r>
                <a:rPr b="1" lang="en-US">
                  <a:solidFill>
                    <a:schemeClr val="lt1"/>
                  </a:solidFill>
                  <a:latin typeface="Roboto"/>
                  <a:ea typeface="Roboto"/>
                  <a:cs typeface="Roboto"/>
                  <a:sym typeface="Roboto"/>
                </a:rPr>
                <a:t>Students answer H5P questions embedded  in video cloned by lecturer</a:t>
              </a:r>
              <a:endParaRPr b="1" sz="1300">
                <a:solidFill>
                  <a:srgbClr val="FFFFFF"/>
                </a:solidFill>
              </a:endParaRPr>
            </a:p>
          </p:txBody>
        </p:sp>
        <p:sp>
          <p:nvSpPr>
            <p:cNvPr id="125" name="Google Shape;125;p17"/>
            <p:cNvSpPr/>
            <p:nvPr/>
          </p:nvSpPr>
          <p:spPr>
            <a:xfrm rot="-1789476">
              <a:off x="2410765" y="2276970"/>
              <a:ext cx="160451" cy="160451"/>
            </a:xfrm>
            <a:prstGeom prst="ellipse">
              <a:avLst/>
            </a:prstGeom>
            <a:solidFill>
              <a:srgbClr val="FFFFFF"/>
            </a:solidFill>
            <a:ln cap="flat" cmpd="sng" w="38100">
              <a:solidFill>
                <a:srgbClr val="701C7F"/>
              </a:solidFill>
              <a:prstDash val="solid"/>
              <a:round/>
              <a:headEnd len="sm" w="sm" type="none"/>
              <a:tailEnd len="sm" w="sm" type="none"/>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sp>
        <p:nvSpPr>
          <p:cNvPr id="130" name="Google Shape;130;p18"/>
          <p:cNvSpPr txBox="1"/>
          <p:nvPr>
            <p:ph type="title"/>
          </p:nvPr>
        </p:nvSpPr>
        <p:spPr>
          <a:xfrm>
            <a:off x="2466159" y="365125"/>
            <a:ext cx="9028800" cy="13257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dk1"/>
              </a:buClr>
              <a:buSzPts val="4400"/>
              <a:buFont typeface="Arial"/>
              <a:buNone/>
            </a:pPr>
            <a:r>
              <a:rPr lang="en-US"/>
              <a:t>Findings</a:t>
            </a:r>
            <a:endParaRPr/>
          </a:p>
        </p:txBody>
      </p:sp>
      <p:sp>
        <p:nvSpPr>
          <p:cNvPr id="131" name="Google Shape;131;p18"/>
          <p:cNvSpPr txBox="1"/>
          <p:nvPr>
            <p:ph idx="12" type="sldNum"/>
          </p:nvPr>
        </p:nvSpPr>
        <p:spPr>
          <a:xfrm>
            <a:off x="11409045" y="6333134"/>
            <a:ext cx="731700" cy="5250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None/>
            </a:pPr>
            <a:fld id="{00000000-1234-1234-1234-123412341234}" type="slidenum">
              <a:rPr lang="en-US"/>
              <a:t>‹#›</a:t>
            </a:fld>
            <a:endParaRPr/>
          </a:p>
        </p:txBody>
      </p:sp>
      <p:pic>
        <p:nvPicPr>
          <p:cNvPr id="132" name="Google Shape;132;p18"/>
          <p:cNvPicPr preferRelativeResize="0"/>
          <p:nvPr/>
        </p:nvPicPr>
        <p:blipFill rotWithShape="1">
          <a:blip r:embed="rId3">
            <a:alphaModFix/>
          </a:blip>
          <a:srcRect b="0" l="24647" r="25104" t="0"/>
          <a:stretch/>
        </p:blipFill>
        <p:spPr>
          <a:xfrm>
            <a:off x="2588925" y="1342750"/>
            <a:ext cx="2182500" cy="2586100"/>
          </a:xfrm>
          <a:prstGeom prst="rect">
            <a:avLst/>
          </a:prstGeom>
          <a:noFill/>
          <a:ln>
            <a:noFill/>
          </a:ln>
        </p:spPr>
      </p:pic>
      <p:pic>
        <p:nvPicPr>
          <p:cNvPr id="133" name="Google Shape;133;p18"/>
          <p:cNvPicPr preferRelativeResize="0"/>
          <p:nvPr/>
        </p:nvPicPr>
        <p:blipFill rotWithShape="1">
          <a:blip r:embed="rId4">
            <a:alphaModFix/>
          </a:blip>
          <a:srcRect b="0" l="24084" r="23284" t="0"/>
          <a:stretch/>
        </p:blipFill>
        <p:spPr>
          <a:xfrm>
            <a:off x="4792125" y="1341925"/>
            <a:ext cx="2286000" cy="2587750"/>
          </a:xfrm>
          <a:prstGeom prst="rect">
            <a:avLst/>
          </a:prstGeom>
          <a:noFill/>
          <a:ln>
            <a:noFill/>
          </a:ln>
        </p:spPr>
      </p:pic>
      <p:pic>
        <p:nvPicPr>
          <p:cNvPr id="134" name="Google Shape;134;p18"/>
          <p:cNvPicPr preferRelativeResize="0"/>
          <p:nvPr/>
        </p:nvPicPr>
        <p:blipFill rotWithShape="1">
          <a:blip r:embed="rId5">
            <a:alphaModFix/>
          </a:blip>
          <a:srcRect b="0" l="24753" r="24994" t="0"/>
          <a:stretch/>
        </p:blipFill>
        <p:spPr>
          <a:xfrm>
            <a:off x="2588925" y="3928850"/>
            <a:ext cx="2182500" cy="2586100"/>
          </a:xfrm>
          <a:prstGeom prst="rect">
            <a:avLst/>
          </a:prstGeom>
          <a:noFill/>
          <a:ln>
            <a:noFill/>
          </a:ln>
        </p:spPr>
      </p:pic>
      <p:pic>
        <p:nvPicPr>
          <p:cNvPr id="135" name="Google Shape;135;p18"/>
          <p:cNvPicPr preferRelativeResize="0"/>
          <p:nvPr/>
        </p:nvPicPr>
        <p:blipFill rotWithShape="1">
          <a:blip r:embed="rId6">
            <a:alphaModFix/>
          </a:blip>
          <a:srcRect b="0" l="24084" r="23284" t="0"/>
          <a:stretch/>
        </p:blipFill>
        <p:spPr>
          <a:xfrm>
            <a:off x="4792125" y="3928850"/>
            <a:ext cx="2286000" cy="2587750"/>
          </a:xfrm>
          <a:prstGeom prst="rect">
            <a:avLst/>
          </a:prstGeom>
          <a:noFill/>
          <a:ln>
            <a:noFill/>
          </a:ln>
        </p:spPr>
      </p:pic>
      <p:grpSp>
        <p:nvGrpSpPr>
          <p:cNvPr id="136" name="Google Shape;136;p18"/>
          <p:cNvGrpSpPr/>
          <p:nvPr/>
        </p:nvGrpSpPr>
        <p:grpSpPr>
          <a:xfrm>
            <a:off x="8082674" y="2001740"/>
            <a:ext cx="3497946" cy="4331389"/>
            <a:chOff x="3071457" y="2013819"/>
            <a:chExt cx="1944600" cy="4018359"/>
          </a:xfrm>
        </p:grpSpPr>
        <p:sp>
          <p:nvSpPr>
            <p:cNvPr id="137" name="Google Shape;137;p18"/>
            <p:cNvSpPr/>
            <p:nvPr/>
          </p:nvSpPr>
          <p:spPr>
            <a:xfrm flipH="1" rot="10800000">
              <a:off x="3071457" y="2013819"/>
              <a:ext cx="1944600" cy="3729900"/>
            </a:xfrm>
            <a:prstGeom prst="round2DiagRect">
              <a:avLst>
                <a:gd fmla="val 0" name="adj1"/>
                <a:gd fmla="val 17764" name="adj2"/>
              </a:avLst>
            </a:prstGeom>
            <a:solidFill>
              <a:srgbClr val="B02C2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38" name="Google Shape;138;p18"/>
            <p:cNvSpPr txBox="1"/>
            <p:nvPr/>
          </p:nvSpPr>
          <p:spPr>
            <a:xfrm>
              <a:off x="3317909" y="2163357"/>
              <a:ext cx="1451700" cy="459900"/>
            </a:xfrm>
            <a:prstGeom prst="rect">
              <a:avLst/>
            </a:prstGeom>
            <a:noFill/>
            <a:ln>
              <a:noFill/>
            </a:ln>
          </p:spPr>
          <p:txBody>
            <a:bodyPr anchorCtr="0" anchor="t" bIns="121900" lIns="121900" spcFirstLastPara="1" rIns="121900" wrap="square" tIns="121900">
              <a:noAutofit/>
            </a:bodyPr>
            <a:lstStyle/>
            <a:p>
              <a:pPr indent="0" lvl="0" marL="0" rtl="0" algn="l">
                <a:spcBef>
                  <a:spcPts val="0"/>
                </a:spcBef>
                <a:spcAft>
                  <a:spcPts val="0"/>
                </a:spcAft>
                <a:buNone/>
              </a:pPr>
              <a:r>
                <a:rPr b="1" lang="en-US" sz="1500">
                  <a:solidFill>
                    <a:srgbClr val="FFFFFF"/>
                  </a:solidFill>
                  <a:latin typeface="Roboto"/>
                  <a:ea typeface="Roboto"/>
                  <a:cs typeface="Roboto"/>
                  <a:sym typeface="Roboto"/>
                </a:rPr>
                <a:t>Post-project focus group</a:t>
              </a:r>
              <a:endParaRPr b="1" sz="1500">
                <a:solidFill>
                  <a:srgbClr val="FFFFFF"/>
                </a:solidFill>
                <a:latin typeface="Roboto"/>
                <a:ea typeface="Roboto"/>
                <a:cs typeface="Roboto"/>
                <a:sym typeface="Roboto"/>
              </a:endParaRPr>
            </a:p>
          </p:txBody>
        </p:sp>
        <p:sp>
          <p:nvSpPr>
            <p:cNvPr id="139" name="Google Shape;139;p18"/>
            <p:cNvSpPr txBox="1"/>
            <p:nvPr/>
          </p:nvSpPr>
          <p:spPr>
            <a:xfrm>
              <a:off x="3317906" y="2494578"/>
              <a:ext cx="1451700" cy="3537600"/>
            </a:xfrm>
            <a:prstGeom prst="rect">
              <a:avLst/>
            </a:prstGeom>
            <a:noFill/>
            <a:ln>
              <a:noFill/>
            </a:ln>
          </p:spPr>
          <p:txBody>
            <a:bodyPr anchorCtr="0" anchor="t" bIns="121900" lIns="121900" spcFirstLastPara="1" rIns="121900" wrap="square" tIns="121900">
              <a:noAutofit/>
            </a:bodyPr>
            <a:lstStyle/>
            <a:p>
              <a:pPr indent="0" lvl="0" marL="0" rtl="0" algn="l">
                <a:lnSpc>
                  <a:spcPct val="115000"/>
                </a:lnSpc>
                <a:spcBef>
                  <a:spcPts val="0"/>
                </a:spcBef>
                <a:spcAft>
                  <a:spcPts val="2100"/>
                </a:spcAft>
                <a:buNone/>
              </a:pPr>
              <a:r>
                <a:rPr b="1" lang="en-US" sz="1600">
                  <a:solidFill>
                    <a:srgbClr val="FFFFFF"/>
                  </a:solidFill>
                  <a:latin typeface="Roboto"/>
                  <a:ea typeface="Roboto"/>
                  <a:cs typeface="Roboto"/>
                  <a:sym typeface="Roboto"/>
                </a:rPr>
                <a:t>Themes: </a:t>
              </a:r>
              <a:br>
                <a:rPr lang="en-US" sz="1600">
                  <a:solidFill>
                    <a:srgbClr val="FFFFFF"/>
                  </a:solidFill>
                  <a:latin typeface="Roboto"/>
                  <a:ea typeface="Roboto"/>
                  <a:cs typeface="Roboto"/>
                  <a:sym typeface="Roboto"/>
                </a:rPr>
              </a:br>
              <a:r>
                <a:rPr lang="en-US" sz="1600">
                  <a:solidFill>
                    <a:srgbClr val="FFFFFF"/>
                  </a:solidFill>
                  <a:latin typeface="Roboto"/>
                  <a:ea typeface="Roboto"/>
                  <a:cs typeface="Roboto"/>
                  <a:sym typeface="Roboto"/>
                </a:rPr>
                <a:t>1) Instructions and guidance; </a:t>
              </a:r>
              <a:br>
                <a:rPr lang="en-US" sz="1600">
                  <a:solidFill>
                    <a:srgbClr val="FFFFFF"/>
                  </a:solidFill>
                  <a:latin typeface="Roboto"/>
                  <a:ea typeface="Roboto"/>
                  <a:cs typeface="Roboto"/>
                  <a:sym typeface="Roboto"/>
                </a:rPr>
              </a:br>
              <a:r>
                <a:rPr lang="en-US" sz="1600">
                  <a:solidFill>
                    <a:srgbClr val="FFFFFF"/>
                  </a:solidFill>
                  <a:latin typeface="Roboto"/>
                  <a:ea typeface="Roboto"/>
                  <a:cs typeface="Roboto"/>
                  <a:sym typeface="Roboto"/>
                </a:rPr>
                <a:t>2) H5P technical interface; </a:t>
              </a:r>
              <a:br>
                <a:rPr lang="en-US" sz="1600">
                  <a:solidFill>
                    <a:srgbClr val="FFFFFF"/>
                  </a:solidFill>
                  <a:latin typeface="Roboto"/>
                  <a:ea typeface="Roboto"/>
                  <a:cs typeface="Roboto"/>
                  <a:sym typeface="Roboto"/>
                </a:rPr>
              </a:br>
              <a:r>
                <a:rPr lang="en-US" sz="1600">
                  <a:solidFill>
                    <a:srgbClr val="FFFFFF"/>
                  </a:solidFill>
                  <a:latin typeface="Roboto"/>
                  <a:ea typeface="Roboto"/>
                  <a:cs typeface="Roboto"/>
                  <a:sym typeface="Roboto"/>
                </a:rPr>
                <a:t>3) Tech-savviness; </a:t>
              </a:r>
              <a:br>
                <a:rPr lang="en-US" sz="1600">
                  <a:solidFill>
                    <a:srgbClr val="FFFFFF"/>
                  </a:solidFill>
                  <a:latin typeface="Roboto"/>
                  <a:ea typeface="Roboto"/>
                  <a:cs typeface="Roboto"/>
                  <a:sym typeface="Roboto"/>
                </a:rPr>
              </a:br>
              <a:r>
                <a:rPr lang="en-US" sz="1600">
                  <a:solidFill>
                    <a:srgbClr val="FFFFFF"/>
                  </a:solidFill>
                  <a:latin typeface="Roboto"/>
                  <a:ea typeface="Roboto"/>
                  <a:cs typeface="Roboto"/>
                  <a:sym typeface="Roboto"/>
                </a:rPr>
                <a:t>5) Attitude to digital skills development; </a:t>
              </a:r>
              <a:br>
                <a:rPr lang="en-US" sz="1600">
                  <a:solidFill>
                    <a:srgbClr val="FFFFFF"/>
                  </a:solidFill>
                  <a:latin typeface="Roboto"/>
                  <a:ea typeface="Roboto"/>
                  <a:cs typeface="Roboto"/>
                  <a:sym typeface="Roboto"/>
                </a:rPr>
              </a:br>
              <a:r>
                <a:rPr lang="en-US" sz="1600">
                  <a:solidFill>
                    <a:srgbClr val="FFFFFF"/>
                  </a:solidFill>
                  <a:latin typeface="Roboto"/>
                  <a:ea typeface="Roboto"/>
                  <a:cs typeface="Roboto"/>
                  <a:sym typeface="Roboto"/>
                </a:rPr>
                <a:t>6) Impact on language learning; </a:t>
              </a:r>
              <a:br>
                <a:rPr lang="en-US" sz="1600">
                  <a:solidFill>
                    <a:srgbClr val="FFFFFF"/>
                  </a:solidFill>
                  <a:latin typeface="Roboto"/>
                  <a:ea typeface="Roboto"/>
                  <a:cs typeface="Roboto"/>
                  <a:sym typeface="Roboto"/>
                </a:rPr>
              </a:br>
              <a:r>
                <a:rPr lang="en-US" sz="1600">
                  <a:solidFill>
                    <a:srgbClr val="FFFFFF"/>
                  </a:solidFill>
                  <a:latin typeface="Roboto"/>
                  <a:ea typeface="Roboto"/>
                  <a:cs typeface="Roboto"/>
                  <a:sym typeface="Roboto"/>
                </a:rPr>
                <a:t>7) Impact on reflective skills</a:t>
              </a:r>
              <a:endParaRPr sz="1600">
                <a:solidFill>
                  <a:srgbClr val="FFFFFF"/>
                </a:solidFill>
                <a:latin typeface="Roboto"/>
                <a:ea typeface="Roboto"/>
                <a:cs typeface="Roboto"/>
                <a:sym typeface="Roboto"/>
              </a:endParaRPr>
            </a:p>
          </p:txBody>
        </p:sp>
      </p:grpSp>
      <p:grpSp>
        <p:nvGrpSpPr>
          <p:cNvPr id="140" name="Google Shape;140;p18"/>
          <p:cNvGrpSpPr/>
          <p:nvPr/>
        </p:nvGrpSpPr>
        <p:grpSpPr>
          <a:xfrm>
            <a:off x="8158887" y="2788444"/>
            <a:ext cx="347155" cy="347155"/>
            <a:chOff x="3157188" y="909150"/>
            <a:chExt cx="470400" cy="470400"/>
          </a:xfrm>
        </p:grpSpPr>
        <p:sp>
          <p:nvSpPr>
            <p:cNvPr id="141" name="Google Shape;141;p18"/>
            <p:cNvSpPr/>
            <p:nvPr/>
          </p:nvSpPr>
          <p:spPr>
            <a:xfrm>
              <a:off x="3157188" y="909150"/>
              <a:ext cx="470400" cy="470400"/>
            </a:xfrm>
            <a:prstGeom prst="ellipse">
              <a:avLst/>
            </a:prstGeom>
            <a:solidFill>
              <a:srgbClr val="FFFFFF"/>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42" name="Google Shape;142;p18"/>
            <p:cNvSpPr/>
            <p:nvPr/>
          </p:nvSpPr>
          <p:spPr>
            <a:xfrm>
              <a:off x="3243138" y="995100"/>
              <a:ext cx="298500" cy="298500"/>
            </a:xfrm>
            <a:prstGeom prst="mathPlus">
              <a:avLst>
                <a:gd fmla="val 9900" name="adj1"/>
              </a:avLst>
            </a:prstGeom>
            <a:solidFill>
              <a:srgbClr val="D83829"/>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sp>
        <p:nvSpPr>
          <p:cNvPr id="148" name="Google Shape;148;p19"/>
          <p:cNvSpPr txBox="1"/>
          <p:nvPr>
            <p:ph type="title"/>
          </p:nvPr>
        </p:nvSpPr>
        <p:spPr>
          <a:xfrm>
            <a:off x="2466159" y="365125"/>
            <a:ext cx="9028800" cy="1325700"/>
          </a:xfrm>
          <a:prstGeom prst="rect">
            <a:avLst/>
          </a:prstGeom>
        </p:spPr>
        <p:txBody>
          <a:bodyPr anchorCtr="0" anchor="ctr" bIns="45700" lIns="91425" spcFirstLastPara="1" rIns="91425" wrap="square" tIns="45700">
            <a:noAutofit/>
          </a:bodyPr>
          <a:lstStyle/>
          <a:p>
            <a:pPr indent="0" lvl="0" marL="0" rtl="0" algn="l">
              <a:spcBef>
                <a:spcPts val="0"/>
              </a:spcBef>
              <a:spcAft>
                <a:spcPts val="0"/>
              </a:spcAft>
              <a:buNone/>
            </a:pPr>
            <a:r>
              <a:rPr lang="en-US"/>
              <a:t>Excerpts</a:t>
            </a:r>
            <a:endParaRPr/>
          </a:p>
        </p:txBody>
      </p:sp>
      <p:sp>
        <p:nvSpPr>
          <p:cNvPr id="149" name="Google Shape;149;p19"/>
          <p:cNvSpPr txBox="1"/>
          <p:nvPr>
            <p:ph idx="12" type="sldNum"/>
          </p:nvPr>
        </p:nvSpPr>
        <p:spPr>
          <a:xfrm>
            <a:off x="11409045" y="6333134"/>
            <a:ext cx="731700" cy="5250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None/>
            </a:pPr>
            <a:fld id="{00000000-1234-1234-1234-123412341234}" type="slidenum">
              <a:rPr lang="en-US"/>
              <a:t>‹#›</a:t>
            </a:fld>
            <a:endParaRPr/>
          </a:p>
        </p:txBody>
      </p:sp>
      <p:sp>
        <p:nvSpPr>
          <p:cNvPr id="150" name="Google Shape;150;p19"/>
          <p:cNvSpPr/>
          <p:nvPr/>
        </p:nvSpPr>
        <p:spPr>
          <a:xfrm>
            <a:off x="8060250" y="2903438"/>
            <a:ext cx="2737500" cy="1374600"/>
          </a:xfrm>
          <a:prstGeom prst="wedgeRoundRectCallout">
            <a:avLst>
              <a:gd fmla="val 29040" name="adj1"/>
              <a:gd fmla="val 66185" name="adj2"/>
              <a:gd fmla="val 0" name="adj3"/>
            </a:avLst>
          </a:prstGeom>
          <a:solidFill>
            <a:srgbClr val="83E3D9"/>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US">
                <a:solidFill>
                  <a:schemeClr val="dk1"/>
                </a:solidFill>
              </a:rPr>
              <a:t>If the medium is in English I think the instructions should be in English as well because otherwise you're just trying to figure out which one is which</a:t>
            </a:r>
            <a:endParaRPr>
              <a:solidFill>
                <a:schemeClr val="dk1"/>
              </a:solidFill>
            </a:endParaRPr>
          </a:p>
        </p:txBody>
      </p:sp>
      <p:sp>
        <p:nvSpPr>
          <p:cNvPr id="151" name="Google Shape;151;p19"/>
          <p:cNvSpPr/>
          <p:nvPr/>
        </p:nvSpPr>
        <p:spPr>
          <a:xfrm>
            <a:off x="2180650" y="4741350"/>
            <a:ext cx="5119500" cy="1486200"/>
          </a:xfrm>
          <a:prstGeom prst="wedgeRoundRectCallout">
            <a:avLst>
              <a:gd fmla="val 29040" name="adj1"/>
              <a:gd fmla="val 66185" name="adj2"/>
              <a:gd fmla="val 0" name="adj3"/>
            </a:avLst>
          </a:prstGeom>
          <a:solidFill>
            <a:srgbClr val="1B786E"/>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US">
                <a:solidFill>
                  <a:srgbClr val="FFFFFF"/>
                </a:solidFill>
              </a:rPr>
              <a:t>H5P really helped my technical skills, more so than my French. As someone who struggles technology the software was easy to use. Inserting the interactions into videos and things like that gave me practice working with computers and editing. It was very helpful and fun to use French through a computer rather than pen and paper.</a:t>
            </a:r>
            <a:endParaRPr>
              <a:solidFill>
                <a:srgbClr val="FFFFFF"/>
              </a:solidFill>
            </a:endParaRPr>
          </a:p>
        </p:txBody>
      </p:sp>
      <p:sp>
        <p:nvSpPr>
          <p:cNvPr id="152" name="Google Shape;152;p19"/>
          <p:cNvSpPr/>
          <p:nvPr/>
        </p:nvSpPr>
        <p:spPr>
          <a:xfrm>
            <a:off x="2225800" y="1690825"/>
            <a:ext cx="5029200" cy="1018800"/>
          </a:xfrm>
          <a:prstGeom prst="wedgeRoundRectCallout">
            <a:avLst>
              <a:gd fmla="val 29040" name="adj1"/>
              <a:gd fmla="val 66185" name="adj2"/>
              <a:gd fmla="val 0" name="adj3"/>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US">
                <a:solidFill>
                  <a:schemeClr val="dk1"/>
                </a:solidFill>
              </a:rPr>
              <a:t>[It helped improve my French]... because you have to create questions and answer them based on our understanding of the French in the video which means you must research words you are not familiar with </a:t>
            </a:r>
            <a:endParaRPr>
              <a:solidFill>
                <a:schemeClr val="dk1"/>
              </a:solidFill>
            </a:endParaRPr>
          </a:p>
        </p:txBody>
      </p:sp>
      <p:sp>
        <p:nvSpPr>
          <p:cNvPr id="153" name="Google Shape;153;p19"/>
          <p:cNvSpPr/>
          <p:nvPr/>
        </p:nvSpPr>
        <p:spPr>
          <a:xfrm>
            <a:off x="2180650" y="3207925"/>
            <a:ext cx="3813600" cy="1197600"/>
          </a:xfrm>
          <a:prstGeom prst="wedgeRoundRectCallout">
            <a:avLst>
              <a:gd fmla="val 29040" name="adj1"/>
              <a:gd fmla="val 66185" name="adj2"/>
              <a:gd fmla="val 0" name="adj3"/>
            </a:avLst>
          </a:prstGeom>
          <a:solidFill>
            <a:schemeClr val="accen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US">
                <a:solidFill>
                  <a:srgbClr val="FFFFFF"/>
                </a:solidFill>
              </a:rPr>
              <a:t>I had to concentrate to spot any mistakes in my grammar and pronunciation and it helped to hear myself speaking from a different point of view</a:t>
            </a:r>
            <a:endParaRPr>
              <a:solidFill>
                <a:srgbClr val="FFFFFF"/>
              </a:solidFill>
            </a:endParaRPr>
          </a:p>
        </p:txBody>
      </p:sp>
      <p:sp>
        <p:nvSpPr>
          <p:cNvPr id="154" name="Google Shape;154;p19"/>
          <p:cNvSpPr/>
          <p:nvPr/>
        </p:nvSpPr>
        <p:spPr>
          <a:xfrm>
            <a:off x="7640450" y="1204150"/>
            <a:ext cx="3251400" cy="1018800"/>
          </a:xfrm>
          <a:prstGeom prst="wedgeRoundRectCallout">
            <a:avLst>
              <a:gd fmla="val 29040" name="adj1"/>
              <a:gd fmla="val 66185" name="adj2"/>
              <a:gd fmla="val 0" name="adj3"/>
            </a:avLst>
          </a:prstGeom>
          <a:solidFill>
            <a:srgbClr val="EAD1DC"/>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US">
                <a:solidFill>
                  <a:schemeClr val="dk1"/>
                </a:solidFill>
              </a:rPr>
              <a:t>Even though it wasn't my favourite activity, it did put us out of our comfort zone and challenge our technical and communication skills.  </a:t>
            </a:r>
            <a:endParaRPr>
              <a:solidFill>
                <a:schemeClr val="dk1"/>
              </a:solidFill>
            </a:endParaRPr>
          </a:p>
        </p:txBody>
      </p:sp>
      <p:sp>
        <p:nvSpPr>
          <p:cNvPr id="155" name="Google Shape;155;p19"/>
          <p:cNvSpPr/>
          <p:nvPr/>
        </p:nvSpPr>
        <p:spPr>
          <a:xfrm>
            <a:off x="8060250" y="5164675"/>
            <a:ext cx="3251400" cy="940500"/>
          </a:xfrm>
          <a:prstGeom prst="wedgeRoundRectCallout">
            <a:avLst>
              <a:gd fmla="val 29040" name="adj1"/>
              <a:gd fmla="val 66185" name="adj2"/>
              <a:gd fmla="val 0" name="adj3"/>
            </a:avLst>
          </a:prstGeom>
          <a:solidFill>
            <a:srgbClr val="FFF2CC"/>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US">
                <a:solidFill>
                  <a:schemeClr val="dk1"/>
                </a:solidFill>
              </a:rPr>
              <a:t>I think it was too soon to use H5P as it took a while to get used to  it which took time away from studying french</a:t>
            </a:r>
            <a:endParaRPr>
              <a:solidFill>
                <a:schemeClr val="dk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0" name="Shape 160"/>
        <p:cNvGrpSpPr/>
        <p:nvPr/>
      </p:nvGrpSpPr>
      <p:grpSpPr>
        <a:xfrm>
          <a:off x="0" y="0"/>
          <a:ext cx="0" cy="0"/>
          <a:chOff x="0" y="0"/>
          <a:chExt cx="0" cy="0"/>
        </a:xfrm>
      </p:grpSpPr>
      <p:sp>
        <p:nvSpPr>
          <p:cNvPr id="161" name="Google Shape;161;p20"/>
          <p:cNvSpPr txBox="1"/>
          <p:nvPr>
            <p:ph type="title"/>
          </p:nvPr>
        </p:nvSpPr>
        <p:spPr>
          <a:xfrm>
            <a:off x="2466159" y="365125"/>
            <a:ext cx="9028800" cy="1325700"/>
          </a:xfrm>
          <a:prstGeom prst="rect">
            <a:avLst/>
          </a:prstGeom>
        </p:spPr>
        <p:txBody>
          <a:bodyPr anchorCtr="0" anchor="ctr" bIns="45700" lIns="91425" spcFirstLastPara="1" rIns="91425" wrap="square" tIns="45700">
            <a:noAutofit/>
          </a:bodyPr>
          <a:lstStyle/>
          <a:p>
            <a:pPr indent="0" lvl="0" marL="0" rtl="0" algn="l">
              <a:lnSpc>
                <a:spcPct val="115000"/>
              </a:lnSpc>
              <a:spcBef>
                <a:spcPts val="0"/>
              </a:spcBef>
              <a:spcAft>
                <a:spcPts val="0"/>
              </a:spcAft>
              <a:buNone/>
            </a:pPr>
            <a:r>
              <a:rPr lang="en-US" sz="4000"/>
              <a:t>The spine - Moodle</a:t>
            </a:r>
            <a:endParaRPr sz="4000"/>
          </a:p>
        </p:txBody>
      </p:sp>
      <p:sp>
        <p:nvSpPr>
          <p:cNvPr id="162" name="Google Shape;162;p20"/>
          <p:cNvSpPr txBox="1"/>
          <p:nvPr>
            <p:ph idx="12" type="sldNum"/>
          </p:nvPr>
        </p:nvSpPr>
        <p:spPr>
          <a:xfrm>
            <a:off x="11409045" y="6333134"/>
            <a:ext cx="731700" cy="5250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None/>
            </a:pPr>
            <a:fld id="{00000000-1234-1234-1234-123412341234}" type="slidenum">
              <a:rPr lang="en-US"/>
              <a:t>‹#›</a:t>
            </a:fld>
            <a:endParaRPr/>
          </a:p>
        </p:txBody>
      </p:sp>
      <p:grpSp>
        <p:nvGrpSpPr>
          <p:cNvPr id="163" name="Google Shape;163;p20"/>
          <p:cNvGrpSpPr/>
          <p:nvPr/>
        </p:nvGrpSpPr>
        <p:grpSpPr>
          <a:xfrm>
            <a:off x="5095863" y="2216232"/>
            <a:ext cx="3514631" cy="3514631"/>
            <a:chOff x="2902488" y="902232"/>
            <a:chExt cx="3339000" cy="3339000"/>
          </a:xfrm>
        </p:grpSpPr>
        <p:sp>
          <p:nvSpPr>
            <p:cNvPr id="164" name="Google Shape;164;p20"/>
            <p:cNvSpPr/>
            <p:nvPr/>
          </p:nvSpPr>
          <p:spPr>
            <a:xfrm rot="-5400000">
              <a:off x="2902488" y="902232"/>
              <a:ext cx="3339000" cy="3339000"/>
            </a:xfrm>
            <a:prstGeom prst="ellipse">
              <a:avLst/>
            </a:prstGeom>
            <a:noFill/>
            <a:ln cap="flat" cmpd="sng" w="19050">
              <a:solidFill>
                <a:srgbClr val="1D7E74"/>
              </a:solidFill>
              <a:prstDash val="dash"/>
              <a:round/>
              <a:headEnd len="sm" w="sm" type="none"/>
              <a:tailEnd len="sm" w="sm" type="none"/>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65" name="Google Shape;165;p20"/>
            <p:cNvSpPr/>
            <p:nvPr/>
          </p:nvSpPr>
          <p:spPr>
            <a:xfrm>
              <a:off x="3123738" y="1123632"/>
              <a:ext cx="2896500" cy="2896200"/>
            </a:xfrm>
            <a:prstGeom prst="pie">
              <a:avLst>
                <a:gd fmla="val 1811602" name="adj1"/>
                <a:gd fmla="val 16214886" name="adj2"/>
              </a:avLst>
            </a:prstGeom>
            <a:solidFill>
              <a:srgbClr val="83E3D9"/>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grpSp>
        <p:nvGrpSpPr>
          <p:cNvPr id="166" name="Google Shape;166;p20"/>
          <p:cNvGrpSpPr/>
          <p:nvPr/>
        </p:nvGrpSpPr>
        <p:grpSpPr>
          <a:xfrm>
            <a:off x="6144497" y="3017828"/>
            <a:ext cx="1807365" cy="1911416"/>
            <a:chOff x="3664038" y="1663782"/>
            <a:chExt cx="1815900" cy="1815900"/>
          </a:xfrm>
        </p:grpSpPr>
        <p:sp>
          <p:nvSpPr>
            <p:cNvPr id="167" name="Google Shape;167;p20"/>
            <p:cNvSpPr/>
            <p:nvPr/>
          </p:nvSpPr>
          <p:spPr>
            <a:xfrm>
              <a:off x="3664038" y="1663782"/>
              <a:ext cx="1815900" cy="1815900"/>
            </a:xfrm>
            <a:prstGeom prst="ellipse">
              <a:avLst/>
            </a:prstGeom>
            <a:solidFill>
              <a:srgbClr val="1B786E"/>
            </a:solidFill>
            <a:ln>
              <a:noFill/>
            </a:ln>
            <a:effectLst>
              <a:outerShdw blurRad="228600" rotWithShape="0" algn="tl" dir="5400000" dist="50800">
                <a:srgbClr val="000000">
                  <a:alpha val="54900"/>
                </a:srgbClr>
              </a:outerShdw>
            </a:effectLst>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68" name="Google Shape;168;p20"/>
            <p:cNvSpPr txBox="1"/>
            <p:nvPr/>
          </p:nvSpPr>
          <p:spPr>
            <a:xfrm>
              <a:off x="3899988" y="2158482"/>
              <a:ext cx="1344000" cy="826500"/>
            </a:xfrm>
            <a:prstGeom prst="rect">
              <a:avLst/>
            </a:prstGeom>
            <a:noFill/>
            <a:ln>
              <a:noFill/>
            </a:ln>
          </p:spPr>
          <p:txBody>
            <a:bodyPr anchorCtr="0" anchor="ctr" bIns="121900" lIns="121900" spcFirstLastPara="1" rIns="121900" wrap="square" tIns="121900">
              <a:noAutofit/>
            </a:bodyPr>
            <a:lstStyle/>
            <a:p>
              <a:pPr indent="0" lvl="0" marL="0" rtl="0" algn="ctr">
                <a:lnSpc>
                  <a:spcPct val="115000"/>
                </a:lnSpc>
                <a:spcBef>
                  <a:spcPts val="0"/>
                </a:spcBef>
                <a:spcAft>
                  <a:spcPts val="0"/>
                </a:spcAft>
                <a:buNone/>
              </a:pPr>
              <a:r>
                <a:rPr b="1" lang="en-US" sz="1600">
                  <a:solidFill>
                    <a:srgbClr val="FFFFFF"/>
                  </a:solidFill>
                  <a:latin typeface="Roboto"/>
                  <a:ea typeface="Roboto"/>
                  <a:cs typeface="Roboto"/>
                  <a:sym typeface="Roboto"/>
                </a:rPr>
                <a:t>Student created video with H5P interactions</a:t>
              </a:r>
              <a:endParaRPr b="1" sz="1600">
                <a:solidFill>
                  <a:srgbClr val="FFFFFF"/>
                </a:solidFill>
                <a:latin typeface="Roboto"/>
                <a:ea typeface="Roboto"/>
                <a:cs typeface="Roboto"/>
                <a:sym typeface="Roboto"/>
              </a:endParaRPr>
            </a:p>
          </p:txBody>
        </p:sp>
      </p:grpSp>
      <p:grpSp>
        <p:nvGrpSpPr>
          <p:cNvPr id="169" name="Google Shape;169;p20"/>
          <p:cNvGrpSpPr/>
          <p:nvPr/>
        </p:nvGrpSpPr>
        <p:grpSpPr>
          <a:xfrm>
            <a:off x="6295654" y="1468365"/>
            <a:ext cx="1434489" cy="1395378"/>
            <a:chOff x="2859873" y="853971"/>
            <a:chExt cx="1068600" cy="1068600"/>
          </a:xfrm>
        </p:grpSpPr>
        <p:sp>
          <p:nvSpPr>
            <p:cNvPr id="170" name="Google Shape;170;p20"/>
            <p:cNvSpPr/>
            <p:nvPr/>
          </p:nvSpPr>
          <p:spPr>
            <a:xfrm>
              <a:off x="2859873" y="853971"/>
              <a:ext cx="1068600" cy="1068600"/>
            </a:xfrm>
            <a:prstGeom prst="ellipse">
              <a:avLst/>
            </a:prstGeom>
            <a:solidFill>
              <a:srgbClr val="155B54"/>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71" name="Google Shape;171;p20"/>
            <p:cNvSpPr txBox="1"/>
            <p:nvPr/>
          </p:nvSpPr>
          <p:spPr>
            <a:xfrm>
              <a:off x="3012800" y="1022197"/>
              <a:ext cx="762600" cy="732300"/>
            </a:xfrm>
            <a:prstGeom prst="rect">
              <a:avLst/>
            </a:prstGeom>
            <a:noFill/>
            <a:ln>
              <a:noFill/>
            </a:ln>
          </p:spPr>
          <p:txBody>
            <a:bodyPr anchorCtr="0" anchor="ctr" bIns="121900" lIns="121900" spcFirstLastPara="1" rIns="121900" wrap="square" tIns="121900">
              <a:noAutofit/>
            </a:bodyPr>
            <a:lstStyle/>
            <a:p>
              <a:pPr indent="0" lvl="0" marL="0" rtl="0" algn="ctr">
                <a:lnSpc>
                  <a:spcPct val="115000"/>
                </a:lnSpc>
                <a:spcBef>
                  <a:spcPts val="0"/>
                </a:spcBef>
                <a:spcAft>
                  <a:spcPts val="0"/>
                </a:spcAft>
                <a:buNone/>
              </a:pPr>
              <a:r>
                <a:rPr lang="en-US" sz="900">
                  <a:solidFill>
                    <a:srgbClr val="FFFFFF"/>
                  </a:solidFill>
                  <a:latin typeface="Roboto"/>
                  <a:ea typeface="Roboto"/>
                  <a:cs typeface="Roboto"/>
                  <a:sym typeface="Roboto"/>
                </a:rPr>
                <a:t>Students answered H5P questions embedded  in video cloned  by lecturer</a:t>
              </a:r>
              <a:endParaRPr sz="900">
                <a:solidFill>
                  <a:srgbClr val="FFFFFF"/>
                </a:solidFill>
                <a:latin typeface="Roboto"/>
                <a:ea typeface="Roboto"/>
                <a:cs typeface="Roboto"/>
                <a:sym typeface="Roboto"/>
              </a:endParaRPr>
            </a:p>
          </p:txBody>
        </p:sp>
      </p:grpSp>
      <p:grpSp>
        <p:nvGrpSpPr>
          <p:cNvPr id="172" name="Google Shape;172;p20"/>
          <p:cNvGrpSpPr/>
          <p:nvPr/>
        </p:nvGrpSpPr>
        <p:grpSpPr>
          <a:xfrm>
            <a:off x="4589318" y="4259318"/>
            <a:ext cx="1303371" cy="1353596"/>
            <a:chOff x="2859873" y="853971"/>
            <a:chExt cx="1068600" cy="1068600"/>
          </a:xfrm>
        </p:grpSpPr>
        <p:sp>
          <p:nvSpPr>
            <p:cNvPr id="173" name="Google Shape;173;p20"/>
            <p:cNvSpPr/>
            <p:nvPr/>
          </p:nvSpPr>
          <p:spPr>
            <a:xfrm>
              <a:off x="2859873" y="853971"/>
              <a:ext cx="1068600" cy="1068600"/>
            </a:xfrm>
            <a:prstGeom prst="ellipse">
              <a:avLst/>
            </a:prstGeom>
            <a:solidFill>
              <a:srgbClr val="155B54"/>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74" name="Google Shape;174;p20"/>
            <p:cNvSpPr txBox="1"/>
            <p:nvPr/>
          </p:nvSpPr>
          <p:spPr>
            <a:xfrm>
              <a:off x="3012800" y="1022197"/>
              <a:ext cx="762600" cy="732300"/>
            </a:xfrm>
            <a:prstGeom prst="rect">
              <a:avLst/>
            </a:prstGeom>
            <a:noFill/>
            <a:ln>
              <a:noFill/>
            </a:ln>
          </p:spPr>
          <p:txBody>
            <a:bodyPr anchorCtr="0" anchor="ctr" bIns="121900" lIns="121900" spcFirstLastPara="1" rIns="121900" wrap="square" tIns="121900">
              <a:noAutofit/>
            </a:bodyPr>
            <a:lstStyle/>
            <a:p>
              <a:pPr indent="0" lvl="0" marL="0" rtl="0" algn="ctr">
                <a:lnSpc>
                  <a:spcPct val="115000"/>
                </a:lnSpc>
                <a:spcBef>
                  <a:spcPts val="0"/>
                </a:spcBef>
                <a:spcAft>
                  <a:spcPts val="0"/>
                </a:spcAft>
                <a:buNone/>
              </a:pPr>
              <a:r>
                <a:rPr lang="en-US" sz="900">
                  <a:solidFill>
                    <a:srgbClr val="FFFFFF"/>
                  </a:solidFill>
                  <a:latin typeface="Roboto"/>
                  <a:ea typeface="Roboto"/>
                  <a:cs typeface="Roboto"/>
                  <a:sym typeface="Roboto"/>
                </a:rPr>
                <a:t>Students create H5P interactions embedded in video created by students</a:t>
              </a:r>
              <a:endParaRPr sz="900">
                <a:solidFill>
                  <a:srgbClr val="FFFFFF"/>
                </a:solidFill>
                <a:latin typeface="Roboto"/>
                <a:ea typeface="Roboto"/>
                <a:cs typeface="Roboto"/>
                <a:sym typeface="Roboto"/>
              </a:endParaRPr>
            </a:p>
          </p:txBody>
        </p:sp>
      </p:grpSp>
      <p:grpSp>
        <p:nvGrpSpPr>
          <p:cNvPr id="175" name="Google Shape;175;p20"/>
          <p:cNvGrpSpPr/>
          <p:nvPr/>
        </p:nvGrpSpPr>
        <p:grpSpPr>
          <a:xfrm>
            <a:off x="7952262" y="4308494"/>
            <a:ext cx="1423910" cy="1395378"/>
            <a:chOff x="5214448" y="3234278"/>
            <a:chExt cx="1068600" cy="1068600"/>
          </a:xfrm>
        </p:grpSpPr>
        <p:sp>
          <p:nvSpPr>
            <p:cNvPr id="176" name="Google Shape;176;p20"/>
            <p:cNvSpPr/>
            <p:nvPr/>
          </p:nvSpPr>
          <p:spPr>
            <a:xfrm>
              <a:off x="5214448" y="3234278"/>
              <a:ext cx="1068600" cy="1068600"/>
            </a:xfrm>
            <a:prstGeom prst="ellipse">
              <a:avLst/>
            </a:prstGeom>
            <a:solidFill>
              <a:srgbClr val="155B54"/>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77" name="Google Shape;177;p20"/>
            <p:cNvSpPr txBox="1"/>
            <p:nvPr/>
          </p:nvSpPr>
          <p:spPr>
            <a:xfrm>
              <a:off x="5367375" y="3402503"/>
              <a:ext cx="762600" cy="732300"/>
            </a:xfrm>
            <a:prstGeom prst="rect">
              <a:avLst/>
            </a:prstGeom>
            <a:noFill/>
            <a:ln>
              <a:noFill/>
            </a:ln>
          </p:spPr>
          <p:txBody>
            <a:bodyPr anchorCtr="0" anchor="ctr" bIns="121900" lIns="121900" spcFirstLastPara="1" rIns="121900" wrap="square" tIns="121900">
              <a:noAutofit/>
            </a:bodyPr>
            <a:lstStyle/>
            <a:p>
              <a:pPr indent="0" lvl="0" marL="0" rtl="0" algn="ctr">
                <a:lnSpc>
                  <a:spcPct val="115000"/>
                </a:lnSpc>
                <a:spcBef>
                  <a:spcPts val="0"/>
                </a:spcBef>
                <a:spcAft>
                  <a:spcPts val="0"/>
                </a:spcAft>
                <a:buNone/>
              </a:pPr>
              <a:r>
                <a:rPr lang="en-US" sz="900">
                  <a:solidFill>
                    <a:srgbClr val="FFFFFF"/>
                  </a:solidFill>
                  <a:latin typeface="Roboto"/>
                  <a:ea typeface="Roboto"/>
                  <a:cs typeface="Roboto"/>
                  <a:sym typeface="Roboto"/>
                </a:rPr>
                <a:t>Students create H5P interactions embedded in video cloned by students</a:t>
              </a:r>
              <a:endParaRPr sz="900">
                <a:solidFill>
                  <a:srgbClr val="FFFFFF"/>
                </a:solidFill>
                <a:latin typeface="Roboto"/>
                <a:ea typeface="Roboto"/>
                <a:cs typeface="Roboto"/>
                <a:sym typeface="Roboto"/>
              </a:endParaRPr>
            </a:p>
          </p:txBody>
        </p:sp>
      </p:grpSp>
      <p:sp>
        <p:nvSpPr>
          <p:cNvPr id="178" name="Google Shape;178;p20"/>
          <p:cNvSpPr txBox="1"/>
          <p:nvPr>
            <p:ph idx="1" type="body"/>
          </p:nvPr>
        </p:nvSpPr>
        <p:spPr>
          <a:xfrm>
            <a:off x="7730150" y="1885300"/>
            <a:ext cx="2867700" cy="39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sz="2400"/>
              <a:t>Moodle H5P plugin</a:t>
            </a:r>
            <a:endParaRPr sz="2400"/>
          </a:p>
        </p:txBody>
      </p:sp>
      <p:sp>
        <p:nvSpPr>
          <p:cNvPr id="179" name="Google Shape;179;p20"/>
          <p:cNvSpPr txBox="1"/>
          <p:nvPr>
            <p:ph idx="1" type="body"/>
          </p:nvPr>
        </p:nvSpPr>
        <p:spPr>
          <a:xfrm>
            <a:off x="9376175" y="4459139"/>
            <a:ext cx="2867700" cy="10941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sz="2400"/>
              <a:t>H5P community site; </a:t>
            </a:r>
            <a:r>
              <a:rPr lang="en-US" sz="2400"/>
              <a:t>Moodle Database activity</a:t>
            </a:r>
            <a:endParaRPr sz="2400"/>
          </a:p>
        </p:txBody>
      </p:sp>
      <p:sp>
        <p:nvSpPr>
          <p:cNvPr id="180" name="Google Shape;180;p20"/>
          <p:cNvSpPr txBox="1"/>
          <p:nvPr>
            <p:ph idx="1" type="body"/>
          </p:nvPr>
        </p:nvSpPr>
        <p:spPr>
          <a:xfrm>
            <a:off x="2021925" y="3792825"/>
            <a:ext cx="2567400" cy="18201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sz="2400"/>
              <a:t>Mahara via MNET; </a:t>
            </a:r>
            <a:br>
              <a:rPr lang="en-US" sz="2400"/>
            </a:br>
            <a:r>
              <a:rPr lang="en-US" sz="2400"/>
              <a:t>submission to Moodle assignment</a:t>
            </a:r>
            <a:endParaRPr sz="2400"/>
          </a:p>
        </p:txBody>
      </p:sp>
      <p:cxnSp>
        <p:nvCxnSpPr>
          <p:cNvPr id="181" name="Google Shape;181;p20"/>
          <p:cNvCxnSpPr/>
          <p:nvPr/>
        </p:nvCxnSpPr>
        <p:spPr>
          <a:xfrm>
            <a:off x="7747650" y="2366625"/>
            <a:ext cx="2876100" cy="17400"/>
          </a:xfrm>
          <a:prstGeom prst="straightConnector1">
            <a:avLst/>
          </a:prstGeom>
          <a:noFill/>
          <a:ln cap="flat" cmpd="sng" w="38100">
            <a:solidFill>
              <a:srgbClr val="1B786E"/>
            </a:solidFill>
            <a:prstDash val="solid"/>
            <a:round/>
            <a:headEnd len="med" w="med" type="none"/>
            <a:tailEnd len="med" w="med" type="none"/>
          </a:ln>
        </p:spPr>
      </p:cxnSp>
      <p:cxnSp>
        <p:nvCxnSpPr>
          <p:cNvPr id="182" name="Google Shape;182;p20"/>
          <p:cNvCxnSpPr/>
          <p:nvPr/>
        </p:nvCxnSpPr>
        <p:spPr>
          <a:xfrm>
            <a:off x="9117050" y="5553250"/>
            <a:ext cx="2876100" cy="17400"/>
          </a:xfrm>
          <a:prstGeom prst="straightConnector1">
            <a:avLst/>
          </a:prstGeom>
          <a:noFill/>
          <a:ln cap="flat" cmpd="sng" w="38100">
            <a:solidFill>
              <a:srgbClr val="1B786E"/>
            </a:solidFill>
            <a:prstDash val="solid"/>
            <a:round/>
            <a:headEnd len="med" w="med" type="none"/>
            <a:tailEnd len="med" w="med" type="none"/>
          </a:ln>
        </p:spPr>
      </p:cxnSp>
      <p:cxnSp>
        <p:nvCxnSpPr>
          <p:cNvPr id="183" name="Google Shape;183;p20"/>
          <p:cNvCxnSpPr/>
          <p:nvPr/>
        </p:nvCxnSpPr>
        <p:spPr>
          <a:xfrm>
            <a:off x="2072950" y="5614225"/>
            <a:ext cx="3120600" cy="16200"/>
          </a:xfrm>
          <a:prstGeom prst="straightConnector1">
            <a:avLst/>
          </a:prstGeom>
          <a:noFill/>
          <a:ln cap="flat" cmpd="sng" w="38100">
            <a:solidFill>
              <a:srgbClr val="1B786E"/>
            </a:solidFill>
            <a:prstDash val="solid"/>
            <a:round/>
            <a:headEnd len="med" w="med" type="none"/>
            <a:tailEnd len="med" w="med" type="none"/>
          </a:ln>
        </p:spPr>
      </p:cxn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8" name="Shape 188"/>
        <p:cNvGrpSpPr/>
        <p:nvPr/>
      </p:nvGrpSpPr>
      <p:grpSpPr>
        <a:xfrm>
          <a:off x="0" y="0"/>
          <a:ext cx="0" cy="0"/>
          <a:chOff x="0" y="0"/>
          <a:chExt cx="0" cy="0"/>
        </a:xfrm>
      </p:grpSpPr>
      <p:sp>
        <p:nvSpPr>
          <p:cNvPr id="189" name="Google Shape;189;p21"/>
          <p:cNvSpPr txBox="1"/>
          <p:nvPr>
            <p:ph type="title"/>
          </p:nvPr>
        </p:nvSpPr>
        <p:spPr>
          <a:xfrm>
            <a:off x="2466159" y="365125"/>
            <a:ext cx="9028800" cy="1325700"/>
          </a:xfrm>
          <a:prstGeom prst="rect">
            <a:avLst/>
          </a:prstGeom>
        </p:spPr>
        <p:txBody>
          <a:bodyPr anchorCtr="0" anchor="ctr" bIns="45700" lIns="91425" spcFirstLastPara="1" rIns="91425" wrap="square" tIns="45700">
            <a:noAutofit/>
          </a:bodyPr>
          <a:lstStyle/>
          <a:p>
            <a:pPr indent="0" lvl="0" marL="0" rtl="0" algn="l">
              <a:lnSpc>
                <a:spcPct val="115000"/>
              </a:lnSpc>
              <a:spcBef>
                <a:spcPts val="0"/>
              </a:spcBef>
              <a:spcAft>
                <a:spcPts val="0"/>
              </a:spcAft>
              <a:buNone/>
            </a:pPr>
            <a:r>
              <a:rPr lang="en-US" sz="4000"/>
              <a:t>Modifications for future implementation</a:t>
            </a:r>
            <a:endParaRPr sz="4000"/>
          </a:p>
        </p:txBody>
      </p:sp>
      <p:sp>
        <p:nvSpPr>
          <p:cNvPr id="190" name="Google Shape;190;p21"/>
          <p:cNvSpPr txBox="1"/>
          <p:nvPr>
            <p:ph idx="1" type="body"/>
          </p:nvPr>
        </p:nvSpPr>
        <p:spPr>
          <a:xfrm>
            <a:off x="2466159" y="1825626"/>
            <a:ext cx="9028800" cy="3746700"/>
          </a:xfrm>
          <a:prstGeom prst="rect">
            <a:avLst/>
          </a:prstGeom>
        </p:spPr>
        <p:txBody>
          <a:bodyPr anchorCtr="0" anchor="t" bIns="45700" lIns="91425" spcFirstLastPara="1" rIns="91425" wrap="square" tIns="45700">
            <a:noAutofit/>
          </a:bodyPr>
          <a:lstStyle/>
          <a:p>
            <a:pPr indent="-381000" lvl="0" marL="457200" rtl="0" algn="l">
              <a:lnSpc>
                <a:spcPct val="115000"/>
              </a:lnSpc>
              <a:spcBef>
                <a:spcPts val="1000"/>
              </a:spcBef>
              <a:spcAft>
                <a:spcPts val="0"/>
              </a:spcAft>
              <a:buSzPts val="2400"/>
              <a:buChar char="－"/>
            </a:pPr>
            <a:r>
              <a:rPr lang="en-US" sz="2400"/>
              <a:t>More clarity around rationale, instructions, guidance</a:t>
            </a:r>
            <a:endParaRPr sz="2400"/>
          </a:p>
          <a:p>
            <a:pPr indent="-381000" lvl="0" marL="457200" rtl="0" algn="l">
              <a:lnSpc>
                <a:spcPct val="115000"/>
              </a:lnSpc>
              <a:spcBef>
                <a:spcPts val="0"/>
              </a:spcBef>
              <a:spcAft>
                <a:spcPts val="0"/>
              </a:spcAft>
              <a:buSzPts val="2400"/>
              <a:buChar char="－"/>
            </a:pPr>
            <a:r>
              <a:rPr lang="en-US" sz="2400"/>
              <a:t>Provide opportunities to access technical support/FAQs</a:t>
            </a:r>
            <a:endParaRPr sz="2400"/>
          </a:p>
          <a:p>
            <a:pPr indent="-381000" lvl="0" marL="457200" rtl="0" algn="l">
              <a:lnSpc>
                <a:spcPct val="115000"/>
              </a:lnSpc>
              <a:spcBef>
                <a:spcPts val="0"/>
              </a:spcBef>
              <a:spcAft>
                <a:spcPts val="0"/>
              </a:spcAft>
              <a:buSzPts val="2400"/>
              <a:buChar char="－"/>
            </a:pPr>
            <a:r>
              <a:rPr lang="en-US" sz="2400"/>
              <a:t>Introduce focus on creativity</a:t>
            </a:r>
            <a:endParaRPr sz="2400"/>
          </a:p>
          <a:p>
            <a:pPr indent="-381000" lvl="0" marL="457200" rtl="0" algn="l">
              <a:lnSpc>
                <a:spcPct val="115000"/>
              </a:lnSpc>
              <a:spcBef>
                <a:spcPts val="0"/>
              </a:spcBef>
              <a:spcAft>
                <a:spcPts val="0"/>
              </a:spcAft>
              <a:buSzPts val="2400"/>
              <a:buChar char="－"/>
            </a:pPr>
            <a:r>
              <a:rPr lang="en-US" sz="2400"/>
              <a:t>With Moodle 3.9, explore possibility of giving student role access to H5P content bank and editor to remove need to use H5P.org community site </a:t>
            </a:r>
            <a:r>
              <a:rPr lang="en-US" sz="1600"/>
              <a:t>(</a:t>
            </a:r>
            <a:r>
              <a:rPr lang="en-US" sz="1600" u="sng">
                <a:solidFill>
                  <a:schemeClr val="hlink"/>
                </a:solidFill>
                <a:hlinkClick r:id="rId3"/>
              </a:rPr>
              <a:t>suggestion from Lance Roe, Idaho State University</a:t>
            </a:r>
            <a:r>
              <a:rPr lang="en-US" sz="1600"/>
              <a:t>)</a:t>
            </a:r>
            <a:endParaRPr sz="1600"/>
          </a:p>
        </p:txBody>
      </p:sp>
      <p:sp>
        <p:nvSpPr>
          <p:cNvPr id="191" name="Google Shape;191;p21"/>
          <p:cNvSpPr txBox="1"/>
          <p:nvPr>
            <p:ph idx="12" type="sldNum"/>
          </p:nvPr>
        </p:nvSpPr>
        <p:spPr>
          <a:xfrm>
            <a:off x="11409045" y="6333134"/>
            <a:ext cx="731700" cy="5250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0">
                                            <p:txEl>
                                              <p:pRg end="0" st="0"/>
                                            </p:txEl>
                                          </p:spTgt>
                                        </p:tgtEl>
                                        <p:attrNameLst>
                                          <p:attrName>style.visibility</p:attrName>
                                        </p:attrNameLst>
                                      </p:cBhvr>
                                      <p:to>
                                        <p:strVal val="visible"/>
                                      </p:to>
                                    </p:set>
                                    <p:animEffect filter="fade" transition="in">
                                      <p:cBhvr>
                                        <p:cTn dur="1000"/>
                                        <p:tgtEl>
                                          <p:spTgt spid="190">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0">
                                            <p:txEl>
                                              <p:pRg end="1" st="1"/>
                                            </p:txEl>
                                          </p:spTgt>
                                        </p:tgtEl>
                                        <p:attrNameLst>
                                          <p:attrName>style.visibility</p:attrName>
                                        </p:attrNameLst>
                                      </p:cBhvr>
                                      <p:to>
                                        <p:strVal val="visible"/>
                                      </p:to>
                                    </p:set>
                                    <p:animEffect filter="fade" transition="in">
                                      <p:cBhvr>
                                        <p:cTn dur="1000"/>
                                        <p:tgtEl>
                                          <p:spTgt spid="190">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0">
                                            <p:txEl>
                                              <p:pRg end="2" st="2"/>
                                            </p:txEl>
                                          </p:spTgt>
                                        </p:tgtEl>
                                        <p:attrNameLst>
                                          <p:attrName>style.visibility</p:attrName>
                                        </p:attrNameLst>
                                      </p:cBhvr>
                                      <p:to>
                                        <p:strVal val="visible"/>
                                      </p:to>
                                    </p:set>
                                    <p:animEffect filter="fade" transition="in">
                                      <p:cBhvr>
                                        <p:cTn dur="1000"/>
                                        <p:tgtEl>
                                          <p:spTgt spid="190">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0">
                                            <p:txEl>
                                              <p:pRg end="3" st="3"/>
                                            </p:txEl>
                                          </p:spTgt>
                                        </p:tgtEl>
                                        <p:attrNameLst>
                                          <p:attrName>style.visibility</p:attrName>
                                        </p:attrNameLst>
                                      </p:cBhvr>
                                      <p:to>
                                        <p:strVal val="visible"/>
                                      </p:to>
                                    </p:set>
                                    <p:animEffect filter="fade" transition="in">
                                      <p:cBhvr>
                                        <p:cTn dur="1000"/>
                                        <p:tgtEl>
                                          <p:spTgt spid="190">
                                            <p:txEl>
                                              <p:pRg end="3" st="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10_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2_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xmlns:r="http://schemas.openxmlformats.org/officeDocument/2006/relationships" name="14_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