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 id="2147483671" r:id="rId6"/>
    <p:sldMasterId id="2147483672" r:id="rId7"/>
    <p:sldMasterId id="214748367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y="6858000" cx="12192000"/>
  <p:notesSz cx="6858000" cy="9144000"/>
  <p:embeddedFontLst>
    <p:embeddedFont>
      <p:font typeface="Sniglet"/>
      <p:regular r:id="rId25"/>
    </p:embeddedFont>
    <p:embeddedFont>
      <p:font typeface="Bangers"/>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18F712-E534-437C-BF27-5B3930496DE2}">
  <a:tblStyle styleId="{8718F712-E534-437C-BF27-5B3930496DE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font" Target="fonts/Bangers-regular.fntdata"/><Relationship Id="rId25" Type="http://schemas.openxmlformats.org/officeDocument/2006/relationships/font" Target="fonts/Snigle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oodle.org/plugins/block_xp" TargetMode="External"/><Relationship Id="rId3" Type="http://schemas.openxmlformats.org/officeDocument/2006/relationships/hyperlink" Target="https://moodle.org/plugins/mod_choicegroup"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b48a4a8d6f_0_2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b48a4a8d6f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a530af69e_0_6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a530af69e_0_6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aa530af69e_0_6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aa530af69e_0_6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aa530af69e_0_6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aa530af69e_0_6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b48a4a8d6f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b48a4a8d6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b48a4a8d6f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b48a4a8d6f_0_1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596900" rtl="0" algn="l">
              <a:lnSpc>
                <a:spcPct val="115000"/>
              </a:lnSpc>
              <a:spcBef>
                <a:spcPts val="1100"/>
              </a:spcBef>
              <a:spcAft>
                <a:spcPts val="0"/>
              </a:spcAft>
              <a:buSzPts val="1100"/>
              <a:buFont typeface="Calibri"/>
              <a:buChar char="●"/>
            </a:pPr>
            <a:r>
              <a:rPr lang="en-US" sz="1100">
                <a:solidFill>
                  <a:srgbClr val="000000"/>
                </a:solidFill>
                <a:highlight>
                  <a:srgbClr val="FFFFFF"/>
                </a:highlight>
              </a:rPr>
              <a:t>I loved the "assignments" we needed to do, it not only helped us learn the system of loop and loop reflect better but it was also fun and knowledgeable.</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enjoyed the virtual 5K challenge.</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think it's a great idea to have competitions for completing activities as people are more likely to participate.</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like to know more about the campus of DCU, and I hope to get the hoodie based on 5K run :-)</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like that the Digital Edge online learning programme was provided for us &amp; that an incentive to get moving was also provided (5K walk/ run)</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more interactive games/videos</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would ditch the experience system. I've asked a few other students what they thought of it and we all seem to agree it's a little childish. Other than that the course seems reasonably good.</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The little exercises like the scavenger hunt and mindfulness were really fun. I also like the lunchtime event, particularly the ones featuring the SU officers everyday because it gave me a taste of what DCU is like.</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no need for improvement</a:t>
            </a:r>
            <a:endParaRPr sz="1100">
              <a:solidFill>
                <a:srgbClr val="000000"/>
              </a:solidFill>
              <a:highlight>
                <a:srgbClr val="FFFFFF"/>
              </a:highlight>
            </a:endParaRPr>
          </a:p>
          <a:p>
            <a:pPr indent="-298450" lvl="0" marL="596900" rtl="0" algn="l">
              <a:lnSpc>
                <a:spcPct val="115000"/>
              </a:lnSpc>
              <a:spcBef>
                <a:spcPts val="0"/>
              </a:spcBef>
              <a:spcAft>
                <a:spcPts val="0"/>
              </a:spcAft>
              <a:buSzPts val="1100"/>
              <a:buFont typeface="Calibri"/>
              <a:buChar char="●"/>
            </a:pPr>
            <a:r>
              <a:rPr lang="en-US" sz="1100">
                <a:solidFill>
                  <a:srgbClr val="000000"/>
                </a:solidFill>
                <a:highlight>
                  <a:srgbClr val="FFFFFF"/>
                </a:highlight>
              </a:rPr>
              <a:t>I found the course to be useful due to the interactive features</a:t>
            </a:r>
            <a:endParaRPr sz="1100">
              <a:solidFill>
                <a:srgbClr val="000000"/>
              </a:solidFill>
              <a:highlight>
                <a:srgbClr val="FFFFFF"/>
              </a:highlight>
            </a:endParaRPr>
          </a:p>
          <a:p>
            <a:pPr indent="0" lvl="0" marL="0" rtl="0" algn="l">
              <a:spcBef>
                <a:spcPts val="1100"/>
              </a:spcBef>
              <a:spcAft>
                <a:spcPts val="0"/>
              </a:spcAft>
              <a:buNone/>
            </a:pPr>
            <a:r>
              <a:t/>
            </a:r>
            <a:endParaRPr/>
          </a:p>
        </p:txBody>
      </p:sp>
      <p:sp>
        <p:nvSpPr>
          <p:cNvPr id="297" name="Google Shape;297;gb48a4a8d6f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bc5f07b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bc5f07b4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2"/>
              </a:rPr>
              <a:t>https://moodle.org/plugins/block_xp</a:t>
            </a:r>
            <a:r>
              <a:rPr lang="en-US"/>
              <a:t> - level up plugin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solidFill>
                  <a:schemeClr val="hlink"/>
                </a:solidFill>
                <a:hlinkClick r:id="rId3"/>
              </a:rPr>
              <a:t>https://moodle.org/plugins/mod_choicegroup</a:t>
            </a:r>
            <a:r>
              <a:rPr lang="en-US"/>
              <a:t> - group choice plugin</a:t>
            </a:r>
            <a:endParaRPr/>
          </a:p>
          <a:p>
            <a:pPr indent="0" lvl="0" marL="0" rtl="0" algn="l">
              <a:spcBef>
                <a:spcPts val="0"/>
              </a:spcBef>
              <a:spcAft>
                <a:spcPts val="0"/>
              </a:spcAft>
              <a:buNone/>
            </a:pPr>
            <a:r>
              <a:t/>
            </a:r>
            <a:endParaRPr/>
          </a:p>
        </p:txBody>
      </p:sp>
      <p:sp>
        <p:nvSpPr>
          <p:cNvPr id="342" name="Google Shape;342;gabc5f07b4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b48a4a8d6f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b48a4a8d6f_0_2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b48a4a8d6f_0_2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a530af69e_0_6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a530af69e_0_6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aa530af69e_0_6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a530af69e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a530af69e_0_1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aa530af69e_0_1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aa530af69e_0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aa530af69e_0_2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aa530af69e_0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b48a4a8d6f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b48a4a8d6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b48a4a8d6f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b48a4a8d6f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gb48a4a8d6f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b48a4a8d6f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b48a4a8d6f_0_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total number of students who did the summative quiz was 215. The average score for all 215 students was 93.21% - this is desirable because the information in these quizzes is “must know” information. Analyzing and comparing scores suggests that the more that students interacted with the quizzes the better they did in the summative exam.  Students who never attempted or accessed the quiz scored 88.45% on average. Those who accessed quizzes but never attempted them scored 91.43% on average. Those who attempted the quizzes at least once scored 96.88% on average (i.e. 8.43% higher than those who never accessed or attempted the quizzes and 5.45% better than those who just accessed them).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Furthermore analysis of the scores in relation to the numbers of times that students did the formative quizzes shows that results in the summative exam got progressively higher (with one exception) the more attempts that students made at the formative quizzes. Students who made just one attempt at the formative exam scored 95.09%, those who made 2 attempts jumped by 4.2% to 99.29 whilst those who made 3, 5 or 7 attempts scored 100%. The exception was the students who made 4 attempts at the quiz and scored 95.56% on average.  (I need to drill more into this when/if I get a chance to see what their approach was to the formative quizzes).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17" name="Google Shape;217;gb48a4a8d6f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48a4a8d6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48a4a8d6f_0_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latin typeface="Arial"/>
                <a:ea typeface="Arial"/>
                <a:cs typeface="Arial"/>
                <a:sym typeface="Arial"/>
              </a:rPr>
              <a:t>As with drug calculations the students’ scores in the summative quizzes tend to improve the more they interact with the formative quizzes.</a:t>
            </a:r>
            <a:endParaRPr>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
        <p:nvSpPr>
          <p:cNvPr id="225" name="Google Shape;225;gb48a4a8d6f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a530af69e_0_6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aa530af69e_0_6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2"/>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0" name="Shape 60"/>
        <p:cNvGrpSpPr/>
        <p:nvPr/>
      </p:nvGrpSpPr>
      <p:grpSpPr>
        <a:xfrm>
          <a:off x="0" y="0"/>
          <a:ext cx="0" cy="0"/>
          <a:chOff x="0" y="0"/>
          <a:chExt cx="0" cy="0"/>
        </a:xfrm>
      </p:grpSpPr>
      <p:sp>
        <p:nvSpPr>
          <p:cNvPr id="61" name="Google Shape;61;p13"/>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3"/>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14"/>
          <p:cNvSpPr txBox="1"/>
          <p:nvPr>
            <p:ph type="ctrTitle"/>
          </p:nvPr>
        </p:nvSpPr>
        <p:spPr>
          <a:xfrm>
            <a:off x="2370306" y="1772014"/>
            <a:ext cx="9144000" cy="9543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5" name="Google Shape;65;p14"/>
          <p:cNvSpPr txBox="1"/>
          <p:nvPr>
            <p:ph idx="1" type="subTitle"/>
          </p:nvPr>
        </p:nvSpPr>
        <p:spPr>
          <a:xfrm>
            <a:off x="2370306" y="2818421"/>
            <a:ext cx="9144000" cy="16557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66" name="Google Shape;66;p14"/>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5"/>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9" name="Google Shape;69;p15"/>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0" name="Google Shape;70;p15"/>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16"/>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3" name="Google Shape;73;p16"/>
          <p:cNvSpPr txBox="1"/>
          <p:nvPr>
            <p:ph idx="1" type="body"/>
          </p:nvPr>
        </p:nvSpPr>
        <p:spPr>
          <a:xfrm>
            <a:off x="2466159" y="1833059"/>
            <a:ext cx="43248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16"/>
          <p:cNvSpPr txBox="1"/>
          <p:nvPr>
            <p:ph idx="2" type="body"/>
          </p:nvPr>
        </p:nvSpPr>
        <p:spPr>
          <a:xfrm>
            <a:off x="7246138" y="1833059"/>
            <a:ext cx="42489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16"/>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17"/>
          <p:cNvSpPr txBox="1"/>
          <p:nvPr>
            <p:ph type="title"/>
          </p:nvPr>
        </p:nvSpPr>
        <p:spPr>
          <a:xfrm>
            <a:off x="2466000" y="365040"/>
            <a:ext cx="9028800" cy="1325400"/>
          </a:xfrm>
          <a:prstGeom prst="rect">
            <a:avLst/>
          </a:prstGeom>
          <a:noFill/>
          <a:ln>
            <a:noFill/>
          </a:ln>
        </p:spPr>
        <p:txBody>
          <a:bodyPr anchorCtr="1" anchor="ctr" bIns="0" lIns="0" spcFirstLastPara="1" rIns="0" wrap="square" tIns="0">
            <a:noAutofit/>
          </a:bodyPr>
          <a:lstStyle>
            <a:lvl1pPr lvl="0" marR="0" rtl="0" algn="l">
              <a:lnSpc>
                <a:spcPct val="100000"/>
              </a:lnSpc>
              <a:spcBef>
                <a:spcPts val="0"/>
              </a:spcBef>
              <a:spcAft>
                <a:spcPts val="0"/>
              </a:spcAft>
              <a:buSzPts val="1400"/>
              <a:buNone/>
              <a:defRPr b="0" i="0" sz="1800" u="none" cap="none" strike="noStrike"/>
            </a:lvl1pPr>
            <a:lvl2pPr lvl="1" marR="0" rtl="0" algn="l">
              <a:lnSpc>
                <a:spcPct val="100000"/>
              </a:lnSpc>
              <a:spcBef>
                <a:spcPts val="0"/>
              </a:spcBef>
              <a:spcAft>
                <a:spcPts val="0"/>
              </a:spcAft>
              <a:buSzPts val="1400"/>
              <a:buNone/>
              <a:defRPr b="0" i="0" sz="1800" u="none" cap="none" strike="noStrike"/>
            </a:lvl2pPr>
            <a:lvl3pPr lvl="2" marR="0" rtl="0" algn="l">
              <a:lnSpc>
                <a:spcPct val="100000"/>
              </a:lnSpc>
              <a:spcBef>
                <a:spcPts val="0"/>
              </a:spcBef>
              <a:spcAft>
                <a:spcPts val="0"/>
              </a:spcAft>
              <a:buSzPts val="1400"/>
              <a:buNone/>
              <a:defRPr b="0" i="0" sz="1800" u="none" cap="none" strike="noStrike"/>
            </a:lvl3pPr>
            <a:lvl4pPr lvl="3" marR="0" rtl="0" algn="l">
              <a:lnSpc>
                <a:spcPct val="100000"/>
              </a:lnSpc>
              <a:spcBef>
                <a:spcPts val="0"/>
              </a:spcBef>
              <a:spcAft>
                <a:spcPts val="0"/>
              </a:spcAft>
              <a:buSzPts val="1400"/>
              <a:buNone/>
              <a:defRPr b="0" i="0" sz="1800" u="none" cap="none" strike="noStrike"/>
            </a:lvl4pPr>
            <a:lvl5pPr lvl="4" marR="0" rtl="0" algn="l">
              <a:lnSpc>
                <a:spcPct val="100000"/>
              </a:lnSpc>
              <a:spcBef>
                <a:spcPts val="0"/>
              </a:spcBef>
              <a:spcAft>
                <a:spcPts val="0"/>
              </a:spcAft>
              <a:buSzPts val="1400"/>
              <a:buNone/>
              <a:defRPr b="0" i="0" sz="1800" u="none" cap="none" strike="noStrike"/>
            </a:lvl5pPr>
            <a:lvl6pPr lvl="5" marR="0" rtl="0" algn="l">
              <a:lnSpc>
                <a:spcPct val="100000"/>
              </a:lnSpc>
              <a:spcBef>
                <a:spcPts val="0"/>
              </a:spcBef>
              <a:spcAft>
                <a:spcPts val="0"/>
              </a:spcAft>
              <a:buSzPts val="1400"/>
              <a:buNone/>
              <a:defRPr b="0" i="0" sz="1800" u="none" cap="none" strike="noStrike"/>
            </a:lvl6pPr>
            <a:lvl7pPr lvl="6" marR="0" rtl="0" algn="l">
              <a:lnSpc>
                <a:spcPct val="100000"/>
              </a:lnSpc>
              <a:spcBef>
                <a:spcPts val="0"/>
              </a:spcBef>
              <a:spcAft>
                <a:spcPts val="0"/>
              </a:spcAft>
              <a:buSzPts val="1400"/>
              <a:buNone/>
              <a:defRPr b="0" i="0" sz="1800" u="none" cap="none" strike="noStrike"/>
            </a:lvl7pPr>
            <a:lvl8pPr lvl="7" marR="0" rtl="0" algn="l">
              <a:lnSpc>
                <a:spcPct val="100000"/>
              </a:lnSpc>
              <a:spcBef>
                <a:spcPts val="0"/>
              </a:spcBef>
              <a:spcAft>
                <a:spcPts val="0"/>
              </a:spcAft>
              <a:buSzPts val="1400"/>
              <a:buNone/>
              <a:defRPr b="0" i="0" sz="1800" u="none" cap="none" strike="noStrike"/>
            </a:lvl8pPr>
            <a:lvl9pPr lvl="8" marR="0" rtl="0" algn="l">
              <a:lnSpc>
                <a:spcPct val="100000"/>
              </a:lnSpc>
              <a:spcBef>
                <a:spcPts val="0"/>
              </a:spcBef>
              <a:spcAft>
                <a:spcPts val="0"/>
              </a:spcAft>
              <a:buSzPts val="1400"/>
              <a:buNone/>
              <a:defRPr b="0" i="0" sz="1800" u="none" cap="none" strike="noStrike"/>
            </a:lvl9pPr>
          </a:lstStyle>
          <a:p/>
        </p:txBody>
      </p:sp>
      <p:sp>
        <p:nvSpPr>
          <p:cNvPr id="78" name="Google Shape;78;p17"/>
          <p:cNvSpPr txBox="1"/>
          <p:nvPr>
            <p:ph idx="1" type="body"/>
          </p:nvPr>
        </p:nvSpPr>
        <p:spPr>
          <a:xfrm>
            <a:off x="609480" y="1604520"/>
            <a:ext cx="10972500" cy="1896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SzPts val="1400"/>
              <a:buNone/>
              <a:defRPr b="0" i="0" sz="1800" u="none" cap="none" strike="noStrike"/>
            </a:lvl1pPr>
            <a:lvl2pPr indent="-228600" lvl="1" marL="914400" marR="0" rtl="0" algn="l">
              <a:lnSpc>
                <a:spcPct val="100000"/>
              </a:lnSpc>
              <a:spcBef>
                <a:spcPts val="0"/>
              </a:spcBef>
              <a:spcAft>
                <a:spcPts val="0"/>
              </a:spcAft>
              <a:buSzPts val="1400"/>
              <a:buNone/>
              <a:defRPr b="0" i="0" sz="1800" u="none" cap="none" strike="noStrike"/>
            </a:lvl2pPr>
            <a:lvl3pPr indent="-228600" lvl="2" marL="1371600" marR="0" rtl="0" algn="l">
              <a:lnSpc>
                <a:spcPct val="100000"/>
              </a:lnSpc>
              <a:spcBef>
                <a:spcPts val="0"/>
              </a:spcBef>
              <a:spcAft>
                <a:spcPts val="0"/>
              </a:spcAft>
              <a:buSzPts val="1400"/>
              <a:buNone/>
              <a:defRPr b="0" i="0" sz="1800" u="none" cap="none" strike="noStrike"/>
            </a:lvl3pPr>
            <a:lvl4pPr indent="-228600" lvl="3" marL="1828800" marR="0" rtl="0" algn="l">
              <a:lnSpc>
                <a:spcPct val="100000"/>
              </a:lnSpc>
              <a:spcBef>
                <a:spcPts val="0"/>
              </a:spcBef>
              <a:spcAft>
                <a:spcPts val="0"/>
              </a:spcAft>
              <a:buSzPts val="1400"/>
              <a:buNone/>
              <a:defRPr b="0" i="0" sz="1800" u="none" cap="none" strike="noStrike"/>
            </a:lvl4pPr>
            <a:lvl5pPr indent="-228600" lvl="4" marL="2286000" marR="0" rtl="0" algn="l">
              <a:lnSpc>
                <a:spcPct val="100000"/>
              </a:lnSpc>
              <a:spcBef>
                <a:spcPts val="0"/>
              </a:spcBef>
              <a:spcAft>
                <a:spcPts val="0"/>
              </a:spcAft>
              <a:buSzPts val="1400"/>
              <a:buNone/>
              <a:defRPr b="0" i="0" sz="1800" u="none" cap="none" strike="noStrike"/>
            </a:lvl5pPr>
            <a:lvl6pPr indent="-228600" lvl="5" marL="2743200" marR="0" rtl="0" algn="l">
              <a:lnSpc>
                <a:spcPct val="100000"/>
              </a:lnSpc>
              <a:spcBef>
                <a:spcPts val="0"/>
              </a:spcBef>
              <a:spcAft>
                <a:spcPts val="0"/>
              </a:spcAft>
              <a:buSzPts val="1400"/>
              <a:buNone/>
              <a:defRPr b="0" i="0" sz="1800" u="none" cap="none" strike="noStrike"/>
            </a:lvl6pPr>
            <a:lvl7pPr indent="-228600" lvl="6" marL="3200400" marR="0" rtl="0" algn="l">
              <a:lnSpc>
                <a:spcPct val="100000"/>
              </a:lnSpc>
              <a:spcBef>
                <a:spcPts val="0"/>
              </a:spcBef>
              <a:spcAft>
                <a:spcPts val="0"/>
              </a:spcAft>
              <a:buSzPts val="1400"/>
              <a:buNone/>
              <a:defRPr b="0" i="0" sz="1800" u="none" cap="none" strike="noStrike"/>
            </a:lvl7pPr>
            <a:lvl8pPr indent="-228600" lvl="7" marL="3657600" marR="0" rtl="0" algn="l">
              <a:lnSpc>
                <a:spcPct val="100000"/>
              </a:lnSpc>
              <a:spcBef>
                <a:spcPts val="0"/>
              </a:spcBef>
              <a:spcAft>
                <a:spcPts val="0"/>
              </a:spcAft>
              <a:buSzPts val="1400"/>
              <a:buNone/>
              <a:defRPr b="0" i="0" sz="1800" u="none" cap="none" strike="noStrike"/>
            </a:lvl8pPr>
            <a:lvl9pPr indent="-228600" lvl="8" marL="4114800" marR="0" rtl="0" algn="l">
              <a:lnSpc>
                <a:spcPct val="100000"/>
              </a:lnSpc>
              <a:spcBef>
                <a:spcPts val="0"/>
              </a:spcBef>
              <a:spcAft>
                <a:spcPts val="0"/>
              </a:spcAft>
              <a:buSzPts val="1400"/>
              <a:buNone/>
              <a:defRPr b="0" i="0" sz="1800" u="none" cap="none" strike="noStrike"/>
            </a:lvl9pPr>
          </a:lstStyle>
          <a:p/>
        </p:txBody>
      </p:sp>
      <p:sp>
        <p:nvSpPr>
          <p:cNvPr id="79" name="Google Shape;79;p17"/>
          <p:cNvSpPr txBox="1"/>
          <p:nvPr>
            <p:ph idx="2" type="body"/>
          </p:nvPr>
        </p:nvSpPr>
        <p:spPr>
          <a:xfrm>
            <a:off x="609480" y="3682080"/>
            <a:ext cx="10972500" cy="18969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SzPts val="1400"/>
              <a:buNone/>
              <a:defRPr b="0" i="0" sz="1800" u="none" cap="none" strike="noStrike"/>
            </a:lvl1pPr>
            <a:lvl2pPr indent="-228600" lvl="1" marL="914400" marR="0" rtl="0" algn="l">
              <a:lnSpc>
                <a:spcPct val="100000"/>
              </a:lnSpc>
              <a:spcBef>
                <a:spcPts val="0"/>
              </a:spcBef>
              <a:spcAft>
                <a:spcPts val="0"/>
              </a:spcAft>
              <a:buSzPts val="1400"/>
              <a:buNone/>
              <a:defRPr b="0" i="0" sz="1800" u="none" cap="none" strike="noStrike"/>
            </a:lvl2pPr>
            <a:lvl3pPr indent="-228600" lvl="2" marL="1371600" marR="0" rtl="0" algn="l">
              <a:lnSpc>
                <a:spcPct val="100000"/>
              </a:lnSpc>
              <a:spcBef>
                <a:spcPts val="0"/>
              </a:spcBef>
              <a:spcAft>
                <a:spcPts val="0"/>
              </a:spcAft>
              <a:buSzPts val="1400"/>
              <a:buNone/>
              <a:defRPr b="0" i="0" sz="1800" u="none" cap="none" strike="noStrike"/>
            </a:lvl3pPr>
            <a:lvl4pPr indent="-228600" lvl="3" marL="1828800" marR="0" rtl="0" algn="l">
              <a:lnSpc>
                <a:spcPct val="100000"/>
              </a:lnSpc>
              <a:spcBef>
                <a:spcPts val="0"/>
              </a:spcBef>
              <a:spcAft>
                <a:spcPts val="0"/>
              </a:spcAft>
              <a:buSzPts val="1400"/>
              <a:buNone/>
              <a:defRPr b="0" i="0" sz="1800" u="none" cap="none" strike="noStrike"/>
            </a:lvl4pPr>
            <a:lvl5pPr indent="-228600" lvl="4" marL="2286000" marR="0" rtl="0" algn="l">
              <a:lnSpc>
                <a:spcPct val="100000"/>
              </a:lnSpc>
              <a:spcBef>
                <a:spcPts val="0"/>
              </a:spcBef>
              <a:spcAft>
                <a:spcPts val="0"/>
              </a:spcAft>
              <a:buSzPts val="1400"/>
              <a:buNone/>
              <a:defRPr b="0" i="0" sz="1800" u="none" cap="none" strike="noStrike"/>
            </a:lvl5pPr>
            <a:lvl6pPr indent="-228600" lvl="5" marL="2743200" marR="0" rtl="0" algn="l">
              <a:lnSpc>
                <a:spcPct val="100000"/>
              </a:lnSpc>
              <a:spcBef>
                <a:spcPts val="0"/>
              </a:spcBef>
              <a:spcAft>
                <a:spcPts val="0"/>
              </a:spcAft>
              <a:buSzPts val="1400"/>
              <a:buNone/>
              <a:defRPr b="0" i="0" sz="1800" u="none" cap="none" strike="noStrike"/>
            </a:lvl6pPr>
            <a:lvl7pPr indent="-228600" lvl="6" marL="3200400" marR="0" rtl="0" algn="l">
              <a:lnSpc>
                <a:spcPct val="100000"/>
              </a:lnSpc>
              <a:spcBef>
                <a:spcPts val="0"/>
              </a:spcBef>
              <a:spcAft>
                <a:spcPts val="0"/>
              </a:spcAft>
              <a:buSzPts val="1400"/>
              <a:buNone/>
              <a:defRPr b="0" i="0" sz="1800" u="none" cap="none" strike="noStrike"/>
            </a:lvl7pPr>
            <a:lvl8pPr indent="-228600" lvl="7" marL="3657600" marR="0" rtl="0" algn="l">
              <a:lnSpc>
                <a:spcPct val="100000"/>
              </a:lnSpc>
              <a:spcBef>
                <a:spcPts val="0"/>
              </a:spcBef>
              <a:spcAft>
                <a:spcPts val="0"/>
              </a:spcAft>
              <a:buSzPts val="1400"/>
              <a:buNone/>
              <a:defRPr b="0" i="0" sz="1800" u="none" cap="none" strike="noStrike"/>
            </a:lvl8pPr>
            <a:lvl9pPr indent="-228600" lvl="8" marL="4114800" marR="0" rtl="0" algn="l">
              <a:lnSpc>
                <a:spcPct val="100000"/>
              </a:lnSpc>
              <a:spcBef>
                <a:spcPts val="0"/>
              </a:spcBef>
              <a:spcAft>
                <a:spcPts val="0"/>
              </a:spcAft>
              <a:buSzPts val="1400"/>
              <a:buNone/>
              <a:defRPr b="0" i="0" sz="18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9"/>
          <p:cNvSpPr txBox="1"/>
          <p:nvPr>
            <p:ph type="ctrTitle"/>
          </p:nvPr>
        </p:nvSpPr>
        <p:spPr>
          <a:xfrm>
            <a:off x="2370306" y="1772014"/>
            <a:ext cx="9144000" cy="9543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4400"/>
              <a:buFont typeface="Arial"/>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19"/>
          <p:cNvSpPr txBox="1"/>
          <p:nvPr>
            <p:ph idx="1" type="subTitle"/>
          </p:nvPr>
        </p:nvSpPr>
        <p:spPr>
          <a:xfrm>
            <a:off x="2370306" y="2818421"/>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87" name="Google Shape;87;p19"/>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20"/>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20"/>
          <p:cNvSpPr txBox="1"/>
          <p:nvPr>
            <p:ph idx="1" type="body"/>
          </p:nvPr>
        </p:nvSpPr>
        <p:spPr>
          <a:xfrm>
            <a:off x="2466159" y="1825626"/>
            <a:ext cx="9028800" cy="374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1" name="Google Shape;91;p20"/>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2" name="Shape 92"/>
        <p:cNvGrpSpPr/>
        <p:nvPr/>
      </p:nvGrpSpPr>
      <p:grpSpPr>
        <a:xfrm>
          <a:off x="0" y="0"/>
          <a:ext cx="0" cy="0"/>
          <a:chOff x="0" y="0"/>
          <a:chExt cx="0" cy="0"/>
        </a:xfrm>
      </p:grpSpPr>
      <p:sp>
        <p:nvSpPr>
          <p:cNvPr id="93" name="Google Shape;93;p21"/>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21"/>
          <p:cNvSpPr txBox="1"/>
          <p:nvPr>
            <p:ph idx="1" type="body"/>
          </p:nvPr>
        </p:nvSpPr>
        <p:spPr>
          <a:xfrm>
            <a:off x="2466159" y="1833059"/>
            <a:ext cx="4324800" cy="3668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5" name="Google Shape;95;p21"/>
          <p:cNvSpPr txBox="1"/>
          <p:nvPr>
            <p:ph idx="2" type="body"/>
          </p:nvPr>
        </p:nvSpPr>
        <p:spPr>
          <a:xfrm>
            <a:off x="7246138" y="1833059"/>
            <a:ext cx="4248900" cy="3668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6" name="Google Shape;96;p21"/>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sz="1200">
                <a:solidFill>
                  <a:schemeClr val="l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7" name="Shape 97"/>
        <p:cNvGrpSpPr/>
        <p:nvPr/>
      </p:nvGrpSpPr>
      <p:grpSpPr>
        <a:xfrm>
          <a:off x="0" y="0"/>
          <a:ext cx="0" cy="0"/>
          <a:chOff x="0" y="0"/>
          <a:chExt cx="0" cy="0"/>
        </a:xfrm>
      </p:grpSpPr>
      <p:sp>
        <p:nvSpPr>
          <p:cNvPr id="98" name="Google Shape;98;p22"/>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900"/>
            </a:lvl2pPr>
            <a:lvl3pPr indent="0" lvl="2" rtl="0">
              <a:spcBef>
                <a:spcPts val="0"/>
              </a:spcBef>
              <a:spcAft>
                <a:spcPts val="0"/>
              </a:spcAft>
              <a:buSzPts val="1400"/>
              <a:buNone/>
              <a:defRPr sz="1900"/>
            </a:lvl3pPr>
            <a:lvl4pPr indent="0" lvl="3" rtl="0">
              <a:spcBef>
                <a:spcPts val="0"/>
              </a:spcBef>
              <a:spcAft>
                <a:spcPts val="0"/>
              </a:spcAft>
              <a:buSzPts val="1400"/>
              <a:buNone/>
              <a:defRPr sz="1900"/>
            </a:lvl4pPr>
            <a:lvl5pPr indent="0" lvl="4" rtl="0">
              <a:spcBef>
                <a:spcPts val="0"/>
              </a:spcBef>
              <a:spcAft>
                <a:spcPts val="0"/>
              </a:spcAft>
              <a:buSzPts val="1400"/>
              <a:buNone/>
              <a:defRPr sz="1900"/>
            </a:lvl5pPr>
            <a:lvl6pPr indent="0" lvl="5" rtl="0">
              <a:spcBef>
                <a:spcPts val="0"/>
              </a:spcBef>
              <a:spcAft>
                <a:spcPts val="0"/>
              </a:spcAft>
              <a:buSzPts val="1400"/>
              <a:buNone/>
              <a:defRPr sz="1900"/>
            </a:lvl6pPr>
            <a:lvl7pPr indent="0" lvl="6" rtl="0">
              <a:spcBef>
                <a:spcPts val="0"/>
              </a:spcBef>
              <a:spcAft>
                <a:spcPts val="0"/>
              </a:spcAft>
              <a:buSzPts val="1400"/>
              <a:buNone/>
              <a:defRPr sz="1900"/>
            </a:lvl7pPr>
            <a:lvl8pPr indent="0" lvl="7" rtl="0">
              <a:spcBef>
                <a:spcPts val="0"/>
              </a:spcBef>
              <a:spcAft>
                <a:spcPts val="0"/>
              </a:spcAft>
              <a:buSzPts val="1400"/>
              <a:buNone/>
              <a:defRPr sz="1900"/>
            </a:lvl8pPr>
            <a:lvl9pPr indent="0" lvl="8" rtl="0">
              <a:spcBef>
                <a:spcPts val="0"/>
              </a:spcBef>
              <a:spcAft>
                <a:spcPts val="0"/>
              </a:spcAft>
              <a:buSzPts val="1400"/>
              <a:buNone/>
              <a:defRPr sz="1900"/>
            </a:lvl9pPr>
          </a:lstStyle>
          <a:p/>
        </p:txBody>
      </p:sp>
      <p:sp>
        <p:nvSpPr>
          <p:cNvPr id="99" name="Google Shape;99;p22"/>
          <p:cNvSpPr txBox="1"/>
          <p:nvPr>
            <p:ph idx="11" type="ftr"/>
          </p:nvPr>
        </p:nvSpPr>
        <p:spPr>
          <a:xfrm>
            <a:off x="2466159" y="6585440"/>
            <a:ext cx="4114800" cy="2373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4"/>
          <p:cNvSpPr txBox="1"/>
          <p:nvPr>
            <p:ph type="ctrTitle"/>
          </p:nvPr>
        </p:nvSpPr>
        <p:spPr>
          <a:xfrm>
            <a:off x="1441038" y="478472"/>
            <a:ext cx="9144000" cy="954300"/>
          </a:xfrm>
          <a:prstGeom prst="rect">
            <a:avLst/>
          </a:prstGeom>
          <a:noFill/>
          <a:ln>
            <a:noFill/>
          </a:ln>
        </p:spPr>
        <p:txBody>
          <a:bodyPr anchorCtr="0" anchor="b" bIns="91425" lIns="91425" spcFirstLastPara="1" rIns="91425" wrap="square" tIns="91425">
            <a:noAutofit/>
          </a:bodyPr>
          <a:lstStyle>
            <a:lvl1pPr indent="0" lvl="0" mar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5" name="Google Shape;105;p24"/>
          <p:cNvSpPr txBox="1"/>
          <p:nvPr>
            <p:ph idx="1" type="subTitle"/>
          </p:nvPr>
        </p:nvSpPr>
        <p:spPr>
          <a:xfrm>
            <a:off x="1441038" y="1524879"/>
            <a:ext cx="9144000" cy="1655700"/>
          </a:xfrm>
          <a:prstGeom prst="rect">
            <a:avLst/>
          </a:prstGeom>
          <a:no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6" name="Google Shape;106;p24"/>
          <p:cNvSpPr txBox="1"/>
          <p:nvPr>
            <p:ph idx="11" type="ftr"/>
          </p:nvPr>
        </p:nvSpPr>
        <p:spPr>
          <a:xfrm>
            <a:off x="1441038" y="6594231"/>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3"/>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3"/>
          <p:cNvSpPr txBox="1"/>
          <p:nvPr>
            <p:ph idx="1" type="body"/>
          </p:nvPr>
        </p:nvSpPr>
        <p:spPr>
          <a:xfrm>
            <a:off x="2466159" y="1833059"/>
            <a:ext cx="43248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3"/>
          <p:cNvSpPr txBox="1"/>
          <p:nvPr>
            <p:ph idx="2" type="body"/>
          </p:nvPr>
        </p:nvSpPr>
        <p:spPr>
          <a:xfrm>
            <a:off x="7246138" y="1833059"/>
            <a:ext cx="42489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3"/>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25"/>
          <p:cNvSpPr txBox="1"/>
          <p:nvPr>
            <p:ph type="title"/>
          </p:nvPr>
        </p:nvSpPr>
        <p:spPr>
          <a:xfrm>
            <a:off x="1440247" y="201574"/>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9" name="Google Shape;109;p25"/>
          <p:cNvSpPr txBox="1"/>
          <p:nvPr>
            <p:ph idx="1" type="body"/>
          </p:nvPr>
        </p:nvSpPr>
        <p:spPr>
          <a:xfrm>
            <a:off x="1440247" y="1662075"/>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0" name="Google Shape;110;p25"/>
          <p:cNvSpPr txBox="1"/>
          <p:nvPr>
            <p:ph idx="11" type="ftr"/>
          </p:nvPr>
        </p:nvSpPr>
        <p:spPr>
          <a:xfrm>
            <a:off x="1441038" y="6594231"/>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26"/>
          <p:cNvSpPr txBox="1"/>
          <p:nvPr>
            <p:ph type="title"/>
          </p:nvPr>
        </p:nvSpPr>
        <p:spPr>
          <a:xfrm>
            <a:off x="1440247" y="201574"/>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3" name="Google Shape;113;p26"/>
          <p:cNvSpPr txBox="1"/>
          <p:nvPr>
            <p:ph idx="1" type="body"/>
          </p:nvPr>
        </p:nvSpPr>
        <p:spPr>
          <a:xfrm>
            <a:off x="1440247" y="1699245"/>
            <a:ext cx="43248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26"/>
          <p:cNvSpPr txBox="1"/>
          <p:nvPr>
            <p:ph idx="2" type="body"/>
          </p:nvPr>
        </p:nvSpPr>
        <p:spPr>
          <a:xfrm>
            <a:off x="6220226" y="1699245"/>
            <a:ext cx="4248900" cy="3668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26"/>
          <p:cNvSpPr txBox="1"/>
          <p:nvPr>
            <p:ph idx="11" type="ftr"/>
          </p:nvPr>
        </p:nvSpPr>
        <p:spPr>
          <a:xfrm>
            <a:off x="1441038" y="6594231"/>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sz="1200">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2" name="Shape 22"/>
        <p:cNvGrpSpPr/>
        <p:nvPr/>
      </p:nvGrpSpPr>
      <p:grpSpPr>
        <a:xfrm>
          <a:off x="0" y="0"/>
          <a:ext cx="0" cy="0"/>
          <a:chOff x="0" y="0"/>
          <a:chExt cx="0" cy="0"/>
        </a:xfrm>
      </p:grpSpPr>
      <p:sp>
        <p:nvSpPr>
          <p:cNvPr id="23" name="Google Shape;23;p4"/>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 name="Google Shape;24;p4"/>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5"/>
          <p:cNvSpPr txBox="1"/>
          <p:nvPr>
            <p:ph type="ctrTitle"/>
          </p:nvPr>
        </p:nvSpPr>
        <p:spPr>
          <a:xfrm>
            <a:off x="2370306" y="1772014"/>
            <a:ext cx="9144000" cy="9543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7" name="Google Shape;27;p5"/>
          <p:cNvSpPr txBox="1"/>
          <p:nvPr>
            <p:ph idx="1" type="subTitle"/>
          </p:nvPr>
        </p:nvSpPr>
        <p:spPr>
          <a:xfrm>
            <a:off x="2370306" y="2818421"/>
            <a:ext cx="9144000" cy="1655700"/>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28" name="Google Shape;28;p5"/>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7"/>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5" name="Google Shape;35;p7"/>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6" name="Google Shape;36;p7"/>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7" name="Shape 37"/>
        <p:cNvGrpSpPr/>
        <p:nvPr/>
      </p:nvGrpSpPr>
      <p:grpSpPr>
        <a:xfrm>
          <a:off x="0" y="0"/>
          <a:ext cx="0" cy="0"/>
          <a:chOff x="0" y="0"/>
          <a:chExt cx="0" cy="0"/>
        </a:xfrm>
      </p:grpSpPr>
      <p:sp>
        <p:nvSpPr>
          <p:cNvPr id="38" name="Google Shape;38;p8"/>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39" name="Google Shape;39;p8"/>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9"/>
          <p:cNvSpPr txBox="1"/>
          <p:nvPr>
            <p:ph type="ctrTitle"/>
          </p:nvPr>
        </p:nvSpPr>
        <p:spPr>
          <a:xfrm>
            <a:off x="2370306" y="1772014"/>
            <a:ext cx="9144000" cy="9543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2" name="Google Shape;42;p9"/>
          <p:cNvSpPr txBox="1"/>
          <p:nvPr>
            <p:ph idx="1" type="subTitle"/>
          </p:nvPr>
        </p:nvSpPr>
        <p:spPr>
          <a:xfrm>
            <a:off x="2370306" y="2818421"/>
            <a:ext cx="9144000" cy="1655700"/>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43" name="Google Shape;43;p9"/>
          <p:cNvSpPr txBox="1"/>
          <p:nvPr>
            <p:ph idx="11" type="ftr"/>
          </p:nvPr>
        </p:nvSpPr>
        <p:spPr>
          <a:xfrm>
            <a:off x="2466159" y="6585440"/>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44" name="Shape 44"/>
        <p:cNvGrpSpPr/>
        <p:nvPr/>
      </p:nvGrpSpPr>
      <p:grpSpPr>
        <a:xfrm>
          <a:off x="0" y="0"/>
          <a:ext cx="0" cy="0"/>
          <a:chOff x="0" y="0"/>
          <a:chExt cx="0" cy="0"/>
        </a:xfrm>
      </p:grpSpPr>
      <p:pic>
        <p:nvPicPr>
          <p:cNvPr descr="comic-02.png" id="45" name="Google Shape;45;p10"/>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46" name="Google Shape;46;p10"/>
          <p:cNvSpPr/>
          <p:nvPr/>
        </p:nvSpPr>
        <p:spPr>
          <a:xfrm>
            <a:off x="2453267" y="543967"/>
            <a:ext cx="7131491" cy="6466869"/>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001936">
              <a:alpha val="21920"/>
            </a:srgbClr>
          </a:solidFill>
          <a:ln>
            <a:noFill/>
          </a:ln>
        </p:spPr>
      </p:sp>
      <p:sp>
        <p:nvSpPr>
          <p:cNvPr id="47" name="Google Shape;47;p10"/>
          <p:cNvSpPr/>
          <p:nvPr/>
        </p:nvSpPr>
        <p:spPr>
          <a:xfrm>
            <a:off x="2930292" y="1085313"/>
            <a:ext cx="5977011" cy="5453295"/>
          </a:xfrm>
          <a:custGeom>
            <a:rect b="b" l="l" r="r" t="t"/>
            <a:pathLst>
              <a:path extrusionOk="0" h="106692" w="114788">
                <a:moveTo>
                  <a:pt x="40479" y="15324"/>
                </a:moveTo>
                <a:lnTo>
                  <a:pt x="41346" y="3758"/>
                </a:lnTo>
                <a:lnTo>
                  <a:pt x="52623" y="13878"/>
                </a:lnTo>
                <a:lnTo>
                  <a:pt x="56382" y="0"/>
                </a:lnTo>
                <a:lnTo>
                  <a:pt x="63610" y="14746"/>
                </a:lnTo>
                <a:lnTo>
                  <a:pt x="70549" y="2024"/>
                </a:lnTo>
                <a:lnTo>
                  <a:pt x="75754" y="17926"/>
                </a:lnTo>
                <a:lnTo>
                  <a:pt x="85006" y="6939"/>
                </a:lnTo>
                <a:lnTo>
                  <a:pt x="85006" y="23131"/>
                </a:lnTo>
                <a:lnTo>
                  <a:pt x="100620" y="13589"/>
                </a:lnTo>
                <a:lnTo>
                  <a:pt x="96861" y="31516"/>
                </a:lnTo>
                <a:lnTo>
                  <a:pt x="111896" y="26889"/>
                </a:lnTo>
                <a:lnTo>
                  <a:pt x="100909" y="41057"/>
                </a:lnTo>
                <a:lnTo>
                  <a:pt x="114209" y="42214"/>
                </a:lnTo>
                <a:lnTo>
                  <a:pt x="104379" y="53201"/>
                </a:lnTo>
                <a:lnTo>
                  <a:pt x="114788" y="59851"/>
                </a:lnTo>
                <a:lnTo>
                  <a:pt x="101198" y="64188"/>
                </a:lnTo>
                <a:lnTo>
                  <a:pt x="105246" y="74886"/>
                </a:lnTo>
                <a:lnTo>
                  <a:pt x="93102" y="73730"/>
                </a:lnTo>
                <a:lnTo>
                  <a:pt x="97150" y="85006"/>
                </a:lnTo>
                <a:lnTo>
                  <a:pt x="88187" y="81537"/>
                </a:lnTo>
                <a:lnTo>
                  <a:pt x="87319" y="95994"/>
                </a:lnTo>
                <a:lnTo>
                  <a:pt x="76043" y="91078"/>
                </a:lnTo>
                <a:lnTo>
                  <a:pt x="71417" y="101776"/>
                </a:lnTo>
                <a:lnTo>
                  <a:pt x="64478" y="93970"/>
                </a:lnTo>
                <a:lnTo>
                  <a:pt x="58984" y="106692"/>
                </a:lnTo>
                <a:lnTo>
                  <a:pt x="52334" y="88187"/>
                </a:lnTo>
                <a:lnTo>
                  <a:pt x="45105" y="100620"/>
                </a:lnTo>
                <a:lnTo>
                  <a:pt x="41636" y="86741"/>
                </a:lnTo>
                <a:lnTo>
                  <a:pt x="29492" y="102355"/>
                </a:lnTo>
                <a:lnTo>
                  <a:pt x="29781" y="83271"/>
                </a:lnTo>
                <a:lnTo>
                  <a:pt x="20239" y="87319"/>
                </a:lnTo>
                <a:lnTo>
                  <a:pt x="21107" y="76332"/>
                </a:lnTo>
                <a:lnTo>
                  <a:pt x="4915" y="79224"/>
                </a:lnTo>
                <a:lnTo>
                  <a:pt x="16191" y="66212"/>
                </a:lnTo>
                <a:lnTo>
                  <a:pt x="7806" y="62164"/>
                </a:lnTo>
                <a:lnTo>
                  <a:pt x="14167" y="56960"/>
                </a:lnTo>
                <a:lnTo>
                  <a:pt x="0" y="47997"/>
                </a:lnTo>
                <a:lnTo>
                  <a:pt x="18215" y="43081"/>
                </a:lnTo>
                <a:lnTo>
                  <a:pt x="9252" y="31516"/>
                </a:lnTo>
                <a:lnTo>
                  <a:pt x="26022" y="33540"/>
                </a:lnTo>
                <a:lnTo>
                  <a:pt x="16191" y="18504"/>
                </a:lnTo>
                <a:lnTo>
                  <a:pt x="31516" y="23420"/>
                </a:lnTo>
                <a:lnTo>
                  <a:pt x="32094" y="11854"/>
                </a:lnTo>
                <a:close/>
              </a:path>
            </a:pathLst>
          </a:custGeom>
          <a:solidFill>
            <a:srgbClr val="FFFFFF"/>
          </a:solidFill>
          <a:ln cap="flat" cmpd="sng" w="76200">
            <a:solidFill>
              <a:srgbClr val="000000"/>
            </a:solidFill>
            <a:prstDash val="solid"/>
            <a:miter lim="8000"/>
            <a:headEnd len="med" w="med" type="none"/>
            <a:tailEnd len="med" w="med" type="none"/>
          </a:ln>
        </p:spPr>
      </p:sp>
      <p:sp>
        <p:nvSpPr>
          <p:cNvPr id="48" name="Google Shape;48;p10"/>
          <p:cNvSpPr txBox="1"/>
          <p:nvPr>
            <p:ph idx="1" type="body"/>
          </p:nvPr>
        </p:nvSpPr>
        <p:spPr>
          <a:xfrm>
            <a:off x="3874400" y="2882400"/>
            <a:ext cx="4443300" cy="1093200"/>
          </a:xfrm>
          <a:prstGeom prst="rect">
            <a:avLst/>
          </a:prstGeom>
        </p:spPr>
        <p:txBody>
          <a:bodyPr anchorCtr="0" anchor="ctr" bIns="91425" lIns="91425" spcFirstLastPara="1" rIns="91425" wrap="square" tIns="91425">
            <a:noAutofit/>
          </a:bodyPr>
          <a:lstStyle>
            <a:lvl1pPr indent="-431800" lvl="0" marL="457200" rtl="0" algn="ctr">
              <a:spcBef>
                <a:spcPts val="1000"/>
              </a:spcBef>
              <a:spcAft>
                <a:spcPts val="0"/>
              </a:spcAft>
              <a:buClr>
                <a:srgbClr val="000000"/>
              </a:buClr>
              <a:buSzPts val="3200"/>
              <a:buFont typeface="Bangers"/>
              <a:buChar char="－"/>
              <a:defRPr sz="3200">
                <a:solidFill>
                  <a:srgbClr val="000000"/>
                </a:solidFill>
                <a:latin typeface="Bangers"/>
                <a:ea typeface="Bangers"/>
                <a:cs typeface="Bangers"/>
                <a:sym typeface="Bangers"/>
              </a:defRPr>
            </a:lvl1pPr>
            <a:lvl2pPr indent="-381000" lvl="1" marL="914400" rtl="0" algn="ctr">
              <a:spcBef>
                <a:spcPts val="500"/>
              </a:spcBef>
              <a:spcAft>
                <a:spcPts val="0"/>
              </a:spcAft>
              <a:buClr>
                <a:srgbClr val="000000"/>
              </a:buClr>
              <a:buSzPts val="2400"/>
              <a:buFont typeface="Bangers"/>
              <a:buChar char="－"/>
              <a:defRPr>
                <a:solidFill>
                  <a:srgbClr val="000000"/>
                </a:solidFill>
                <a:latin typeface="Bangers"/>
                <a:ea typeface="Bangers"/>
                <a:cs typeface="Bangers"/>
                <a:sym typeface="Bangers"/>
              </a:defRPr>
            </a:lvl2pPr>
            <a:lvl3pPr indent="-355600" lvl="2" marL="1371600" rtl="0" algn="ctr">
              <a:spcBef>
                <a:spcPts val="500"/>
              </a:spcBef>
              <a:spcAft>
                <a:spcPts val="0"/>
              </a:spcAft>
              <a:buClr>
                <a:srgbClr val="000000"/>
              </a:buClr>
              <a:buSzPts val="2000"/>
              <a:buFont typeface="Bangers"/>
              <a:buChar char="－"/>
              <a:defRPr>
                <a:solidFill>
                  <a:srgbClr val="000000"/>
                </a:solidFill>
                <a:latin typeface="Bangers"/>
                <a:ea typeface="Bangers"/>
                <a:cs typeface="Bangers"/>
                <a:sym typeface="Bangers"/>
              </a:defRPr>
            </a:lvl3pPr>
            <a:lvl4pPr indent="-431800" lvl="3" marL="18288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4pPr>
            <a:lvl5pPr indent="-431800" lvl="4" marL="22860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5pPr>
            <a:lvl6pPr indent="-431800" lvl="5" marL="27432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6pPr>
            <a:lvl7pPr indent="-431800" lvl="6" marL="32004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7pPr>
            <a:lvl8pPr indent="-431800" lvl="7" marL="36576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8pPr>
            <a:lvl9pPr indent="-431800" lvl="8" marL="4114800" rtl="0" algn="ctr">
              <a:spcBef>
                <a:spcPts val="500"/>
              </a:spcBef>
              <a:spcAft>
                <a:spcPts val="0"/>
              </a:spcAft>
              <a:buClr>
                <a:srgbClr val="000000"/>
              </a:buClr>
              <a:buSzPts val="3200"/>
              <a:buFont typeface="Bangers"/>
              <a:buChar char="•"/>
              <a:defRPr sz="3200">
                <a:solidFill>
                  <a:srgbClr val="000000"/>
                </a:solidFill>
                <a:latin typeface="Bangers"/>
                <a:ea typeface="Bangers"/>
                <a:cs typeface="Bangers"/>
                <a:sym typeface="Banger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9" name="Shape 49"/>
        <p:cNvGrpSpPr/>
        <p:nvPr/>
      </p:nvGrpSpPr>
      <p:grpSpPr>
        <a:xfrm>
          <a:off x="0" y="0"/>
          <a:ext cx="0" cy="0"/>
          <a:chOff x="0" y="0"/>
          <a:chExt cx="0" cy="0"/>
        </a:xfrm>
      </p:grpSpPr>
      <p:pic>
        <p:nvPicPr>
          <p:cNvPr descr="comic-01.png" id="50" name="Google Shape;50;p11"/>
          <p:cNvPicPr preferRelativeResize="0"/>
          <p:nvPr/>
        </p:nvPicPr>
        <p:blipFill>
          <a:blip r:embed="rId2">
            <a:alphaModFix amt="20000"/>
          </a:blip>
          <a:stretch>
            <a:fillRect/>
          </a:stretch>
        </p:blipFill>
        <p:spPr>
          <a:xfrm>
            <a:off x="0" y="0"/>
            <a:ext cx="12192000" cy="6858000"/>
          </a:xfrm>
          <a:prstGeom prst="rect">
            <a:avLst/>
          </a:prstGeom>
          <a:noFill/>
          <a:ln>
            <a:noFill/>
          </a:ln>
        </p:spPr>
      </p:pic>
      <p:sp>
        <p:nvSpPr>
          <p:cNvPr id="51" name="Google Shape;51;p11"/>
          <p:cNvSpPr/>
          <p:nvPr/>
        </p:nvSpPr>
        <p:spPr>
          <a:xfrm>
            <a:off x="979467" y="1018000"/>
            <a:ext cx="10505071" cy="5580227"/>
          </a:xfrm>
          <a:custGeom>
            <a:rect b="b" l="l" r="r" t="t"/>
            <a:pathLst>
              <a:path extrusionOk="0" h="167411" w="315160">
                <a:moveTo>
                  <a:pt x="0" y="0"/>
                </a:moveTo>
                <a:lnTo>
                  <a:pt x="315160" y="10409"/>
                </a:lnTo>
                <a:lnTo>
                  <a:pt x="310823" y="159315"/>
                </a:lnTo>
                <a:lnTo>
                  <a:pt x="9252" y="167411"/>
                </a:lnTo>
                <a:close/>
              </a:path>
            </a:pathLst>
          </a:custGeom>
          <a:solidFill>
            <a:srgbClr val="001936">
              <a:alpha val="21920"/>
            </a:srgbClr>
          </a:solidFill>
          <a:ln>
            <a:noFill/>
          </a:ln>
        </p:spPr>
      </p:sp>
      <p:sp>
        <p:nvSpPr>
          <p:cNvPr id="52" name="Google Shape;52;p11"/>
          <p:cNvSpPr/>
          <p:nvPr/>
        </p:nvSpPr>
        <p:spPr>
          <a:xfrm>
            <a:off x="674667" y="713200"/>
            <a:ext cx="10505071" cy="5580227"/>
          </a:xfrm>
          <a:custGeom>
            <a:rect b="b" l="l" r="r" t="t"/>
            <a:pathLst>
              <a:path extrusionOk="0" h="167411" w="315160">
                <a:moveTo>
                  <a:pt x="0" y="0"/>
                </a:moveTo>
                <a:lnTo>
                  <a:pt x="315160" y="10409"/>
                </a:lnTo>
                <a:lnTo>
                  <a:pt x="310823" y="159315"/>
                </a:lnTo>
                <a:lnTo>
                  <a:pt x="9252" y="167411"/>
                </a:lnTo>
                <a:close/>
              </a:path>
            </a:pathLst>
          </a:custGeom>
          <a:solidFill>
            <a:srgbClr val="FFFFFF"/>
          </a:solidFill>
          <a:ln cap="flat" cmpd="sng" w="76200">
            <a:solidFill>
              <a:srgbClr val="000000"/>
            </a:solidFill>
            <a:prstDash val="solid"/>
            <a:miter lim="8000"/>
            <a:headEnd len="med" w="med" type="none"/>
            <a:tailEnd len="med" w="med" type="none"/>
          </a:ln>
        </p:spPr>
      </p:sp>
      <p:sp>
        <p:nvSpPr>
          <p:cNvPr id="53" name="Google Shape;53;p11"/>
          <p:cNvSpPr txBox="1"/>
          <p:nvPr>
            <p:ph type="title"/>
          </p:nvPr>
        </p:nvSpPr>
        <p:spPr>
          <a:xfrm rot="161695">
            <a:off x="1301634" y="1169155"/>
            <a:ext cx="9373066" cy="1013623"/>
          </a:xfrm>
          <a:prstGeom prst="rect">
            <a:avLst/>
          </a:prstGeom>
        </p:spPr>
        <p:txBody>
          <a:bodyPr anchorCtr="0" anchor="ctr" bIns="91425" lIns="91425" spcFirstLastPara="1" rIns="91425" wrap="square" tIns="91425">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4" name="Google Shape;54;p11"/>
          <p:cNvSpPr txBox="1"/>
          <p:nvPr>
            <p:ph idx="1" type="body"/>
          </p:nvPr>
        </p:nvSpPr>
        <p:spPr>
          <a:xfrm>
            <a:off x="1431500" y="2066833"/>
            <a:ext cx="4528500" cy="3554700"/>
          </a:xfrm>
          <a:prstGeom prst="rect">
            <a:avLst/>
          </a:prstGeom>
        </p:spPr>
        <p:txBody>
          <a:bodyPr anchorCtr="0" anchor="t" bIns="91425" lIns="91425" spcFirstLastPara="1" rIns="91425" wrap="square" tIns="91425">
            <a:noAutofit/>
          </a:bodyPr>
          <a:lstStyle>
            <a:lvl1pPr indent="-412750" lvl="0" marL="457200" rtl="0">
              <a:spcBef>
                <a:spcPts val="1000"/>
              </a:spcBef>
              <a:spcAft>
                <a:spcPts val="0"/>
              </a:spcAft>
              <a:buSzPts val="2900"/>
              <a:buChar char="－"/>
              <a:defRPr sz="2900"/>
            </a:lvl1pPr>
            <a:lvl2pPr indent="-412750" lvl="1" marL="914400" rtl="0">
              <a:spcBef>
                <a:spcPts val="500"/>
              </a:spcBef>
              <a:spcAft>
                <a:spcPts val="0"/>
              </a:spcAft>
              <a:buSzPts val="2900"/>
              <a:buChar char="－"/>
              <a:defRPr sz="2900"/>
            </a:lvl2pPr>
            <a:lvl3pPr indent="-412750" lvl="2" marL="1371600" rtl="0">
              <a:spcBef>
                <a:spcPts val="500"/>
              </a:spcBef>
              <a:spcAft>
                <a:spcPts val="0"/>
              </a:spcAft>
              <a:buSzPts val="2900"/>
              <a:buChar char="－"/>
              <a:defRPr sz="2900"/>
            </a:lvl3pPr>
            <a:lvl4pPr indent="-412750" lvl="3" marL="1828800" rtl="0">
              <a:spcBef>
                <a:spcPts val="500"/>
              </a:spcBef>
              <a:spcAft>
                <a:spcPts val="0"/>
              </a:spcAft>
              <a:buSzPts val="2900"/>
              <a:buChar char="－"/>
              <a:defRPr sz="2900"/>
            </a:lvl4pPr>
            <a:lvl5pPr indent="-412750" lvl="4" marL="2286000" rtl="0">
              <a:spcBef>
                <a:spcPts val="500"/>
              </a:spcBef>
              <a:spcAft>
                <a:spcPts val="0"/>
              </a:spcAft>
              <a:buSzPts val="2900"/>
              <a:buChar char="－"/>
              <a:defRPr sz="2900"/>
            </a:lvl5pPr>
            <a:lvl6pPr indent="-412750" lvl="5" marL="2743200" rtl="0">
              <a:spcBef>
                <a:spcPts val="500"/>
              </a:spcBef>
              <a:spcAft>
                <a:spcPts val="0"/>
              </a:spcAft>
              <a:buSzPts val="2900"/>
              <a:buChar char="•"/>
              <a:defRPr sz="2900"/>
            </a:lvl6pPr>
            <a:lvl7pPr indent="-412750" lvl="6" marL="3200400" rtl="0">
              <a:spcBef>
                <a:spcPts val="500"/>
              </a:spcBef>
              <a:spcAft>
                <a:spcPts val="0"/>
              </a:spcAft>
              <a:buSzPts val="2900"/>
              <a:buChar char="•"/>
              <a:defRPr sz="2900"/>
            </a:lvl7pPr>
            <a:lvl8pPr indent="-412750" lvl="7" marL="3657600" rtl="0">
              <a:spcBef>
                <a:spcPts val="500"/>
              </a:spcBef>
              <a:spcAft>
                <a:spcPts val="0"/>
              </a:spcAft>
              <a:buSzPts val="2900"/>
              <a:buChar char="•"/>
              <a:defRPr sz="2900"/>
            </a:lvl8pPr>
            <a:lvl9pPr indent="-412750" lvl="8" marL="4114800" rtl="0">
              <a:spcBef>
                <a:spcPts val="500"/>
              </a:spcBef>
              <a:spcAft>
                <a:spcPts val="0"/>
              </a:spcAft>
              <a:buSzPts val="2900"/>
              <a:buChar char="•"/>
              <a:defRPr sz="2900"/>
            </a:lvl9pPr>
          </a:lstStyle>
          <a:p/>
        </p:txBody>
      </p:sp>
      <p:sp>
        <p:nvSpPr>
          <p:cNvPr id="55" name="Google Shape;55;p11"/>
          <p:cNvSpPr txBox="1"/>
          <p:nvPr>
            <p:ph idx="2" type="body"/>
          </p:nvPr>
        </p:nvSpPr>
        <p:spPr>
          <a:xfrm>
            <a:off x="6232335" y="2066833"/>
            <a:ext cx="4528500" cy="3554700"/>
          </a:xfrm>
          <a:prstGeom prst="rect">
            <a:avLst/>
          </a:prstGeom>
        </p:spPr>
        <p:txBody>
          <a:bodyPr anchorCtr="0" anchor="t" bIns="91425" lIns="91425" spcFirstLastPara="1" rIns="91425" wrap="square" tIns="91425">
            <a:noAutofit/>
          </a:bodyPr>
          <a:lstStyle>
            <a:lvl1pPr indent="-412750" lvl="0" marL="457200" rtl="0">
              <a:spcBef>
                <a:spcPts val="1000"/>
              </a:spcBef>
              <a:spcAft>
                <a:spcPts val="0"/>
              </a:spcAft>
              <a:buSzPts val="2900"/>
              <a:buChar char="－"/>
              <a:defRPr sz="2900"/>
            </a:lvl1pPr>
            <a:lvl2pPr indent="-412750" lvl="1" marL="914400" rtl="0">
              <a:spcBef>
                <a:spcPts val="500"/>
              </a:spcBef>
              <a:spcAft>
                <a:spcPts val="0"/>
              </a:spcAft>
              <a:buSzPts val="2900"/>
              <a:buChar char="－"/>
              <a:defRPr sz="2900"/>
            </a:lvl2pPr>
            <a:lvl3pPr indent="-412750" lvl="2" marL="1371600" rtl="0">
              <a:spcBef>
                <a:spcPts val="500"/>
              </a:spcBef>
              <a:spcAft>
                <a:spcPts val="0"/>
              </a:spcAft>
              <a:buSzPts val="2900"/>
              <a:buChar char="－"/>
              <a:defRPr sz="2900"/>
            </a:lvl3pPr>
            <a:lvl4pPr indent="-412750" lvl="3" marL="1828800" rtl="0">
              <a:spcBef>
                <a:spcPts val="500"/>
              </a:spcBef>
              <a:spcAft>
                <a:spcPts val="0"/>
              </a:spcAft>
              <a:buSzPts val="2900"/>
              <a:buChar char="－"/>
              <a:defRPr sz="2900"/>
            </a:lvl4pPr>
            <a:lvl5pPr indent="-412750" lvl="4" marL="2286000" rtl="0">
              <a:spcBef>
                <a:spcPts val="500"/>
              </a:spcBef>
              <a:spcAft>
                <a:spcPts val="0"/>
              </a:spcAft>
              <a:buSzPts val="2900"/>
              <a:buChar char="－"/>
              <a:defRPr sz="2900"/>
            </a:lvl5pPr>
            <a:lvl6pPr indent="-412750" lvl="5" marL="2743200" rtl="0">
              <a:spcBef>
                <a:spcPts val="500"/>
              </a:spcBef>
              <a:spcAft>
                <a:spcPts val="0"/>
              </a:spcAft>
              <a:buSzPts val="2900"/>
              <a:buChar char="•"/>
              <a:defRPr sz="2900"/>
            </a:lvl6pPr>
            <a:lvl7pPr indent="-412750" lvl="6" marL="3200400" rtl="0">
              <a:spcBef>
                <a:spcPts val="500"/>
              </a:spcBef>
              <a:spcAft>
                <a:spcPts val="0"/>
              </a:spcAft>
              <a:buSzPts val="2900"/>
              <a:buChar char="•"/>
              <a:defRPr sz="2900"/>
            </a:lvl7pPr>
            <a:lvl8pPr indent="-412750" lvl="7" marL="3657600" rtl="0">
              <a:spcBef>
                <a:spcPts val="500"/>
              </a:spcBef>
              <a:spcAft>
                <a:spcPts val="0"/>
              </a:spcAft>
              <a:buSzPts val="2900"/>
              <a:buChar char="•"/>
              <a:defRPr sz="2900"/>
            </a:lvl8pPr>
            <a:lvl9pPr indent="-412750" lvl="8" marL="4114800" rtl="0">
              <a:spcBef>
                <a:spcPts val="500"/>
              </a:spcBef>
              <a:spcAft>
                <a:spcPts val="0"/>
              </a:spcAft>
              <a:buSzPts val="2900"/>
              <a:buChar char="•"/>
              <a:defRPr sz="2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1" type="ftr"/>
          </p:nvPr>
        </p:nvSpPr>
        <p:spPr>
          <a:xfrm>
            <a:off x="2466159" y="6603024"/>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6"/>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6"/>
          <p:cNvSpPr txBox="1"/>
          <p:nvPr>
            <p:ph idx="11" type="ftr"/>
          </p:nvPr>
        </p:nvSpPr>
        <p:spPr>
          <a:xfrm>
            <a:off x="2466159" y="6603024"/>
            <a:ext cx="4114800" cy="2373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6" name="Shape 56"/>
        <p:cNvGrpSpPr/>
        <p:nvPr/>
      </p:nvGrpSpPr>
      <p:grpSpPr>
        <a:xfrm>
          <a:off x="0" y="0"/>
          <a:ext cx="0" cy="0"/>
          <a:chOff x="0" y="0"/>
          <a:chExt cx="0" cy="0"/>
        </a:xfrm>
      </p:grpSpPr>
      <p:sp>
        <p:nvSpPr>
          <p:cNvPr id="57" name="Google Shape;57;p12"/>
          <p:cNvSpPr txBox="1"/>
          <p:nvPr>
            <p:ph type="title"/>
          </p:nvPr>
        </p:nvSpPr>
        <p:spPr>
          <a:xfrm>
            <a:off x="2466159" y="365125"/>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8" name="Google Shape;58;p12"/>
          <p:cNvSpPr txBox="1"/>
          <p:nvPr>
            <p:ph idx="1" type="body"/>
          </p:nvPr>
        </p:nvSpPr>
        <p:spPr>
          <a:xfrm>
            <a:off x="2466159" y="1825626"/>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9" name="Google Shape;59;p12"/>
          <p:cNvSpPr txBox="1"/>
          <p:nvPr>
            <p:ph idx="11" type="ftr"/>
          </p:nvPr>
        </p:nvSpPr>
        <p:spPr>
          <a:xfrm>
            <a:off x="2466159" y="6603024"/>
            <a:ext cx="4114800" cy="2373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0" name="Shape 80"/>
        <p:cNvGrpSpPr/>
        <p:nvPr/>
      </p:nvGrpSpPr>
      <p:grpSpPr>
        <a:xfrm>
          <a:off x="0" y="0"/>
          <a:ext cx="0" cy="0"/>
          <a:chOff x="0" y="0"/>
          <a:chExt cx="0" cy="0"/>
        </a:xfrm>
      </p:grpSpPr>
      <p:sp>
        <p:nvSpPr>
          <p:cNvPr id="81" name="Google Shape;81;p18"/>
          <p:cNvSpPr txBox="1"/>
          <p:nvPr>
            <p:ph type="title"/>
          </p:nvPr>
        </p:nvSpPr>
        <p:spPr>
          <a:xfrm>
            <a:off x="2466159" y="365125"/>
            <a:ext cx="9028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p18"/>
          <p:cNvSpPr txBox="1"/>
          <p:nvPr>
            <p:ph idx="1" type="body"/>
          </p:nvPr>
        </p:nvSpPr>
        <p:spPr>
          <a:xfrm>
            <a:off x="2466159" y="1825626"/>
            <a:ext cx="9028800" cy="3746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18"/>
          <p:cNvSpPr txBox="1"/>
          <p:nvPr>
            <p:ph idx="11" type="ftr"/>
          </p:nvPr>
        </p:nvSpPr>
        <p:spPr>
          <a:xfrm>
            <a:off x="2466159" y="6603024"/>
            <a:ext cx="4114800" cy="237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00" name="Shape 100"/>
        <p:cNvGrpSpPr/>
        <p:nvPr/>
      </p:nvGrpSpPr>
      <p:grpSpPr>
        <a:xfrm>
          <a:off x="0" y="0"/>
          <a:ext cx="0" cy="0"/>
          <a:chOff x="0" y="0"/>
          <a:chExt cx="0" cy="0"/>
        </a:xfrm>
      </p:grpSpPr>
      <p:sp>
        <p:nvSpPr>
          <p:cNvPr id="101" name="Google Shape;101;p23"/>
          <p:cNvSpPr txBox="1"/>
          <p:nvPr>
            <p:ph type="title"/>
          </p:nvPr>
        </p:nvSpPr>
        <p:spPr>
          <a:xfrm>
            <a:off x="1440247" y="201574"/>
            <a:ext cx="9028800" cy="13257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2" name="Google Shape;102;p23"/>
          <p:cNvSpPr txBox="1"/>
          <p:nvPr>
            <p:ph idx="1" type="body"/>
          </p:nvPr>
        </p:nvSpPr>
        <p:spPr>
          <a:xfrm>
            <a:off x="1440247" y="1662075"/>
            <a:ext cx="9028800" cy="37467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4.png"/><Relationship Id="rId13" Type="http://schemas.openxmlformats.org/officeDocument/2006/relationships/image" Target="../media/image43.png"/><Relationship Id="rId12" Type="http://schemas.openxmlformats.org/officeDocument/2006/relationships/image" Target="../media/image40.png"/><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31.png"/><Relationship Id="rId15" Type="http://schemas.openxmlformats.org/officeDocument/2006/relationships/image" Target="../media/image38.png"/><Relationship Id="rId14" Type="http://schemas.openxmlformats.org/officeDocument/2006/relationships/image" Target="../media/image37.png"/><Relationship Id="rId16" Type="http://schemas.openxmlformats.org/officeDocument/2006/relationships/image" Target="../media/image39.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41.png"/><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2.png"/><Relationship Id="rId5"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5.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30.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hyperlink" Target="https://presentermedia.com" TargetMode="External"/><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0.png"/><Relationship Id="rId10" Type="http://schemas.openxmlformats.org/officeDocument/2006/relationships/image" Target="../media/image27.png"/><Relationship Id="rId9"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8.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p:nvPr/>
        </p:nvSpPr>
        <p:spPr>
          <a:xfrm>
            <a:off x="1020782" y="0"/>
            <a:ext cx="9776100" cy="3384900"/>
          </a:xfrm>
          <a:prstGeom prst="rect">
            <a:avLst/>
          </a:prstGeom>
          <a:solidFill>
            <a:srgbClr val="58C7DD">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1" name="Google Shape;121;p27"/>
          <p:cNvSpPr txBox="1"/>
          <p:nvPr>
            <p:ph type="ctrTitle"/>
          </p:nvPr>
        </p:nvSpPr>
        <p:spPr>
          <a:xfrm>
            <a:off x="1441038" y="707072"/>
            <a:ext cx="9144000" cy="9543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6600"/>
              <a:buFont typeface="Arial"/>
              <a:buNone/>
            </a:pPr>
            <a:r>
              <a:rPr lang="en-US"/>
              <a:t>Student Engagement  </a:t>
            </a:r>
            <a:endParaRPr/>
          </a:p>
          <a:p>
            <a:pPr indent="0" lvl="0" marL="0" rtl="0" algn="ctr">
              <a:spcBef>
                <a:spcPts val="0"/>
              </a:spcBef>
              <a:spcAft>
                <a:spcPts val="0"/>
              </a:spcAft>
              <a:buClr>
                <a:schemeClr val="lt1"/>
              </a:buClr>
              <a:buSzPts val="6600"/>
              <a:buFont typeface="Arial"/>
              <a:buNone/>
            </a:pPr>
            <a:r>
              <a:rPr lang="en-US"/>
              <a:t>and Gamification</a:t>
            </a:r>
            <a:endParaRPr/>
          </a:p>
        </p:txBody>
      </p:sp>
      <p:sp>
        <p:nvSpPr>
          <p:cNvPr id="122" name="Google Shape;122;p27"/>
          <p:cNvSpPr txBox="1"/>
          <p:nvPr>
            <p:ph idx="1" type="subTitle"/>
          </p:nvPr>
        </p:nvSpPr>
        <p:spPr>
          <a:xfrm>
            <a:off x="1441038" y="1881729"/>
            <a:ext cx="9144000" cy="165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lang="en-US" sz="3000">
                <a:solidFill>
                  <a:schemeClr val="lt1"/>
                </a:solidFill>
              </a:rPr>
              <a:t>Dr Mark Glynn</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t/>
            </a:r>
            <a:endParaRPr sz="3000">
              <a:solidFill>
                <a:schemeClr val="lt1"/>
              </a:solidFill>
            </a:endParaRPr>
          </a:p>
          <a:p>
            <a:pPr indent="0" lvl="0" marL="0" marR="0" rtl="0" algn="ctr">
              <a:lnSpc>
                <a:spcPct val="90000"/>
              </a:lnSpc>
              <a:spcBef>
                <a:spcPts val="0"/>
              </a:spcBef>
              <a:spcAft>
                <a:spcPts val="0"/>
              </a:spcAft>
              <a:buClr>
                <a:schemeClr val="lt1"/>
              </a:buClr>
              <a:buSzPts val="2400"/>
              <a:buFont typeface="Arial"/>
              <a:buNone/>
            </a:pPr>
            <a:r>
              <a:rPr lang="en-US" sz="3000">
                <a:solidFill>
                  <a:schemeClr val="lt1"/>
                </a:solidFill>
              </a:rPr>
              <a:t>@glynnmark</a:t>
            </a:r>
            <a:endParaRPr sz="3000">
              <a:solidFill>
                <a:schemeClr val="lt1"/>
              </a:solidFill>
            </a:endParaRPr>
          </a:p>
        </p:txBody>
      </p:sp>
      <p:pic>
        <p:nvPicPr>
          <p:cNvPr id="123" name="Google Shape;123;p27"/>
          <p:cNvPicPr preferRelativeResize="0"/>
          <p:nvPr/>
        </p:nvPicPr>
        <p:blipFill>
          <a:blip r:embed="rId3">
            <a:alphaModFix/>
          </a:blip>
          <a:stretch>
            <a:fillRect/>
          </a:stretch>
        </p:blipFill>
        <p:spPr>
          <a:xfrm>
            <a:off x="4268275" y="2875975"/>
            <a:ext cx="504674" cy="541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6"/>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 Insights - Positive outcomes</a:t>
            </a:r>
            <a:endParaRPr/>
          </a:p>
        </p:txBody>
      </p:sp>
      <p:sp>
        <p:nvSpPr>
          <p:cNvPr id="257" name="Google Shape;257;p36"/>
          <p:cNvSpPr txBox="1"/>
          <p:nvPr>
            <p:ph idx="4294967295" type="body"/>
          </p:nvPr>
        </p:nvSpPr>
        <p:spPr>
          <a:xfrm>
            <a:off x="2165625" y="2168433"/>
            <a:ext cx="4528500" cy="3554700"/>
          </a:xfrm>
          <a:prstGeom prst="rect">
            <a:avLst/>
          </a:prstGeom>
        </p:spPr>
        <p:txBody>
          <a:bodyPr anchorCtr="0" anchor="t" bIns="91425" lIns="91425" spcFirstLastPara="1" rIns="91425" wrap="square" tIns="91425">
            <a:noAutofit/>
          </a:bodyPr>
          <a:lstStyle/>
          <a:p>
            <a:pPr indent="-425450" lvl="0" marL="609600" rtl="0" algn="l">
              <a:lnSpc>
                <a:spcPct val="90000"/>
              </a:lnSpc>
              <a:spcBef>
                <a:spcPts val="0"/>
              </a:spcBef>
              <a:spcAft>
                <a:spcPts val="0"/>
              </a:spcAft>
              <a:buSzPts val="1900"/>
              <a:buFont typeface="Arial"/>
              <a:buChar char="★"/>
            </a:pPr>
            <a:r>
              <a:rPr lang="en-US" sz="1900">
                <a:latin typeface="Arial"/>
                <a:ea typeface="Arial"/>
                <a:cs typeface="Arial"/>
                <a:sym typeface="Arial"/>
              </a:rPr>
              <a:t>Students responded positively to gamified features such as Knowledge Check Quizzes, self monitoring progress tools </a:t>
            </a:r>
            <a:endParaRPr sz="1900">
              <a:latin typeface="Arial"/>
              <a:ea typeface="Arial"/>
              <a:cs typeface="Arial"/>
              <a:sym typeface="Arial"/>
            </a:endParaRPr>
          </a:p>
          <a:p>
            <a:pPr indent="0" lvl="0" marL="609600" rtl="0" algn="l">
              <a:lnSpc>
                <a:spcPct val="90000"/>
              </a:lnSpc>
              <a:spcBef>
                <a:spcPts val="0"/>
              </a:spcBef>
              <a:spcAft>
                <a:spcPts val="0"/>
              </a:spcAft>
              <a:buNone/>
            </a:pPr>
            <a:r>
              <a:t/>
            </a:r>
            <a:endParaRPr sz="1900">
              <a:latin typeface="Arial"/>
              <a:ea typeface="Arial"/>
              <a:cs typeface="Arial"/>
              <a:sym typeface="Arial"/>
            </a:endParaRPr>
          </a:p>
          <a:p>
            <a:pPr indent="-425450" lvl="0" marL="609600" rtl="0" algn="l">
              <a:lnSpc>
                <a:spcPct val="90000"/>
              </a:lnSpc>
              <a:spcBef>
                <a:spcPts val="0"/>
              </a:spcBef>
              <a:spcAft>
                <a:spcPts val="0"/>
              </a:spcAft>
              <a:buSzPts val="1900"/>
              <a:buFont typeface="Arial"/>
              <a:buChar char="★"/>
            </a:pPr>
            <a:r>
              <a:rPr lang="en-US" sz="1900">
                <a:latin typeface="Arial"/>
                <a:ea typeface="Arial"/>
                <a:cs typeface="Arial"/>
                <a:sym typeface="Arial"/>
              </a:rPr>
              <a:t>Students preferred to learn remotely using E-Learning activities.</a:t>
            </a:r>
            <a:endParaRPr sz="1900">
              <a:latin typeface="Arial"/>
              <a:ea typeface="Arial"/>
              <a:cs typeface="Arial"/>
              <a:sym typeface="Arial"/>
            </a:endParaRPr>
          </a:p>
          <a:p>
            <a:pPr indent="-425450" lvl="0" marL="609600" rtl="0" algn="l">
              <a:lnSpc>
                <a:spcPct val="90000"/>
              </a:lnSpc>
              <a:spcBef>
                <a:spcPts val="1300"/>
              </a:spcBef>
              <a:spcAft>
                <a:spcPts val="0"/>
              </a:spcAft>
              <a:buSzPts val="1900"/>
              <a:buFont typeface="Arial"/>
              <a:buChar char="★"/>
            </a:pPr>
            <a:r>
              <a:rPr lang="en-US" sz="1900">
                <a:latin typeface="Arial"/>
                <a:ea typeface="Arial"/>
                <a:cs typeface="Arial"/>
                <a:sym typeface="Arial"/>
              </a:rPr>
              <a:t>Gamified activities that provided real world applications of the topic were useful in increasing students perceptions of course value and are linked to exam performance.</a:t>
            </a:r>
            <a:endParaRPr sz="1900">
              <a:latin typeface="Arial"/>
              <a:ea typeface="Arial"/>
              <a:cs typeface="Arial"/>
              <a:sym typeface="Arial"/>
            </a:endParaRPr>
          </a:p>
          <a:p>
            <a:pPr indent="0" lvl="0" marL="0" rtl="0" algn="l">
              <a:spcBef>
                <a:spcPts val="1000"/>
              </a:spcBef>
              <a:spcAft>
                <a:spcPts val="0"/>
              </a:spcAft>
              <a:buNone/>
            </a:pPr>
            <a:r>
              <a:t/>
            </a:r>
            <a:endParaRPr sz="1900"/>
          </a:p>
        </p:txBody>
      </p:sp>
      <p:sp>
        <p:nvSpPr>
          <p:cNvPr id="258" name="Google Shape;258;p36"/>
          <p:cNvSpPr txBox="1"/>
          <p:nvPr>
            <p:ph idx="4294967295" type="body"/>
          </p:nvPr>
        </p:nvSpPr>
        <p:spPr>
          <a:xfrm>
            <a:off x="6966460" y="2168433"/>
            <a:ext cx="4528500" cy="3554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Key Learning</a:t>
            </a:r>
            <a:endParaRPr/>
          </a:p>
          <a:p>
            <a:pPr indent="0" lvl="0" marL="0" rtl="0" algn="l">
              <a:lnSpc>
                <a:spcPct val="90000"/>
              </a:lnSpc>
              <a:spcBef>
                <a:spcPts val="1300"/>
              </a:spcBef>
              <a:spcAft>
                <a:spcPts val="0"/>
              </a:spcAft>
              <a:buClr>
                <a:schemeClr val="dk1"/>
              </a:buClr>
              <a:buSzPts val="3700"/>
              <a:buFont typeface="Arial"/>
              <a:buNone/>
            </a:pPr>
            <a:r>
              <a:rPr lang="en-US" sz="2100"/>
              <a:t>More tools such as these could be incorporated into future interventions</a:t>
            </a:r>
            <a:endParaRPr sz="2100"/>
          </a:p>
        </p:txBody>
      </p:sp>
      <p:pic>
        <p:nvPicPr>
          <p:cNvPr id="259" name="Google Shape;259;p36" title="5 stars"/>
          <p:cNvPicPr preferRelativeResize="0"/>
          <p:nvPr/>
        </p:nvPicPr>
        <p:blipFill>
          <a:blip r:embed="rId3">
            <a:alphaModFix/>
          </a:blip>
          <a:stretch>
            <a:fillRect/>
          </a:stretch>
        </p:blipFill>
        <p:spPr>
          <a:xfrm>
            <a:off x="9234758" y="2168433"/>
            <a:ext cx="1800124" cy="1012600"/>
          </a:xfrm>
          <a:prstGeom prst="rect">
            <a:avLst/>
          </a:prstGeom>
          <a:noFill/>
          <a:ln>
            <a:noFill/>
          </a:ln>
        </p:spPr>
      </p:pic>
      <p:sp>
        <p:nvSpPr>
          <p:cNvPr id="260" name="Google Shape;260;p36"/>
          <p:cNvSpPr txBox="1"/>
          <p:nvPr/>
        </p:nvSpPr>
        <p:spPr>
          <a:xfrm>
            <a:off x="10148100" y="58425"/>
            <a:ext cx="2043900" cy="503700"/>
          </a:xfrm>
          <a:prstGeom prst="rect">
            <a:avLst/>
          </a:prstGeom>
          <a:solidFill>
            <a:srgbClr val="0097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Module</a:t>
            </a:r>
            <a:endParaRPr b="1" sz="26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 Insight - Control</a:t>
            </a:r>
            <a:endParaRPr/>
          </a:p>
        </p:txBody>
      </p:sp>
      <p:sp>
        <p:nvSpPr>
          <p:cNvPr id="267" name="Google Shape;267;p37"/>
          <p:cNvSpPr txBox="1"/>
          <p:nvPr>
            <p:ph idx="4294967295" type="body"/>
          </p:nvPr>
        </p:nvSpPr>
        <p:spPr>
          <a:xfrm>
            <a:off x="2165625" y="2079533"/>
            <a:ext cx="4528500" cy="3554700"/>
          </a:xfrm>
          <a:prstGeom prst="rect">
            <a:avLst/>
          </a:prstGeom>
        </p:spPr>
        <p:txBody>
          <a:bodyPr anchorCtr="0" anchor="t" bIns="91425" lIns="91425" spcFirstLastPara="1" rIns="91425" wrap="square" tIns="91425">
            <a:noAutofit/>
          </a:bodyPr>
          <a:lstStyle/>
          <a:p>
            <a:pPr indent="-425450" lvl="0" marL="609600" rtl="0" algn="l">
              <a:lnSpc>
                <a:spcPct val="90000"/>
              </a:lnSpc>
              <a:spcBef>
                <a:spcPts val="0"/>
              </a:spcBef>
              <a:spcAft>
                <a:spcPts val="0"/>
              </a:spcAft>
              <a:buSzPts val="1900"/>
              <a:buFont typeface="Arial"/>
              <a:buChar char="★"/>
            </a:pPr>
            <a:r>
              <a:rPr lang="en-US" sz="1900">
                <a:latin typeface="Arial"/>
                <a:ea typeface="Arial"/>
                <a:cs typeface="Arial"/>
                <a:sym typeface="Arial"/>
              </a:rPr>
              <a:t>Students felt in control of their learning when they had the freedom to conjecture, hypothesis, explore and fail without negative consequence.</a:t>
            </a:r>
            <a:endParaRPr sz="1900">
              <a:latin typeface="Arial"/>
              <a:ea typeface="Arial"/>
              <a:cs typeface="Arial"/>
              <a:sym typeface="Arial"/>
            </a:endParaRPr>
          </a:p>
          <a:p>
            <a:pPr indent="-425450" lvl="0" marL="609600" rtl="0" algn="l">
              <a:lnSpc>
                <a:spcPct val="90000"/>
              </a:lnSpc>
              <a:spcBef>
                <a:spcPts val="1300"/>
              </a:spcBef>
              <a:spcAft>
                <a:spcPts val="0"/>
              </a:spcAft>
              <a:buSzPts val="1900"/>
              <a:buFont typeface="Arial"/>
              <a:buChar char="★"/>
            </a:pPr>
            <a:r>
              <a:rPr lang="en-US" sz="1900">
                <a:latin typeface="Arial"/>
                <a:ea typeface="Arial"/>
                <a:cs typeface="Arial"/>
                <a:sym typeface="Arial"/>
              </a:rPr>
              <a:t>Course instructors feel that too much student control over learning may have negative outcomes if they are not appropriately monitored and assisted by a teaching professional.</a:t>
            </a:r>
            <a:endParaRPr sz="1900">
              <a:latin typeface="Arial"/>
              <a:ea typeface="Arial"/>
              <a:cs typeface="Arial"/>
              <a:sym typeface="Arial"/>
            </a:endParaRPr>
          </a:p>
          <a:p>
            <a:pPr indent="0" lvl="0" marL="1219200" rtl="0" algn="l">
              <a:spcBef>
                <a:spcPts val="1000"/>
              </a:spcBef>
              <a:spcAft>
                <a:spcPts val="0"/>
              </a:spcAft>
              <a:buNone/>
            </a:pPr>
            <a:r>
              <a:t/>
            </a:r>
            <a:endParaRPr sz="1900"/>
          </a:p>
        </p:txBody>
      </p:sp>
      <p:sp>
        <p:nvSpPr>
          <p:cNvPr id="268" name="Google Shape;268;p37"/>
          <p:cNvSpPr txBox="1"/>
          <p:nvPr>
            <p:ph idx="4294967295" type="body"/>
          </p:nvPr>
        </p:nvSpPr>
        <p:spPr>
          <a:xfrm>
            <a:off x="6966460" y="2079533"/>
            <a:ext cx="4528500" cy="35547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Key Learning</a:t>
            </a:r>
            <a:endParaRPr/>
          </a:p>
          <a:p>
            <a:pPr indent="0" lvl="0" marL="0" rtl="0" algn="l">
              <a:lnSpc>
                <a:spcPct val="90000"/>
              </a:lnSpc>
              <a:spcBef>
                <a:spcPts val="1300"/>
              </a:spcBef>
              <a:spcAft>
                <a:spcPts val="0"/>
              </a:spcAft>
              <a:buNone/>
            </a:pPr>
            <a:r>
              <a:rPr lang="en-US" sz="2100"/>
              <a:t>A balance is required between student and instructor led control of learning that takes account of different learning styles across students.</a:t>
            </a:r>
            <a:endParaRPr sz="2100"/>
          </a:p>
        </p:txBody>
      </p:sp>
      <p:pic>
        <p:nvPicPr>
          <p:cNvPr id="269" name="Google Shape;269;p37" title="5 stars"/>
          <p:cNvPicPr preferRelativeResize="0"/>
          <p:nvPr/>
        </p:nvPicPr>
        <p:blipFill>
          <a:blip r:embed="rId3">
            <a:alphaModFix/>
          </a:blip>
          <a:stretch>
            <a:fillRect/>
          </a:stretch>
        </p:blipFill>
        <p:spPr>
          <a:xfrm>
            <a:off x="9234758" y="2079533"/>
            <a:ext cx="1800124" cy="1012600"/>
          </a:xfrm>
          <a:prstGeom prst="rect">
            <a:avLst/>
          </a:prstGeom>
          <a:noFill/>
          <a:ln>
            <a:noFill/>
          </a:ln>
        </p:spPr>
      </p:pic>
      <p:sp>
        <p:nvSpPr>
          <p:cNvPr id="270" name="Google Shape;270;p37"/>
          <p:cNvSpPr txBox="1"/>
          <p:nvPr/>
        </p:nvSpPr>
        <p:spPr>
          <a:xfrm>
            <a:off x="10148100" y="58425"/>
            <a:ext cx="2043900" cy="503700"/>
          </a:xfrm>
          <a:prstGeom prst="rect">
            <a:avLst/>
          </a:prstGeom>
          <a:solidFill>
            <a:srgbClr val="0097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Module</a:t>
            </a:r>
            <a:endParaRPr b="1" sz="26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8"/>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Gamification - Transition</a:t>
            </a:r>
            <a:endParaRPr/>
          </a:p>
        </p:txBody>
      </p:sp>
      <p:sp>
        <p:nvSpPr>
          <p:cNvPr id="276" name="Google Shape;276;p38"/>
          <p:cNvSpPr txBox="1"/>
          <p:nvPr>
            <p:ph idx="1" type="body"/>
          </p:nvPr>
        </p:nvSpPr>
        <p:spPr>
          <a:xfrm>
            <a:off x="2466159" y="1833059"/>
            <a:ext cx="4324800" cy="366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The Challenge:</a:t>
            </a:r>
            <a:endParaRPr b="1"/>
          </a:p>
          <a:p>
            <a:pPr indent="0" lvl="0" marL="0" rtl="0" algn="l">
              <a:spcBef>
                <a:spcPts val="1000"/>
              </a:spcBef>
              <a:spcAft>
                <a:spcPts val="0"/>
              </a:spcAft>
              <a:buNone/>
            </a:pPr>
            <a:r>
              <a:t/>
            </a:r>
            <a:endParaRPr b="1"/>
          </a:p>
          <a:p>
            <a:pPr indent="0" lvl="0" marL="0" rtl="0" algn="l">
              <a:spcBef>
                <a:spcPts val="0"/>
              </a:spcBef>
              <a:spcAft>
                <a:spcPts val="0"/>
              </a:spcAft>
              <a:buNone/>
            </a:pPr>
            <a:r>
              <a:rPr lang="en-US"/>
              <a:t>Engage and monitor students in online orientation</a:t>
            </a:r>
            <a:r>
              <a:rPr lang="en-US"/>
              <a:t> </a:t>
            </a:r>
            <a:endParaRPr/>
          </a:p>
          <a:p>
            <a:pPr indent="0" lvl="0" marL="0" rtl="0" algn="l">
              <a:spcBef>
                <a:spcPts val="1000"/>
              </a:spcBef>
              <a:spcAft>
                <a:spcPts val="0"/>
              </a:spcAft>
              <a:buNone/>
            </a:pPr>
            <a:r>
              <a:t/>
            </a:r>
            <a:endParaRPr/>
          </a:p>
        </p:txBody>
      </p:sp>
      <p:sp>
        <p:nvSpPr>
          <p:cNvPr id="277" name="Google Shape;277;p38"/>
          <p:cNvSpPr txBox="1"/>
          <p:nvPr>
            <p:ph idx="2" type="body"/>
          </p:nvPr>
        </p:nvSpPr>
        <p:spPr>
          <a:xfrm>
            <a:off x="7246138" y="1833059"/>
            <a:ext cx="4248900" cy="366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The solution:</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en-US"/>
              <a:t>Gamify the entire </a:t>
            </a:r>
            <a:r>
              <a:rPr lang="en-US"/>
              <a:t>orientation</a:t>
            </a:r>
            <a:r>
              <a:rPr lang="en-US"/>
              <a:t> process</a:t>
            </a:r>
            <a:endParaRPr/>
          </a:p>
        </p:txBody>
      </p:sp>
      <p:grpSp>
        <p:nvGrpSpPr>
          <p:cNvPr id="278" name="Google Shape;278;p38"/>
          <p:cNvGrpSpPr/>
          <p:nvPr/>
        </p:nvGrpSpPr>
        <p:grpSpPr>
          <a:xfrm>
            <a:off x="2814621" y="4001601"/>
            <a:ext cx="1704227" cy="2434882"/>
            <a:chOff x="2523202" y="2752700"/>
            <a:chExt cx="1882500" cy="2934300"/>
          </a:xfrm>
        </p:grpSpPr>
        <p:sp>
          <p:nvSpPr>
            <p:cNvPr id="279" name="Google Shape;279;p38"/>
            <p:cNvSpPr txBox="1"/>
            <p:nvPr/>
          </p:nvSpPr>
          <p:spPr>
            <a:xfrm>
              <a:off x="2523202" y="2752700"/>
              <a:ext cx="1882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descr="pie chart levels.png" id="280" name="Google Shape;280;p38" title="Person running up different levels"/>
            <p:cNvPicPr preferRelativeResize="0"/>
            <p:nvPr/>
          </p:nvPicPr>
          <p:blipFill>
            <a:blip r:embed="rId3">
              <a:alphaModFix/>
            </a:blip>
            <a:stretch>
              <a:fillRect/>
            </a:stretch>
          </p:blipFill>
          <p:spPr>
            <a:xfrm>
              <a:off x="2609018" y="3875970"/>
              <a:ext cx="1710868" cy="1475285"/>
            </a:xfrm>
            <a:prstGeom prst="rect">
              <a:avLst/>
            </a:prstGeom>
            <a:noFill/>
            <a:ln>
              <a:noFill/>
            </a:ln>
          </p:spPr>
        </p:pic>
      </p:grpSp>
      <p:grpSp>
        <p:nvGrpSpPr>
          <p:cNvPr id="281" name="Google Shape;281;p38"/>
          <p:cNvGrpSpPr/>
          <p:nvPr/>
        </p:nvGrpSpPr>
        <p:grpSpPr>
          <a:xfrm>
            <a:off x="7884749" y="4001601"/>
            <a:ext cx="1704227" cy="2278450"/>
            <a:chOff x="8627315" y="2752700"/>
            <a:chExt cx="1882500" cy="2745783"/>
          </a:xfrm>
        </p:grpSpPr>
        <p:sp>
          <p:nvSpPr>
            <p:cNvPr id="282" name="Google Shape;282;p38"/>
            <p:cNvSpPr txBox="1"/>
            <p:nvPr/>
          </p:nvSpPr>
          <p:spPr>
            <a:xfrm>
              <a:off x="8627315" y="2752700"/>
              <a:ext cx="1882500" cy="1123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id="283" name="Google Shape;283;p38" title="Jigsaw piece with a key inserted"/>
            <p:cNvPicPr preferRelativeResize="0"/>
            <p:nvPr/>
          </p:nvPicPr>
          <p:blipFill>
            <a:blip r:embed="rId4">
              <a:alphaModFix/>
            </a:blip>
            <a:stretch>
              <a:fillRect/>
            </a:stretch>
          </p:blipFill>
          <p:spPr>
            <a:xfrm>
              <a:off x="8848276" y="3875970"/>
              <a:ext cx="1440578" cy="1622513"/>
            </a:xfrm>
            <a:prstGeom prst="rect">
              <a:avLst/>
            </a:prstGeom>
            <a:noFill/>
            <a:ln>
              <a:noFill/>
            </a:ln>
          </p:spPr>
        </p:pic>
      </p:grpSp>
      <p:grpSp>
        <p:nvGrpSpPr>
          <p:cNvPr id="284" name="Google Shape;284;p38"/>
          <p:cNvGrpSpPr/>
          <p:nvPr/>
        </p:nvGrpSpPr>
        <p:grpSpPr>
          <a:xfrm>
            <a:off x="4534346" y="4001601"/>
            <a:ext cx="1332149" cy="2434882"/>
            <a:chOff x="4752723" y="2752700"/>
            <a:chExt cx="1471500" cy="2934300"/>
          </a:xfrm>
        </p:grpSpPr>
        <p:sp>
          <p:nvSpPr>
            <p:cNvPr id="285" name="Google Shape;285;p38"/>
            <p:cNvSpPr txBox="1"/>
            <p:nvPr/>
          </p:nvSpPr>
          <p:spPr>
            <a:xfrm>
              <a:off x="4752723"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id="286" name="Google Shape;286;p38" title="person giving a thumbs up"/>
            <p:cNvPicPr preferRelativeResize="0"/>
            <p:nvPr/>
          </p:nvPicPr>
          <p:blipFill>
            <a:blip r:embed="rId5">
              <a:alphaModFix/>
            </a:blip>
            <a:stretch>
              <a:fillRect/>
            </a:stretch>
          </p:blipFill>
          <p:spPr>
            <a:xfrm>
              <a:off x="4853939" y="3848660"/>
              <a:ext cx="1269068" cy="1529897"/>
            </a:xfrm>
            <a:prstGeom prst="rect">
              <a:avLst/>
            </a:prstGeom>
            <a:noFill/>
            <a:ln>
              <a:noFill/>
            </a:ln>
          </p:spPr>
        </p:pic>
      </p:grpSp>
      <p:grpSp>
        <p:nvGrpSpPr>
          <p:cNvPr id="287" name="Google Shape;287;p38"/>
          <p:cNvGrpSpPr/>
          <p:nvPr/>
        </p:nvGrpSpPr>
        <p:grpSpPr>
          <a:xfrm>
            <a:off x="5881991" y="4001601"/>
            <a:ext cx="1987267" cy="2434882"/>
            <a:chOff x="6430700" y="2752700"/>
            <a:chExt cx="2195147" cy="2934300"/>
          </a:xfrm>
        </p:grpSpPr>
        <p:pic>
          <p:nvPicPr>
            <p:cNvPr id="288" name="Google Shape;288;p38" title="multiple pathways "/>
            <p:cNvPicPr preferRelativeResize="0"/>
            <p:nvPr/>
          </p:nvPicPr>
          <p:blipFill>
            <a:blip r:embed="rId6">
              <a:alphaModFix/>
            </a:blip>
            <a:stretch>
              <a:fillRect/>
            </a:stretch>
          </p:blipFill>
          <p:spPr>
            <a:xfrm>
              <a:off x="6430700" y="3875970"/>
              <a:ext cx="2195147" cy="1622499"/>
            </a:xfrm>
            <a:prstGeom prst="rect">
              <a:avLst/>
            </a:prstGeom>
            <a:noFill/>
            <a:ln>
              <a:noFill/>
            </a:ln>
          </p:spPr>
        </p:pic>
        <p:sp>
          <p:nvSpPr>
            <p:cNvPr id="289" name="Google Shape;289;p38"/>
            <p:cNvSpPr txBox="1"/>
            <p:nvPr/>
          </p:nvSpPr>
          <p:spPr>
            <a:xfrm>
              <a:off x="6792524"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grpSp>
      <p:grpSp>
        <p:nvGrpSpPr>
          <p:cNvPr id="290" name="Google Shape;290;p38"/>
          <p:cNvGrpSpPr/>
          <p:nvPr/>
        </p:nvGrpSpPr>
        <p:grpSpPr>
          <a:xfrm>
            <a:off x="9588985" y="4001601"/>
            <a:ext cx="1332149" cy="2178930"/>
            <a:chOff x="10023300" y="2752700"/>
            <a:chExt cx="1471500" cy="2625850"/>
          </a:xfrm>
        </p:grpSpPr>
        <p:pic>
          <p:nvPicPr>
            <p:cNvPr id="291" name="Google Shape;291;p38" title="Badge icon"/>
            <p:cNvPicPr preferRelativeResize="0"/>
            <p:nvPr/>
          </p:nvPicPr>
          <p:blipFill>
            <a:blip r:embed="rId7">
              <a:alphaModFix/>
            </a:blip>
            <a:stretch>
              <a:fillRect/>
            </a:stretch>
          </p:blipFill>
          <p:spPr>
            <a:xfrm>
              <a:off x="10370550" y="4169000"/>
              <a:ext cx="777000" cy="1209550"/>
            </a:xfrm>
            <a:prstGeom prst="rect">
              <a:avLst/>
            </a:prstGeom>
            <a:noFill/>
            <a:ln>
              <a:noFill/>
            </a:ln>
          </p:spPr>
        </p:pic>
        <p:sp>
          <p:nvSpPr>
            <p:cNvPr id="292" name="Google Shape;292;p38"/>
            <p:cNvSpPr txBox="1"/>
            <p:nvPr/>
          </p:nvSpPr>
          <p:spPr>
            <a:xfrm>
              <a:off x="10023300" y="2752700"/>
              <a:ext cx="1471500" cy="1123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grpSp>
      <p:sp>
        <p:nvSpPr>
          <p:cNvPr id="293" name="Google Shape;293;p38"/>
          <p:cNvSpPr txBox="1"/>
          <p:nvPr/>
        </p:nvSpPr>
        <p:spPr>
          <a:xfrm>
            <a:off x="10148100" y="72050"/>
            <a:ext cx="2043900" cy="503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Programme</a:t>
            </a:r>
            <a:endParaRPr b="1" sz="26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“My DCU”</a:t>
            </a:r>
            <a:endParaRPr/>
          </a:p>
        </p:txBody>
      </p:sp>
      <p:grpSp>
        <p:nvGrpSpPr>
          <p:cNvPr id="300" name="Google Shape;300;p39"/>
          <p:cNvGrpSpPr/>
          <p:nvPr/>
        </p:nvGrpSpPr>
        <p:grpSpPr>
          <a:xfrm>
            <a:off x="5619100" y="2029275"/>
            <a:ext cx="5875850" cy="2404637"/>
            <a:chOff x="2245175" y="1424750"/>
            <a:chExt cx="5875850" cy="2404637"/>
          </a:xfrm>
        </p:grpSpPr>
        <p:pic>
          <p:nvPicPr>
            <p:cNvPr id="301" name="Google Shape;301;p39"/>
            <p:cNvPicPr preferRelativeResize="0"/>
            <p:nvPr/>
          </p:nvPicPr>
          <p:blipFill>
            <a:blip r:embed="rId3">
              <a:alphaModFix/>
            </a:blip>
            <a:stretch>
              <a:fillRect/>
            </a:stretch>
          </p:blipFill>
          <p:spPr>
            <a:xfrm>
              <a:off x="2245175" y="1825302"/>
              <a:ext cx="556463" cy="569039"/>
            </a:xfrm>
            <a:prstGeom prst="rect">
              <a:avLst/>
            </a:prstGeom>
            <a:noFill/>
            <a:ln>
              <a:noFill/>
            </a:ln>
          </p:spPr>
        </p:pic>
        <p:pic>
          <p:nvPicPr>
            <p:cNvPr id="302" name="Google Shape;302;p39"/>
            <p:cNvPicPr preferRelativeResize="0"/>
            <p:nvPr/>
          </p:nvPicPr>
          <p:blipFill>
            <a:blip r:embed="rId4">
              <a:alphaModFix/>
            </a:blip>
            <a:stretch>
              <a:fillRect/>
            </a:stretch>
          </p:blipFill>
          <p:spPr>
            <a:xfrm>
              <a:off x="3077311" y="1818648"/>
              <a:ext cx="1245863" cy="409895"/>
            </a:xfrm>
            <a:prstGeom prst="rect">
              <a:avLst/>
            </a:prstGeom>
            <a:noFill/>
            <a:ln>
              <a:noFill/>
            </a:ln>
          </p:spPr>
        </p:pic>
        <p:pic>
          <p:nvPicPr>
            <p:cNvPr id="303" name="Google Shape;303;p39"/>
            <p:cNvPicPr preferRelativeResize="0"/>
            <p:nvPr/>
          </p:nvPicPr>
          <p:blipFill>
            <a:blip r:embed="rId3">
              <a:alphaModFix/>
            </a:blip>
            <a:stretch>
              <a:fillRect/>
            </a:stretch>
          </p:blipFill>
          <p:spPr>
            <a:xfrm rot="5400000">
              <a:off x="3952184" y="1826106"/>
              <a:ext cx="581964" cy="567426"/>
            </a:xfrm>
            <a:prstGeom prst="rect">
              <a:avLst/>
            </a:prstGeom>
            <a:noFill/>
            <a:ln>
              <a:noFill/>
            </a:ln>
          </p:spPr>
        </p:pic>
        <p:pic>
          <p:nvPicPr>
            <p:cNvPr id="304" name="Google Shape;304;p39"/>
            <p:cNvPicPr preferRelativeResize="0"/>
            <p:nvPr/>
          </p:nvPicPr>
          <p:blipFill>
            <a:blip r:embed="rId4">
              <a:alphaModFix/>
            </a:blip>
            <a:stretch>
              <a:fillRect/>
            </a:stretch>
          </p:blipFill>
          <p:spPr>
            <a:xfrm rot="5400000">
              <a:off x="3751080" y="2707728"/>
              <a:ext cx="1204383" cy="344324"/>
            </a:xfrm>
            <a:prstGeom prst="rect">
              <a:avLst/>
            </a:prstGeom>
            <a:noFill/>
            <a:ln>
              <a:noFill/>
            </a:ln>
          </p:spPr>
        </p:pic>
        <p:pic>
          <p:nvPicPr>
            <p:cNvPr id="305" name="Google Shape;305;p39"/>
            <p:cNvPicPr preferRelativeResize="0"/>
            <p:nvPr/>
          </p:nvPicPr>
          <p:blipFill>
            <a:blip r:embed="rId4">
              <a:alphaModFix/>
            </a:blip>
            <a:stretch>
              <a:fillRect/>
            </a:stretch>
          </p:blipFill>
          <p:spPr>
            <a:xfrm>
              <a:off x="4713608" y="3321726"/>
              <a:ext cx="1151636" cy="409895"/>
            </a:xfrm>
            <a:prstGeom prst="rect">
              <a:avLst/>
            </a:prstGeom>
            <a:noFill/>
            <a:ln>
              <a:noFill/>
            </a:ln>
          </p:spPr>
        </p:pic>
        <p:pic>
          <p:nvPicPr>
            <p:cNvPr id="306" name="Google Shape;306;p39"/>
            <p:cNvPicPr preferRelativeResize="0"/>
            <p:nvPr/>
          </p:nvPicPr>
          <p:blipFill>
            <a:blip r:embed="rId4">
              <a:alphaModFix/>
            </a:blip>
            <a:stretch>
              <a:fillRect/>
            </a:stretch>
          </p:blipFill>
          <p:spPr>
            <a:xfrm>
              <a:off x="5927572" y="1739424"/>
              <a:ext cx="1245863" cy="360095"/>
            </a:xfrm>
            <a:prstGeom prst="rect">
              <a:avLst/>
            </a:prstGeom>
            <a:noFill/>
            <a:ln>
              <a:noFill/>
            </a:ln>
          </p:spPr>
        </p:pic>
        <p:pic>
          <p:nvPicPr>
            <p:cNvPr id="307" name="Google Shape;307;p39"/>
            <p:cNvPicPr preferRelativeResize="0"/>
            <p:nvPr/>
          </p:nvPicPr>
          <p:blipFill>
            <a:blip r:embed="rId4">
              <a:alphaModFix/>
            </a:blip>
            <a:stretch>
              <a:fillRect/>
            </a:stretch>
          </p:blipFill>
          <p:spPr>
            <a:xfrm rot="-5400000">
              <a:off x="5343822" y="2620378"/>
              <a:ext cx="1326962" cy="434536"/>
            </a:xfrm>
            <a:prstGeom prst="rect">
              <a:avLst/>
            </a:prstGeom>
            <a:noFill/>
            <a:ln>
              <a:noFill/>
            </a:ln>
          </p:spPr>
        </p:pic>
        <p:pic>
          <p:nvPicPr>
            <p:cNvPr id="308" name="Google Shape;308;p39"/>
            <p:cNvPicPr preferRelativeResize="0"/>
            <p:nvPr/>
          </p:nvPicPr>
          <p:blipFill>
            <a:blip r:embed="rId3">
              <a:alphaModFix/>
            </a:blip>
            <a:stretch>
              <a:fillRect/>
            </a:stretch>
          </p:blipFill>
          <p:spPr>
            <a:xfrm>
              <a:off x="5790039" y="1739424"/>
              <a:ext cx="616532" cy="569043"/>
            </a:xfrm>
            <a:prstGeom prst="rect">
              <a:avLst/>
            </a:prstGeom>
            <a:noFill/>
            <a:ln>
              <a:noFill/>
            </a:ln>
          </p:spPr>
        </p:pic>
        <p:pic>
          <p:nvPicPr>
            <p:cNvPr id="309" name="Google Shape;309;p39"/>
            <p:cNvPicPr preferRelativeResize="0"/>
            <p:nvPr/>
          </p:nvPicPr>
          <p:blipFill>
            <a:blip r:embed="rId3">
              <a:alphaModFix/>
            </a:blip>
            <a:stretch>
              <a:fillRect/>
            </a:stretch>
          </p:blipFill>
          <p:spPr>
            <a:xfrm rot="-5400000">
              <a:off x="4162190" y="3162680"/>
              <a:ext cx="581950" cy="544117"/>
            </a:xfrm>
            <a:prstGeom prst="rect">
              <a:avLst/>
            </a:prstGeom>
            <a:noFill/>
            <a:ln>
              <a:noFill/>
            </a:ln>
          </p:spPr>
        </p:pic>
        <p:pic>
          <p:nvPicPr>
            <p:cNvPr id="310" name="Google Shape;310;p39"/>
            <p:cNvPicPr preferRelativeResize="0"/>
            <p:nvPr/>
          </p:nvPicPr>
          <p:blipFill>
            <a:blip r:embed="rId3">
              <a:alphaModFix/>
            </a:blip>
            <a:stretch>
              <a:fillRect/>
            </a:stretch>
          </p:blipFill>
          <p:spPr>
            <a:xfrm rot="10799998">
              <a:off x="5593960" y="3081203"/>
              <a:ext cx="635889" cy="650070"/>
            </a:xfrm>
            <a:prstGeom prst="rect">
              <a:avLst/>
            </a:prstGeom>
            <a:noFill/>
            <a:ln>
              <a:noFill/>
            </a:ln>
          </p:spPr>
        </p:pic>
        <p:pic>
          <p:nvPicPr>
            <p:cNvPr id="311" name="Google Shape;311;p39"/>
            <p:cNvPicPr preferRelativeResize="0"/>
            <p:nvPr/>
          </p:nvPicPr>
          <p:blipFill>
            <a:blip r:embed="rId5">
              <a:alphaModFix/>
            </a:blip>
            <a:stretch>
              <a:fillRect/>
            </a:stretch>
          </p:blipFill>
          <p:spPr>
            <a:xfrm rot="10800000">
              <a:off x="7329614" y="1616918"/>
              <a:ext cx="791411" cy="605115"/>
            </a:xfrm>
            <a:prstGeom prst="rect">
              <a:avLst/>
            </a:prstGeom>
            <a:noFill/>
            <a:ln>
              <a:noFill/>
            </a:ln>
          </p:spPr>
        </p:pic>
        <p:pic>
          <p:nvPicPr>
            <p:cNvPr id="312" name="Google Shape;312;p39"/>
            <p:cNvPicPr preferRelativeResize="0"/>
            <p:nvPr/>
          </p:nvPicPr>
          <p:blipFill>
            <a:blip r:embed="rId6">
              <a:alphaModFix/>
            </a:blip>
            <a:stretch>
              <a:fillRect/>
            </a:stretch>
          </p:blipFill>
          <p:spPr>
            <a:xfrm>
              <a:off x="5327697" y="2986765"/>
              <a:ext cx="1206828" cy="842622"/>
            </a:xfrm>
            <a:prstGeom prst="rect">
              <a:avLst/>
            </a:prstGeom>
            <a:noFill/>
            <a:ln>
              <a:noFill/>
            </a:ln>
          </p:spPr>
        </p:pic>
        <p:pic>
          <p:nvPicPr>
            <p:cNvPr id="313" name="Google Shape;313;p39"/>
            <p:cNvPicPr preferRelativeResize="0"/>
            <p:nvPr/>
          </p:nvPicPr>
          <p:blipFill>
            <a:blip r:embed="rId7">
              <a:alphaModFix/>
            </a:blip>
            <a:stretch>
              <a:fillRect/>
            </a:stretch>
          </p:blipFill>
          <p:spPr>
            <a:xfrm>
              <a:off x="3652326" y="1628587"/>
              <a:ext cx="826471" cy="868681"/>
            </a:xfrm>
            <a:prstGeom prst="rect">
              <a:avLst/>
            </a:prstGeom>
            <a:noFill/>
            <a:ln>
              <a:noFill/>
            </a:ln>
          </p:spPr>
        </p:pic>
        <p:pic>
          <p:nvPicPr>
            <p:cNvPr id="314" name="Google Shape;314;p39"/>
            <p:cNvPicPr preferRelativeResize="0"/>
            <p:nvPr/>
          </p:nvPicPr>
          <p:blipFill>
            <a:blip r:embed="rId8">
              <a:alphaModFix/>
            </a:blip>
            <a:stretch>
              <a:fillRect/>
            </a:stretch>
          </p:blipFill>
          <p:spPr>
            <a:xfrm>
              <a:off x="4075029" y="2953547"/>
              <a:ext cx="616532" cy="644770"/>
            </a:xfrm>
            <a:prstGeom prst="rect">
              <a:avLst/>
            </a:prstGeom>
            <a:noFill/>
            <a:ln>
              <a:noFill/>
            </a:ln>
          </p:spPr>
        </p:pic>
        <p:pic>
          <p:nvPicPr>
            <p:cNvPr id="315" name="Google Shape;315;p39"/>
            <p:cNvPicPr preferRelativeResize="0"/>
            <p:nvPr/>
          </p:nvPicPr>
          <p:blipFill>
            <a:blip r:embed="rId9">
              <a:alphaModFix/>
            </a:blip>
            <a:stretch>
              <a:fillRect/>
            </a:stretch>
          </p:blipFill>
          <p:spPr>
            <a:xfrm>
              <a:off x="2487765" y="1633579"/>
              <a:ext cx="715550" cy="859537"/>
            </a:xfrm>
            <a:prstGeom prst="rect">
              <a:avLst/>
            </a:prstGeom>
            <a:noFill/>
            <a:ln>
              <a:noFill/>
            </a:ln>
          </p:spPr>
        </p:pic>
        <p:pic>
          <p:nvPicPr>
            <p:cNvPr id="316" name="Google Shape;316;p39"/>
            <p:cNvPicPr preferRelativeResize="0"/>
            <p:nvPr/>
          </p:nvPicPr>
          <p:blipFill>
            <a:blip r:embed="rId10">
              <a:alphaModFix/>
            </a:blip>
            <a:stretch>
              <a:fillRect/>
            </a:stretch>
          </p:blipFill>
          <p:spPr>
            <a:xfrm>
              <a:off x="5701838" y="1424750"/>
              <a:ext cx="792940" cy="865344"/>
            </a:xfrm>
            <a:prstGeom prst="rect">
              <a:avLst/>
            </a:prstGeom>
            <a:noFill/>
            <a:ln>
              <a:noFill/>
            </a:ln>
          </p:spPr>
        </p:pic>
        <p:pic>
          <p:nvPicPr>
            <p:cNvPr id="317" name="Google Shape;317;p39"/>
            <p:cNvPicPr preferRelativeResize="0"/>
            <p:nvPr/>
          </p:nvPicPr>
          <p:blipFill>
            <a:blip r:embed="rId11">
              <a:alphaModFix/>
            </a:blip>
            <a:stretch>
              <a:fillRect/>
            </a:stretch>
          </p:blipFill>
          <p:spPr>
            <a:xfrm>
              <a:off x="6841903" y="1485981"/>
              <a:ext cx="715550" cy="859537"/>
            </a:xfrm>
            <a:prstGeom prst="rect">
              <a:avLst/>
            </a:prstGeom>
            <a:noFill/>
            <a:ln>
              <a:noFill/>
            </a:ln>
          </p:spPr>
        </p:pic>
      </p:grpSp>
      <p:pic>
        <p:nvPicPr>
          <p:cNvPr id="318" name="Google Shape;318;p39"/>
          <p:cNvPicPr preferRelativeResize="0"/>
          <p:nvPr/>
        </p:nvPicPr>
        <p:blipFill>
          <a:blip r:embed="rId5">
            <a:alphaModFix/>
          </a:blip>
          <a:stretch>
            <a:fillRect/>
          </a:stretch>
        </p:blipFill>
        <p:spPr>
          <a:xfrm rot="10800000">
            <a:off x="3315381" y="5448495"/>
            <a:ext cx="973397" cy="352741"/>
          </a:xfrm>
          <a:prstGeom prst="rect">
            <a:avLst/>
          </a:prstGeom>
          <a:noFill/>
          <a:ln>
            <a:noFill/>
          </a:ln>
        </p:spPr>
      </p:pic>
      <p:pic>
        <p:nvPicPr>
          <p:cNvPr id="319" name="Google Shape;319;p39"/>
          <p:cNvPicPr preferRelativeResize="0"/>
          <p:nvPr/>
        </p:nvPicPr>
        <p:blipFill>
          <a:blip r:embed="rId5">
            <a:alphaModFix/>
          </a:blip>
          <a:stretch>
            <a:fillRect/>
          </a:stretch>
        </p:blipFill>
        <p:spPr>
          <a:xfrm rot="10800000">
            <a:off x="5156971" y="5448495"/>
            <a:ext cx="977108" cy="352741"/>
          </a:xfrm>
          <a:prstGeom prst="rect">
            <a:avLst/>
          </a:prstGeom>
          <a:noFill/>
          <a:ln>
            <a:noFill/>
          </a:ln>
        </p:spPr>
      </p:pic>
      <p:pic>
        <p:nvPicPr>
          <p:cNvPr id="320" name="Google Shape;320;p39"/>
          <p:cNvPicPr preferRelativeResize="0"/>
          <p:nvPr/>
        </p:nvPicPr>
        <p:blipFill>
          <a:blip r:embed="rId5">
            <a:alphaModFix/>
          </a:blip>
          <a:stretch>
            <a:fillRect/>
          </a:stretch>
        </p:blipFill>
        <p:spPr>
          <a:xfrm rot="10800000">
            <a:off x="6933243" y="5448495"/>
            <a:ext cx="993642" cy="352741"/>
          </a:xfrm>
          <a:prstGeom prst="rect">
            <a:avLst/>
          </a:prstGeom>
          <a:noFill/>
          <a:ln>
            <a:noFill/>
          </a:ln>
        </p:spPr>
      </p:pic>
      <p:pic>
        <p:nvPicPr>
          <p:cNvPr id="321" name="Google Shape;321;p39"/>
          <p:cNvPicPr preferRelativeResize="0"/>
          <p:nvPr/>
        </p:nvPicPr>
        <p:blipFill>
          <a:blip r:embed="rId5">
            <a:alphaModFix/>
          </a:blip>
          <a:stretch>
            <a:fillRect/>
          </a:stretch>
        </p:blipFill>
        <p:spPr>
          <a:xfrm rot="10800000">
            <a:off x="8806648" y="5448495"/>
            <a:ext cx="1059994" cy="352741"/>
          </a:xfrm>
          <a:prstGeom prst="rect">
            <a:avLst/>
          </a:prstGeom>
          <a:noFill/>
          <a:ln>
            <a:noFill/>
          </a:ln>
        </p:spPr>
      </p:pic>
      <p:grpSp>
        <p:nvGrpSpPr>
          <p:cNvPr id="322" name="Google Shape;322;p39"/>
          <p:cNvGrpSpPr/>
          <p:nvPr/>
        </p:nvGrpSpPr>
        <p:grpSpPr>
          <a:xfrm>
            <a:off x="2169391" y="5225531"/>
            <a:ext cx="1369793" cy="1268395"/>
            <a:chOff x="2321725" y="4629625"/>
            <a:chExt cx="1420800" cy="1473850"/>
          </a:xfrm>
        </p:grpSpPr>
        <p:pic>
          <p:nvPicPr>
            <p:cNvPr id="323" name="Google Shape;323;p39"/>
            <p:cNvPicPr preferRelativeResize="0"/>
            <p:nvPr/>
          </p:nvPicPr>
          <p:blipFill>
            <a:blip r:embed="rId12">
              <a:alphaModFix/>
            </a:blip>
            <a:stretch>
              <a:fillRect/>
            </a:stretch>
          </p:blipFill>
          <p:spPr>
            <a:xfrm>
              <a:off x="2566392" y="4629625"/>
              <a:ext cx="931466" cy="842625"/>
            </a:xfrm>
            <a:prstGeom prst="rect">
              <a:avLst/>
            </a:prstGeom>
            <a:noFill/>
            <a:ln>
              <a:noFill/>
            </a:ln>
          </p:spPr>
        </p:pic>
        <p:sp>
          <p:nvSpPr>
            <p:cNvPr id="324" name="Google Shape;324;p39"/>
            <p:cNvSpPr txBox="1"/>
            <p:nvPr/>
          </p:nvSpPr>
          <p:spPr>
            <a:xfrm>
              <a:off x="2321725" y="5521475"/>
              <a:ext cx="1420800" cy="5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212529"/>
                  </a:solidFill>
                  <a:highlight>
                    <a:srgbClr val="EFEFEF"/>
                  </a:highlight>
                </a:rPr>
                <a:t>‘</a:t>
              </a:r>
              <a:r>
                <a:rPr b="1" lang="en-US" sz="1100">
                  <a:solidFill>
                    <a:srgbClr val="212529"/>
                  </a:solidFill>
                  <a:highlight>
                    <a:srgbClr val="EFEFEF"/>
                  </a:highlight>
                </a:rPr>
                <a:t>ready to launch’</a:t>
              </a:r>
              <a:endParaRPr b="1" sz="1100">
                <a:solidFill>
                  <a:srgbClr val="212529"/>
                </a:solidFill>
                <a:highlight>
                  <a:srgbClr val="EFEFEF"/>
                </a:highlight>
              </a:endParaRPr>
            </a:p>
            <a:p>
              <a:pPr indent="0" lvl="0" marL="0" rtl="0" algn="ctr">
                <a:spcBef>
                  <a:spcPts val="0"/>
                </a:spcBef>
                <a:spcAft>
                  <a:spcPts val="0"/>
                </a:spcAft>
                <a:buNone/>
              </a:pPr>
              <a:r>
                <a:rPr b="1" lang="en-US" sz="1100">
                  <a:solidFill>
                    <a:srgbClr val="212529"/>
                  </a:solidFill>
                  <a:highlight>
                    <a:srgbClr val="EFEFEF"/>
                  </a:highlight>
                </a:rPr>
                <a:t>0 Points</a:t>
              </a:r>
              <a:endParaRPr b="1" sz="1100">
                <a:solidFill>
                  <a:srgbClr val="212529"/>
                </a:solidFill>
                <a:highlight>
                  <a:srgbClr val="EFEFEF"/>
                </a:highlight>
              </a:endParaRPr>
            </a:p>
          </p:txBody>
        </p:sp>
      </p:grpSp>
      <p:grpSp>
        <p:nvGrpSpPr>
          <p:cNvPr id="325" name="Google Shape;325;p39"/>
          <p:cNvGrpSpPr/>
          <p:nvPr/>
        </p:nvGrpSpPr>
        <p:grpSpPr>
          <a:xfrm>
            <a:off x="4177619" y="5225531"/>
            <a:ext cx="1063499" cy="1327002"/>
            <a:chOff x="4273563" y="4629625"/>
            <a:chExt cx="1103100" cy="1541950"/>
          </a:xfrm>
        </p:grpSpPr>
        <p:pic>
          <p:nvPicPr>
            <p:cNvPr id="326" name="Google Shape;326;p39"/>
            <p:cNvPicPr preferRelativeResize="0"/>
            <p:nvPr/>
          </p:nvPicPr>
          <p:blipFill>
            <a:blip r:embed="rId13">
              <a:alphaModFix/>
            </a:blip>
            <a:stretch>
              <a:fillRect/>
            </a:stretch>
          </p:blipFill>
          <p:spPr>
            <a:xfrm>
              <a:off x="4359380" y="4629625"/>
              <a:ext cx="931466" cy="842625"/>
            </a:xfrm>
            <a:prstGeom prst="rect">
              <a:avLst/>
            </a:prstGeom>
            <a:noFill/>
            <a:ln>
              <a:noFill/>
            </a:ln>
          </p:spPr>
        </p:pic>
        <p:sp>
          <p:nvSpPr>
            <p:cNvPr id="327" name="Google Shape;327;p39"/>
            <p:cNvSpPr txBox="1"/>
            <p:nvPr/>
          </p:nvSpPr>
          <p:spPr>
            <a:xfrm>
              <a:off x="4273563" y="5521475"/>
              <a:ext cx="1103100" cy="65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212529"/>
                  </a:solidFill>
                  <a:highlight>
                    <a:srgbClr val="EFEFEF"/>
                  </a:highlight>
                </a:rPr>
                <a:t>a 'Newbie'</a:t>
              </a:r>
              <a:endParaRPr b="1" sz="1100">
                <a:solidFill>
                  <a:srgbClr val="212529"/>
                </a:solidFill>
                <a:highlight>
                  <a:srgbClr val="EFEFEF"/>
                </a:highlight>
              </a:endParaRPr>
            </a:p>
            <a:p>
              <a:pPr indent="0" lvl="0" marL="0" rtl="0" algn="ctr">
                <a:spcBef>
                  <a:spcPts val="0"/>
                </a:spcBef>
                <a:spcAft>
                  <a:spcPts val="0"/>
                </a:spcAft>
                <a:buNone/>
              </a:pPr>
              <a:r>
                <a:rPr b="1" lang="en-US" sz="1100">
                  <a:solidFill>
                    <a:srgbClr val="212529"/>
                  </a:solidFill>
                  <a:highlight>
                    <a:srgbClr val="EFEFEF"/>
                  </a:highlight>
                </a:rPr>
                <a:t>20 Points</a:t>
              </a:r>
              <a:endParaRPr b="1" sz="1100">
                <a:solidFill>
                  <a:srgbClr val="212529"/>
                </a:solidFill>
                <a:highlight>
                  <a:srgbClr val="EFEFEF"/>
                </a:highlight>
              </a:endParaRPr>
            </a:p>
          </p:txBody>
        </p:sp>
      </p:grpSp>
      <p:grpSp>
        <p:nvGrpSpPr>
          <p:cNvPr id="328" name="Google Shape;328;p39"/>
          <p:cNvGrpSpPr/>
          <p:nvPr/>
        </p:nvGrpSpPr>
        <p:grpSpPr>
          <a:xfrm>
            <a:off x="5953019" y="5225531"/>
            <a:ext cx="1137831" cy="1257294"/>
            <a:chOff x="6053575" y="4629625"/>
            <a:chExt cx="1180200" cy="1460950"/>
          </a:xfrm>
        </p:grpSpPr>
        <p:pic>
          <p:nvPicPr>
            <p:cNvPr id="329" name="Google Shape;329;p39"/>
            <p:cNvPicPr preferRelativeResize="0"/>
            <p:nvPr/>
          </p:nvPicPr>
          <p:blipFill>
            <a:blip r:embed="rId14">
              <a:alphaModFix/>
            </a:blip>
            <a:stretch>
              <a:fillRect/>
            </a:stretch>
          </p:blipFill>
          <p:spPr>
            <a:xfrm>
              <a:off x="6177942" y="4629625"/>
              <a:ext cx="931466" cy="842625"/>
            </a:xfrm>
            <a:prstGeom prst="rect">
              <a:avLst/>
            </a:prstGeom>
            <a:noFill/>
            <a:ln>
              <a:noFill/>
            </a:ln>
          </p:spPr>
        </p:pic>
        <p:sp>
          <p:nvSpPr>
            <p:cNvPr id="330" name="Google Shape;330;p39"/>
            <p:cNvSpPr txBox="1"/>
            <p:nvPr/>
          </p:nvSpPr>
          <p:spPr>
            <a:xfrm>
              <a:off x="6053575" y="5521475"/>
              <a:ext cx="1180200" cy="5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212529"/>
                  </a:solidFill>
                  <a:highlight>
                    <a:srgbClr val="EFEFEF"/>
                  </a:highlight>
                </a:rPr>
                <a:t>an 'Explorer’</a:t>
              </a:r>
              <a:endParaRPr b="1" sz="1100">
                <a:solidFill>
                  <a:srgbClr val="212529"/>
                </a:solidFill>
                <a:highlight>
                  <a:srgbClr val="EFEFEF"/>
                </a:highlight>
              </a:endParaRPr>
            </a:p>
            <a:p>
              <a:pPr indent="0" lvl="0" marL="0" rtl="0" algn="ctr">
                <a:spcBef>
                  <a:spcPts val="0"/>
                </a:spcBef>
                <a:spcAft>
                  <a:spcPts val="0"/>
                </a:spcAft>
                <a:buNone/>
              </a:pPr>
              <a:r>
                <a:rPr b="1" lang="en-US" sz="1100">
                  <a:solidFill>
                    <a:srgbClr val="212529"/>
                  </a:solidFill>
                  <a:highlight>
                    <a:srgbClr val="EFEFEF"/>
                  </a:highlight>
                </a:rPr>
                <a:t>120 Points</a:t>
              </a:r>
              <a:endParaRPr b="1" sz="1100">
                <a:solidFill>
                  <a:srgbClr val="212529"/>
                </a:solidFill>
                <a:highlight>
                  <a:srgbClr val="EFEFEF"/>
                </a:highlight>
              </a:endParaRPr>
            </a:p>
          </p:txBody>
        </p:sp>
      </p:grpSp>
      <p:grpSp>
        <p:nvGrpSpPr>
          <p:cNvPr id="331" name="Google Shape;331;p39"/>
          <p:cNvGrpSpPr/>
          <p:nvPr/>
        </p:nvGrpSpPr>
        <p:grpSpPr>
          <a:xfrm>
            <a:off x="7802750" y="5225531"/>
            <a:ext cx="1137831" cy="1257294"/>
            <a:chOff x="7839925" y="4629625"/>
            <a:chExt cx="1180200" cy="1460950"/>
          </a:xfrm>
        </p:grpSpPr>
        <p:pic>
          <p:nvPicPr>
            <p:cNvPr id="332" name="Google Shape;332;p39"/>
            <p:cNvPicPr preferRelativeResize="0"/>
            <p:nvPr/>
          </p:nvPicPr>
          <p:blipFill>
            <a:blip r:embed="rId15">
              <a:alphaModFix/>
            </a:blip>
            <a:stretch>
              <a:fillRect/>
            </a:stretch>
          </p:blipFill>
          <p:spPr>
            <a:xfrm>
              <a:off x="7964292" y="4629625"/>
              <a:ext cx="931466" cy="842625"/>
            </a:xfrm>
            <a:prstGeom prst="rect">
              <a:avLst/>
            </a:prstGeom>
            <a:noFill/>
            <a:ln>
              <a:noFill/>
            </a:ln>
          </p:spPr>
        </p:pic>
        <p:sp>
          <p:nvSpPr>
            <p:cNvPr id="333" name="Google Shape;333;p39"/>
            <p:cNvSpPr txBox="1"/>
            <p:nvPr/>
          </p:nvSpPr>
          <p:spPr>
            <a:xfrm>
              <a:off x="7839925" y="5521475"/>
              <a:ext cx="1180200" cy="5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212529"/>
                  </a:solidFill>
                  <a:highlight>
                    <a:srgbClr val="EFEFEF"/>
                  </a:highlight>
                </a:rPr>
                <a:t>a 'Pathfinder’</a:t>
              </a:r>
              <a:endParaRPr b="1" sz="1100">
                <a:solidFill>
                  <a:srgbClr val="212529"/>
                </a:solidFill>
                <a:highlight>
                  <a:srgbClr val="EFEFEF"/>
                </a:highlight>
              </a:endParaRPr>
            </a:p>
            <a:p>
              <a:pPr indent="0" lvl="0" marL="0" rtl="0" algn="ctr">
                <a:spcBef>
                  <a:spcPts val="0"/>
                </a:spcBef>
                <a:spcAft>
                  <a:spcPts val="0"/>
                </a:spcAft>
                <a:buNone/>
              </a:pPr>
              <a:r>
                <a:rPr b="1" lang="en-US" sz="1100">
                  <a:solidFill>
                    <a:srgbClr val="212529"/>
                  </a:solidFill>
                  <a:highlight>
                    <a:srgbClr val="EFEFEF"/>
                  </a:highlight>
                </a:rPr>
                <a:t>320 Points</a:t>
              </a:r>
              <a:endParaRPr b="1" sz="1100">
                <a:solidFill>
                  <a:srgbClr val="212529"/>
                </a:solidFill>
                <a:highlight>
                  <a:srgbClr val="EFEFEF"/>
                </a:highlight>
              </a:endParaRPr>
            </a:p>
          </p:txBody>
        </p:sp>
      </p:grpSp>
      <p:grpSp>
        <p:nvGrpSpPr>
          <p:cNvPr id="334" name="Google Shape;334;p39"/>
          <p:cNvGrpSpPr/>
          <p:nvPr/>
        </p:nvGrpSpPr>
        <p:grpSpPr>
          <a:xfrm>
            <a:off x="9652480" y="5225531"/>
            <a:ext cx="1258729" cy="1257294"/>
            <a:chOff x="9626275" y="4629625"/>
            <a:chExt cx="1305600" cy="1460950"/>
          </a:xfrm>
        </p:grpSpPr>
        <p:pic>
          <p:nvPicPr>
            <p:cNvPr id="335" name="Google Shape;335;p39"/>
            <p:cNvPicPr preferRelativeResize="0"/>
            <p:nvPr/>
          </p:nvPicPr>
          <p:blipFill>
            <a:blip r:embed="rId16">
              <a:alphaModFix/>
            </a:blip>
            <a:stretch>
              <a:fillRect/>
            </a:stretch>
          </p:blipFill>
          <p:spPr>
            <a:xfrm>
              <a:off x="9813342" y="4629625"/>
              <a:ext cx="931466" cy="842625"/>
            </a:xfrm>
            <a:prstGeom prst="rect">
              <a:avLst/>
            </a:prstGeom>
            <a:noFill/>
            <a:ln>
              <a:noFill/>
            </a:ln>
          </p:spPr>
        </p:pic>
        <p:sp>
          <p:nvSpPr>
            <p:cNvPr id="336" name="Google Shape;336;p39"/>
            <p:cNvSpPr txBox="1"/>
            <p:nvPr/>
          </p:nvSpPr>
          <p:spPr>
            <a:xfrm>
              <a:off x="9626275" y="5521475"/>
              <a:ext cx="1305600" cy="5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100">
                  <a:solidFill>
                    <a:srgbClr val="212529"/>
                  </a:solidFill>
                  <a:highlight>
                    <a:srgbClr val="EFEFEF"/>
                  </a:highlight>
                </a:rPr>
                <a:t>a 'Discoverer’</a:t>
              </a:r>
              <a:endParaRPr b="1" sz="1100">
                <a:solidFill>
                  <a:srgbClr val="212529"/>
                </a:solidFill>
                <a:highlight>
                  <a:srgbClr val="EFEFEF"/>
                </a:highlight>
              </a:endParaRPr>
            </a:p>
            <a:p>
              <a:pPr indent="0" lvl="0" marL="0" rtl="0" algn="ctr">
                <a:spcBef>
                  <a:spcPts val="0"/>
                </a:spcBef>
                <a:spcAft>
                  <a:spcPts val="0"/>
                </a:spcAft>
                <a:buNone/>
              </a:pPr>
              <a:r>
                <a:rPr b="1" lang="en-US" sz="1100">
                  <a:solidFill>
                    <a:srgbClr val="212529"/>
                  </a:solidFill>
                  <a:highlight>
                    <a:srgbClr val="EFEFEF"/>
                  </a:highlight>
                </a:rPr>
                <a:t>600 Points</a:t>
              </a:r>
              <a:endParaRPr b="1" sz="1100">
                <a:solidFill>
                  <a:srgbClr val="212529"/>
                </a:solidFill>
                <a:highlight>
                  <a:srgbClr val="EFEFEF"/>
                </a:highlight>
              </a:endParaRPr>
            </a:p>
          </p:txBody>
        </p:sp>
      </p:grpSp>
      <p:sp>
        <p:nvSpPr>
          <p:cNvPr id="337" name="Google Shape;337;p39"/>
          <p:cNvSpPr txBox="1"/>
          <p:nvPr/>
        </p:nvSpPr>
        <p:spPr>
          <a:xfrm>
            <a:off x="2346275" y="2274300"/>
            <a:ext cx="3272700" cy="2029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US" sz="2300"/>
              <a:t>Digital badges</a:t>
            </a:r>
            <a:endParaRPr sz="2300"/>
          </a:p>
          <a:p>
            <a:pPr indent="-374650" lvl="0" marL="457200" rtl="0" algn="l">
              <a:spcBef>
                <a:spcPts val="0"/>
              </a:spcBef>
              <a:spcAft>
                <a:spcPts val="0"/>
              </a:spcAft>
              <a:buSzPts val="2300"/>
              <a:buChar char="●"/>
            </a:pPr>
            <a:r>
              <a:rPr lang="en-US" sz="2300"/>
              <a:t>Quizzes</a:t>
            </a:r>
            <a:endParaRPr sz="2300"/>
          </a:p>
          <a:p>
            <a:pPr indent="-374650" lvl="0" marL="457200" rtl="0" algn="l">
              <a:spcBef>
                <a:spcPts val="0"/>
              </a:spcBef>
              <a:spcAft>
                <a:spcPts val="0"/>
              </a:spcAft>
              <a:buSzPts val="2300"/>
              <a:buChar char="●"/>
            </a:pPr>
            <a:r>
              <a:rPr lang="en-US" sz="2300"/>
              <a:t>Scavenger Hunts</a:t>
            </a:r>
            <a:endParaRPr sz="2300"/>
          </a:p>
          <a:p>
            <a:pPr indent="-374650" lvl="0" marL="457200" rtl="0" algn="l">
              <a:spcBef>
                <a:spcPts val="0"/>
              </a:spcBef>
              <a:spcAft>
                <a:spcPts val="0"/>
              </a:spcAft>
              <a:buSzPts val="2300"/>
              <a:buChar char="●"/>
            </a:pPr>
            <a:r>
              <a:rPr lang="en-US" sz="2300"/>
              <a:t>Discussion Forums</a:t>
            </a:r>
            <a:endParaRPr sz="2300"/>
          </a:p>
          <a:p>
            <a:pPr indent="-374650" lvl="0" marL="457200" rtl="0" algn="l">
              <a:spcBef>
                <a:spcPts val="0"/>
              </a:spcBef>
              <a:spcAft>
                <a:spcPts val="0"/>
              </a:spcAft>
              <a:buSzPts val="2300"/>
              <a:buChar char="●"/>
            </a:pPr>
            <a:r>
              <a:rPr lang="en-US" sz="2300"/>
              <a:t>Giveaways</a:t>
            </a:r>
            <a:endParaRPr sz="2300"/>
          </a:p>
          <a:p>
            <a:pPr indent="0" lvl="0" marL="457200" rtl="0" algn="l">
              <a:spcBef>
                <a:spcPts val="0"/>
              </a:spcBef>
              <a:spcAft>
                <a:spcPts val="0"/>
              </a:spcAft>
              <a:buNone/>
            </a:pPr>
            <a:r>
              <a:t/>
            </a:r>
            <a:endParaRPr sz="2300"/>
          </a:p>
        </p:txBody>
      </p:sp>
      <p:sp>
        <p:nvSpPr>
          <p:cNvPr id="338" name="Google Shape;338;p39"/>
          <p:cNvSpPr txBox="1"/>
          <p:nvPr/>
        </p:nvSpPr>
        <p:spPr>
          <a:xfrm>
            <a:off x="10148100" y="72050"/>
            <a:ext cx="2043900" cy="503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Programme</a:t>
            </a:r>
            <a:endParaRPr b="1" sz="2600">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0"/>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Level Up Plus - Moodle Plugin</a:t>
            </a:r>
            <a:endParaRPr/>
          </a:p>
        </p:txBody>
      </p:sp>
      <p:sp>
        <p:nvSpPr>
          <p:cNvPr id="345" name="Google Shape;345;p40"/>
          <p:cNvSpPr txBox="1"/>
          <p:nvPr/>
        </p:nvSpPr>
        <p:spPr>
          <a:xfrm>
            <a:off x="2311775" y="3482000"/>
            <a:ext cx="8730000" cy="8484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US" sz="2300"/>
              <a:t>Points awarded according to rules: Moodle events or Grades</a:t>
            </a:r>
            <a:endParaRPr sz="2300"/>
          </a:p>
        </p:txBody>
      </p:sp>
      <p:pic>
        <p:nvPicPr>
          <p:cNvPr id="346" name="Google Shape;346;p40" title="Level up plugin screenshot 1"/>
          <p:cNvPicPr preferRelativeResize="0"/>
          <p:nvPr/>
        </p:nvPicPr>
        <p:blipFill>
          <a:blip r:embed="rId3">
            <a:alphaModFix/>
          </a:blip>
          <a:stretch>
            <a:fillRect/>
          </a:stretch>
        </p:blipFill>
        <p:spPr>
          <a:xfrm>
            <a:off x="2311775" y="1471500"/>
            <a:ext cx="5469250" cy="1865350"/>
          </a:xfrm>
          <a:prstGeom prst="rect">
            <a:avLst/>
          </a:prstGeom>
          <a:noFill/>
          <a:ln cap="flat" cmpd="sng" w="9525">
            <a:solidFill>
              <a:schemeClr val="dk2"/>
            </a:solidFill>
            <a:prstDash val="solid"/>
            <a:round/>
            <a:headEnd len="sm" w="sm" type="none"/>
            <a:tailEnd len="sm" w="sm" type="none"/>
          </a:ln>
        </p:spPr>
      </p:pic>
      <p:pic>
        <p:nvPicPr>
          <p:cNvPr id="347" name="Google Shape;347;p40" title="Level up plugin screenshot  - pick points"/>
          <p:cNvPicPr preferRelativeResize="0"/>
          <p:nvPr/>
        </p:nvPicPr>
        <p:blipFill>
          <a:blip r:embed="rId4">
            <a:alphaModFix/>
          </a:blip>
          <a:stretch>
            <a:fillRect/>
          </a:stretch>
        </p:blipFill>
        <p:spPr>
          <a:xfrm>
            <a:off x="2311773" y="4048123"/>
            <a:ext cx="3079725" cy="2335525"/>
          </a:xfrm>
          <a:prstGeom prst="rect">
            <a:avLst/>
          </a:prstGeom>
          <a:noFill/>
          <a:ln cap="flat" cmpd="sng" w="9525">
            <a:solidFill>
              <a:schemeClr val="dk2"/>
            </a:solidFill>
            <a:prstDash val="solid"/>
            <a:round/>
            <a:headEnd len="sm" w="sm" type="none"/>
            <a:tailEnd len="sm" w="sm" type="none"/>
          </a:ln>
        </p:spPr>
      </p:pic>
      <p:pic>
        <p:nvPicPr>
          <p:cNvPr id="348" name="Google Shape;348;p40" title="Level up plugin screenshot dropdown menu"/>
          <p:cNvPicPr preferRelativeResize="0"/>
          <p:nvPr/>
        </p:nvPicPr>
        <p:blipFill>
          <a:blip r:embed="rId5">
            <a:alphaModFix/>
          </a:blip>
          <a:stretch>
            <a:fillRect/>
          </a:stretch>
        </p:blipFill>
        <p:spPr>
          <a:xfrm>
            <a:off x="5495000" y="4048125"/>
            <a:ext cx="6650301" cy="1412400"/>
          </a:xfrm>
          <a:prstGeom prst="rect">
            <a:avLst/>
          </a:prstGeom>
          <a:noFill/>
          <a:ln cap="flat" cmpd="sng" w="9525">
            <a:solidFill>
              <a:schemeClr val="dk2"/>
            </a:solidFill>
            <a:prstDash val="solid"/>
            <a:round/>
            <a:headEnd len="sm" w="sm" type="none"/>
            <a:tailEnd len="sm" w="sm" type="none"/>
          </a:ln>
        </p:spPr>
      </p:pic>
      <p:sp>
        <p:nvSpPr>
          <p:cNvPr id="349" name="Google Shape;349;p40"/>
          <p:cNvSpPr txBox="1"/>
          <p:nvPr/>
        </p:nvSpPr>
        <p:spPr>
          <a:xfrm>
            <a:off x="10148100" y="72050"/>
            <a:ext cx="2043900" cy="503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Programme</a:t>
            </a:r>
            <a:endParaRPr b="1" sz="26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1"/>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Conclusions</a:t>
            </a:r>
            <a:endParaRPr/>
          </a:p>
        </p:txBody>
      </p:sp>
      <p:pic>
        <p:nvPicPr>
          <p:cNvPr id="356" name="Google Shape;356;p41" title="Person climbing steps made out of books"/>
          <p:cNvPicPr preferRelativeResize="0"/>
          <p:nvPr/>
        </p:nvPicPr>
        <p:blipFill>
          <a:blip r:embed="rId3">
            <a:alphaModFix/>
          </a:blip>
          <a:stretch>
            <a:fillRect/>
          </a:stretch>
        </p:blipFill>
        <p:spPr>
          <a:xfrm>
            <a:off x="6994350" y="2242075"/>
            <a:ext cx="4219025" cy="3164274"/>
          </a:xfrm>
          <a:prstGeom prst="rect">
            <a:avLst/>
          </a:prstGeom>
          <a:noFill/>
          <a:ln>
            <a:noFill/>
          </a:ln>
        </p:spPr>
      </p:pic>
      <p:pic>
        <p:nvPicPr>
          <p:cNvPr id="357" name="Google Shape;357;p41" title="Figure pointing at an arrow that is pointing upwards"/>
          <p:cNvPicPr preferRelativeResize="0"/>
          <p:nvPr/>
        </p:nvPicPr>
        <p:blipFill>
          <a:blip r:embed="rId4">
            <a:alphaModFix/>
          </a:blip>
          <a:stretch>
            <a:fillRect/>
          </a:stretch>
        </p:blipFill>
        <p:spPr>
          <a:xfrm>
            <a:off x="2920150" y="2429475"/>
            <a:ext cx="3810000" cy="2857500"/>
          </a:xfrm>
          <a:prstGeom prst="rect">
            <a:avLst/>
          </a:prstGeom>
          <a:noFill/>
          <a:ln>
            <a:noFill/>
          </a:ln>
        </p:spPr>
      </p:pic>
      <p:sp>
        <p:nvSpPr>
          <p:cNvPr id="358" name="Google Shape;358;p41"/>
          <p:cNvSpPr txBox="1"/>
          <p:nvPr/>
        </p:nvSpPr>
        <p:spPr>
          <a:xfrm>
            <a:off x="10148100" y="72050"/>
            <a:ext cx="2043900" cy="503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Programme</a:t>
            </a:r>
            <a:endParaRPr b="1" sz="2600">
              <a:solidFill>
                <a:srgbClr val="43434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8"/>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Engaging students through gamification</a:t>
            </a:r>
            <a:endParaRPr/>
          </a:p>
        </p:txBody>
      </p:sp>
      <p:sp>
        <p:nvSpPr>
          <p:cNvPr id="130" name="Google Shape;130;p28"/>
          <p:cNvSpPr txBox="1"/>
          <p:nvPr>
            <p:ph idx="1" type="body"/>
          </p:nvPr>
        </p:nvSpPr>
        <p:spPr>
          <a:xfrm>
            <a:off x="2466149" y="2469000"/>
            <a:ext cx="4888800" cy="3668700"/>
          </a:xfrm>
          <a:prstGeom prst="rect">
            <a:avLst/>
          </a:prstGeom>
        </p:spPr>
        <p:txBody>
          <a:bodyPr anchorCtr="0" anchor="t" bIns="91425" lIns="91425" spcFirstLastPara="1" rIns="91425" wrap="square" tIns="91425">
            <a:noAutofit/>
          </a:bodyPr>
          <a:lstStyle/>
          <a:p>
            <a:pPr indent="-279400" lvl="0" marL="279400" rtl="0" algn="l">
              <a:lnSpc>
                <a:spcPct val="108000"/>
              </a:lnSpc>
              <a:spcBef>
                <a:spcPts val="1000"/>
              </a:spcBef>
              <a:spcAft>
                <a:spcPts val="0"/>
              </a:spcAft>
              <a:buNone/>
            </a:pPr>
            <a:r>
              <a:rPr lang="en-US" sz="3500">
                <a:latin typeface="Calibri"/>
                <a:ea typeface="Calibri"/>
                <a:cs typeface="Calibri"/>
                <a:sym typeface="Calibri"/>
              </a:rPr>
              <a:t>Gamification is the use of game thinking and game mechanics in non-game contexts to engage user</a:t>
            </a:r>
            <a:endParaRPr sz="4100"/>
          </a:p>
        </p:txBody>
      </p:sp>
      <p:pic>
        <p:nvPicPr>
          <p:cNvPr id="131" name="Google Shape;131;p28" title="Badge icon"/>
          <p:cNvPicPr preferRelativeResize="0"/>
          <p:nvPr/>
        </p:nvPicPr>
        <p:blipFill>
          <a:blip r:embed="rId3">
            <a:alphaModFix/>
          </a:blip>
          <a:stretch>
            <a:fillRect/>
          </a:stretch>
        </p:blipFill>
        <p:spPr>
          <a:xfrm>
            <a:off x="8667625" y="2627201"/>
            <a:ext cx="1695100" cy="263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Game Continuum</a:t>
            </a:r>
            <a:endParaRPr/>
          </a:p>
        </p:txBody>
      </p:sp>
      <p:grpSp>
        <p:nvGrpSpPr>
          <p:cNvPr id="138" name="Google Shape;138;p29"/>
          <p:cNvGrpSpPr/>
          <p:nvPr/>
        </p:nvGrpSpPr>
        <p:grpSpPr>
          <a:xfrm>
            <a:off x="2126999" y="1698278"/>
            <a:ext cx="2892495" cy="4382832"/>
            <a:chOff x="298225" y="1307525"/>
            <a:chExt cx="2498700" cy="3471000"/>
          </a:xfrm>
        </p:grpSpPr>
        <p:sp>
          <p:nvSpPr>
            <p:cNvPr id="139" name="Google Shape;139;p29"/>
            <p:cNvSpPr/>
            <p:nvPr/>
          </p:nvSpPr>
          <p:spPr>
            <a:xfrm>
              <a:off x="298225" y="1307525"/>
              <a:ext cx="2498700" cy="3471000"/>
            </a:xfrm>
            <a:prstGeom prst="roundRect">
              <a:avLst>
                <a:gd fmla="val 11871"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figure climbing up various levels" id="140" name="Google Shape;140;p29" title="Climbing levels"/>
            <p:cNvPicPr preferRelativeResize="0"/>
            <p:nvPr/>
          </p:nvPicPr>
          <p:blipFill>
            <a:blip r:embed="rId3">
              <a:alphaModFix/>
            </a:blip>
            <a:stretch>
              <a:fillRect/>
            </a:stretch>
          </p:blipFill>
          <p:spPr>
            <a:xfrm>
              <a:off x="351150" y="2465650"/>
              <a:ext cx="1280025" cy="974275"/>
            </a:xfrm>
            <a:prstGeom prst="rect">
              <a:avLst/>
            </a:prstGeom>
            <a:noFill/>
            <a:ln>
              <a:noFill/>
            </a:ln>
          </p:spPr>
        </p:pic>
        <p:pic>
          <p:nvPicPr>
            <p:cNvPr descr="A representation of a league table  or a leaderboard" id="141" name="Google Shape;141;p29" title="Top Five"/>
            <p:cNvPicPr preferRelativeResize="0"/>
            <p:nvPr/>
          </p:nvPicPr>
          <p:blipFill>
            <a:blip r:embed="rId4">
              <a:alphaModFix/>
            </a:blip>
            <a:stretch>
              <a:fillRect/>
            </a:stretch>
          </p:blipFill>
          <p:spPr>
            <a:xfrm>
              <a:off x="1525000" y="2557469"/>
              <a:ext cx="1159870" cy="974275"/>
            </a:xfrm>
            <a:prstGeom prst="rect">
              <a:avLst/>
            </a:prstGeom>
            <a:noFill/>
            <a:ln>
              <a:noFill/>
            </a:ln>
          </p:spPr>
        </p:pic>
        <p:pic>
          <p:nvPicPr>
            <p:cNvPr descr="Figures carrying a trophy" id="142" name="Google Shape;142;p29" title="The winners"/>
            <p:cNvPicPr preferRelativeResize="0"/>
            <p:nvPr/>
          </p:nvPicPr>
          <p:blipFill>
            <a:blip r:embed="rId5">
              <a:alphaModFix/>
            </a:blip>
            <a:stretch>
              <a:fillRect/>
            </a:stretch>
          </p:blipFill>
          <p:spPr>
            <a:xfrm>
              <a:off x="1369576" y="1597277"/>
              <a:ext cx="1391500" cy="916146"/>
            </a:xfrm>
            <a:prstGeom prst="rect">
              <a:avLst/>
            </a:prstGeom>
            <a:noFill/>
            <a:ln>
              <a:noFill/>
            </a:ln>
          </p:spPr>
        </p:pic>
        <p:pic>
          <p:nvPicPr>
            <p:cNvPr descr="A person standing in the centre of four arrows, having four options to travel, forwards, backwards, left or right" id="143" name="Google Shape;143;p29" title="Several directions"/>
            <p:cNvPicPr preferRelativeResize="0"/>
            <p:nvPr/>
          </p:nvPicPr>
          <p:blipFill>
            <a:blip r:embed="rId6">
              <a:alphaModFix/>
            </a:blip>
            <a:stretch>
              <a:fillRect/>
            </a:stretch>
          </p:blipFill>
          <p:spPr>
            <a:xfrm>
              <a:off x="411225" y="1712660"/>
              <a:ext cx="1159876" cy="685388"/>
            </a:xfrm>
            <a:prstGeom prst="rect">
              <a:avLst/>
            </a:prstGeom>
            <a:noFill/>
            <a:ln>
              <a:noFill/>
            </a:ln>
          </p:spPr>
        </p:pic>
        <p:sp>
          <p:nvSpPr>
            <p:cNvPr id="144" name="Google Shape;144;p29"/>
            <p:cNvSpPr txBox="1"/>
            <p:nvPr/>
          </p:nvSpPr>
          <p:spPr>
            <a:xfrm>
              <a:off x="351175" y="3518450"/>
              <a:ext cx="2409900" cy="31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t>Gamification</a:t>
              </a:r>
              <a:endParaRPr b="1" sz="1900"/>
            </a:p>
          </p:txBody>
        </p:sp>
        <p:sp>
          <p:nvSpPr>
            <p:cNvPr id="145" name="Google Shape;145;p29"/>
            <p:cNvSpPr txBox="1"/>
            <p:nvPr/>
          </p:nvSpPr>
          <p:spPr>
            <a:xfrm>
              <a:off x="351175" y="3927469"/>
              <a:ext cx="2409900" cy="685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t>Uses game principles and elements to motivate learning rather than actual games</a:t>
              </a:r>
              <a:endParaRPr sz="1500"/>
            </a:p>
          </p:txBody>
        </p:sp>
      </p:grpSp>
      <p:grpSp>
        <p:nvGrpSpPr>
          <p:cNvPr id="146" name="Google Shape;146;p29"/>
          <p:cNvGrpSpPr/>
          <p:nvPr/>
        </p:nvGrpSpPr>
        <p:grpSpPr>
          <a:xfrm>
            <a:off x="5445269" y="1651477"/>
            <a:ext cx="2892495" cy="4382832"/>
            <a:chOff x="3220825" y="1270475"/>
            <a:chExt cx="2498700" cy="3471000"/>
          </a:xfrm>
        </p:grpSpPr>
        <p:sp>
          <p:nvSpPr>
            <p:cNvPr id="147" name="Google Shape;147;p29"/>
            <p:cNvSpPr/>
            <p:nvPr/>
          </p:nvSpPr>
          <p:spPr>
            <a:xfrm>
              <a:off x="3220825" y="1270475"/>
              <a:ext cx="2498700" cy="3471000"/>
            </a:xfrm>
            <a:prstGeom prst="roundRect">
              <a:avLst>
                <a:gd fmla="val 11871"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29"/>
            <p:cNvGrpSpPr/>
            <p:nvPr/>
          </p:nvGrpSpPr>
          <p:grpSpPr>
            <a:xfrm>
              <a:off x="3220825" y="1494975"/>
              <a:ext cx="2498700" cy="3117994"/>
              <a:chOff x="3220825" y="1494975"/>
              <a:chExt cx="2498700" cy="3117994"/>
            </a:xfrm>
          </p:grpSpPr>
          <p:pic>
            <p:nvPicPr>
              <p:cNvPr descr="An image of a boardgame to represent game based learning" id="149" name="Google Shape;149;p29" title="Boardgame"/>
              <p:cNvPicPr preferRelativeResize="0"/>
              <p:nvPr/>
            </p:nvPicPr>
            <p:blipFill>
              <a:blip r:embed="rId7">
                <a:alphaModFix/>
              </a:blip>
              <a:stretch>
                <a:fillRect/>
              </a:stretch>
            </p:blipFill>
            <p:spPr>
              <a:xfrm>
                <a:off x="3278377" y="1494975"/>
                <a:ext cx="2383575" cy="1986300"/>
              </a:xfrm>
              <a:prstGeom prst="rect">
                <a:avLst/>
              </a:prstGeom>
              <a:noFill/>
              <a:ln>
                <a:noFill/>
              </a:ln>
            </p:spPr>
          </p:pic>
          <p:sp>
            <p:nvSpPr>
              <p:cNvPr id="150" name="Google Shape;150;p29"/>
              <p:cNvSpPr txBox="1"/>
              <p:nvPr/>
            </p:nvSpPr>
            <p:spPr>
              <a:xfrm>
                <a:off x="3220825" y="3518450"/>
                <a:ext cx="2498700" cy="31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t>Game based learning</a:t>
                </a:r>
                <a:endParaRPr b="1" sz="1900"/>
              </a:p>
            </p:txBody>
          </p:sp>
          <p:sp>
            <p:nvSpPr>
              <p:cNvPr id="151" name="Google Shape;151;p29"/>
              <p:cNvSpPr txBox="1"/>
              <p:nvPr/>
            </p:nvSpPr>
            <p:spPr>
              <a:xfrm>
                <a:off x="3220825" y="3927469"/>
                <a:ext cx="2498700" cy="685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t>Uses games or video games as a means for learning</a:t>
                </a:r>
                <a:endParaRPr sz="1500"/>
              </a:p>
            </p:txBody>
          </p:sp>
        </p:grpSp>
      </p:grpSp>
      <p:grpSp>
        <p:nvGrpSpPr>
          <p:cNvPr id="152" name="Google Shape;152;p29"/>
          <p:cNvGrpSpPr/>
          <p:nvPr/>
        </p:nvGrpSpPr>
        <p:grpSpPr>
          <a:xfrm>
            <a:off x="8763547" y="1698263"/>
            <a:ext cx="2807290" cy="4382832"/>
            <a:chOff x="6357650" y="1307525"/>
            <a:chExt cx="2498700" cy="3471000"/>
          </a:xfrm>
        </p:grpSpPr>
        <p:sp>
          <p:nvSpPr>
            <p:cNvPr id="153" name="Google Shape;153;p29"/>
            <p:cNvSpPr/>
            <p:nvPr/>
          </p:nvSpPr>
          <p:spPr>
            <a:xfrm>
              <a:off x="6357650" y="1307525"/>
              <a:ext cx="2498700" cy="3471000"/>
            </a:xfrm>
            <a:prstGeom prst="roundRect">
              <a:avLst>
                <a:gd fmla="val 11871" name="adj"/>
              </a:avLst>
            </a:pr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29"/>
            <p:cNvGrpSpPr/>
            <p:nvPr/>
          </p:nvGrpSpPr>
          <p:grpSpPr>
            <a:xfrm>
              <a:off x="6357650" y="1519675"/>
              <a:ext cx="2498700" cy="3093294"/>
              <a:chOff x="6357650" y="1519675"/>
              <a:chExt cx="2498700" cy="3093294"/>
            </a:xfrm>
          </p:grpSpPr>
          <p:pic>
            <p:nvPicPr>
              <p:cNvPr descr="An image to represent a hospital simulation - a game purpose built for education purposes" id="155" name="Google Shape;155;p29" title="Hospital simulation"/>
              <p:cNvPicPr preferRelativeResize="0"/>
              <p:nvPr/>
            </p:nvPicPr>
            <p:blipFill>
              <a:blip r:embed="rId8">
                <a:alphaModFix/>
              </a:blip>
              <a:stretch>
                <a:fillRect/>
              </a:stretch>
            </p:blipFill>
            <p:spPr>
              <a:xfrm>
                <a:off x="6415219" y="1519675"/>
                <a:ext cx="2383575" cy="1936875"/>
              </a:xfrm>
              <a:prstGeom prst="rect">
                <a:avLst/>
              </a:prstGeom>
              <a:noFill/>
              <a:ln>
                <a:noFill/>
              </a:ln>
            </p:spPr>
          </p:pic>
          <p:sp>
            <p:nvSpPr>
              <p:cNvPr id="156" name="Google Shape;156;p29"/>
              <p:cNvSpPr txBox="1"/>
              <p:nvPr/>
            </p:nvSpPr>
            <p:spPr>
              <a:xfrm>
                <a:off x="6357650" y="3531750"/>
                <a:ext cx="2498700" cy="31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900"/>
                  <a:t>Serious games</a:t>
                </a:r>
                <a:endParaRPr b="1" sz="1900"/>
              </a:p>
            </p:txBody>
          </p:sp>
          <p:sp>
            <p:nvSpPr>
              <p:cNvPr id="157" name="Google Shape;157;p29"/>
              <p:cNvSpPr txBox="1"/>
              <p:nvPr/>
            </p:nvSpPr>
            <p:spPr>
              <a:xfrm>
                <a:off x="6357650" y="3927469"/>
                <a:ext cx="2498700" cy="685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500"/>
                  <a:t>Computer based immersive games with educational and informative purposes</a:t>
                </a:r>
                <a:endParaRPr sz="1500"/>
              </a:p>
            </p:txBody>
          </p:sp>
        </p:grpSp>
      </p:grpSp>
      <p:pic>
        <p:nvPicPr>
          <p:cNvPr id="158" name="Google Shape;158;p29" title="Badge icon"/>
          <p:cNvPicPr preferRelativeResize="0"/>
          <p:nvPr/>
        </p:nvPicPr>
        <p:blipFill>
          <a:blip r:embed="rId9">
            <a:alphaModFix/>
          </a:blip>
          <a:stretch>
            <a:fillRect/>
          </a:stretch>
        </p:blipFill>
        <p:spPr>
          <a:xfrm>
            <a:off x="11245825" y="117775"/>
            <a:ext cx="777000" cy="1209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Approaches to Gamification</a:t>
            </a:r>
            <a:endParaRPr/>
          </a:p>
        </p:txBody>
      </p:sp>
      <p:grpSp>
        <p:nvGrpSpPr>
          <p:cNvPr id="165" name="Google Shape;165;p30"/>
          <p:cNvGrpSpPr/>
          <p:nvPr/>
        </p:nvGrpSpPr>
        <p:grpSpPr>
          <a:xfrm>
            <a:off x="2523202" y="2066900"/>
            <a:ext cx="1882500" cy="2934300"/>
            <a:chOff x="2523202" y="2752700"/>
            <a:chExt cx="1882500" cy="2934300"/>
          </a:xfrm>
        </p:grpSpPr>
        <p:sp>
          <p:nvSpPr>
            <p:cNvPr id="166" name="Google Shape;166;p30"/>
            <p:cNvSpPr txBox="1"/>
            <p:nvPr/>
          </p:nvSpPr>
          <p:spPr>
            <a:xfrm>
              <a:off x="2523202" y="2752700"/>
              <a:ext cx="1882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US" sz="2200">
                  <a:solidFill>
                    <a:srgbClr val="000000"/>
                  </a:solidFill>
                  <a:latin typeface="Sniglet"/>
                  <a:ea typeface="Sniglet"/>
                  <a:cs typeface="Sniglet"/>
                  <a:sym typeface="Sniglet"/>
                </a:rPr>
                <a:t>Progress levels</a:t>
              </a:r>
              <a:endParaRPr sz="2200">
                <a:solidFill>
                  <a:srgbClr val="000000"/>
                </a:solidFill>
                <a:latin typeface="Sniglet"/>
                <a:ea typeface="Sniglet"/>
                <a:cs typeface="Sniglet"/>
                <a:sym typeface="Sniglet"/>
              </a:endParaRPr>
            </a:p>
          </p:txBody>
        </p:sp>
        <p:pic>
          <p:nvPicPr>
            <p:cNvPr descr="pie chart levels.png" id="167" name="Google Shape;167;p30" title="Person running up different levels"/>
            <p:cNvPicPr preferRelativeResize="0"/>
            <p:nvPr/>
          </p:nvPicPr>
          <p:blipFill>
            <a:blip r:embed="rId3">
              <a:alphaModFix/>
            </a:blip>
            <a:stretch>
              <a:fillRect/>
            </a:stretch>
          </p:blipFill>
          <p:spPr>
            <a:xfrm>
              <a:off x="2609018" y="3875970"/>
              <a:ext cx="1710868" cy="1475285"/>
            </a:xfrm>
            <a:prstGeom prst="rect">
              <a:avLst/>
            </a:prstGeom>
            <a:noFill/>
            <a:ln>
              <a:noFill/>
            </a:ln>
          </p:spPr>
        </p:pic>
      </p:grpSp>
      <p:grpSp>
        <p:nvGrpSpPr>
          <p:cNvPr id="168" name="Google Shape;168;p30"/>
          <p:cNvGrpSpPr/>
          <p:nvPr/>
        </p:nvGrpSpPr>
        <p:grpSpPr>
          <a:xfrm>
            <a:off x="8123687" y="2066900"/>
            <a:ext cx="1882500" cy="2745783"/>
            <a:chOff x="8627315" y="2752700"/>
            <a:chExt cx="1882500" cy="2745783"/>
          </a:xfrm>
        </p:grpSpPr>
        <p:sp>
          <p:nvSpPr>
            <p:cNvPr id="169" name="Google Shape;169;p30"/>
            <p:cNvSpPr txBox="1"/>
            <p:nvPr/>
          </p:nvSpPr>
          <p:spPr>
            <a:xfrm>
              <a:off x="8627315" y="2752700"/>
              <a:ext cx="1882500" cy="1123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US" sz="2200">
                  <a:solidFill>
                    <a:srgbClr val="000000"/>
                  </a:solidFill>
                  <a:latin typeface="Sniglet"/>
                  <a:ea typeface="Sniglet"/>
                  <a:cs typeface="Sniglet"/>
                  <a:sym typeface="Sniglet"/>
                </a:rPr>
                <a:t>Conditional access</a:t>
              </a:r>
              <a:endParaRPr sz="2200">
                <a:solidFill>
                  <a:srgbClr val="000000"/>
                </a:solidFill>
                <a:latin typeface="Sniglet"/>
                <a:ea typeface="Sniglet"/>
                <a:cs typeface="Sniglet"/>
                <a:sym typeface="Sniglet"/>
              </a:endParaRPr>
            </a:p>
          </p:txBody>
        </p:sp>
        <p:pic>
          <p:nvPicPr>
            <p:cNvPr id="170" name="Google Shape;170;p30" title="Jigsaw piece with a key inserted"/>
            <p:cNvPicPr preferRelativeResize="0"/>
            <p:nvPr/>
          </p:nvPicPr>
          <p:blipFill>
            <a:blip r:embed="rId4">
              <a:alphaModFix/>
            </a:blip>
            <a:stretch>
              <a:fillRect/>
            </a:stretch>
          </p:blipFill>
          <p:spPr>
            <a:xfrm>
              <a:off x="8848276" y="3875970"/>
              <a:ext cx="1440578" cy="1622513"/>
            </a:xfrm>
            <a:prstGeom prst="rect">
              <a:avLst/>
            </a:prstGeom>
            <a:noFill/>
            <a:ln>
              <a:noFill/>
            </a:ln>
          </p:spPr>
        </p:pic>
      </p:grpSp>
      <p:grpSp>
        <p:nvGrpSpPr>
          <p:cNvPr id="171" name="Google Shape;171;p30"/>
          <p:cNvGrpSpPr/>
          <p:nvPr/>
        </p:nvGrpSpPr>
        <p:grpSpPr>
          <a:xfrm>
            <a:off x="4422815" y="2066900"/>
            <a:ext cx="1471500" cy="2934300"/>
            <a:chOff x="4752723" y="2752700"/>
            <a:chExt cx="1471500" cy="2934300"/>
          </a:xfrm>
        </p:grpSpPr>
        <p:sp>
          <p:nvSpPr>
            <p:cNvPr id="172" name="Google Shape;172;p30"/>
            <p:cNvSpPr txBox="1"/>
            <p:nvPr/>
          </p:nvSpPr>
          <p:spPr>
            <a:xfrm>
              <a:off x="4752723"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US" sz="2200">
                  <a:solidFill>
                    <a:srgbClr val="000000"/>
                  </a:solidFill>
                  <a:latin typeface="Sniglet"/>
                  <a:ea typeface="Sniglet"/>
                  <a:cs typeface="Sniglet"/>
                  <a:sym typeface="Sniglet"/>
                </a:rPr>
                <a:t>Freedom to Fail</a:t>
              </a:r>
              <a:endParaRPr sz="2200">
                <a:solidFill>
                  <a:srgbClr val="000000"/>
                </a:solidFill>
                <a:latin typeface="Sniglet"/>
                <a:ea typeface="Sniglet"/>
                <a:cs typeface="Sniglet"/>
                <a:sym typeface="Sniglet"/>
              </a:endParaRPr>
            </a:p>
          </p:txBody>
        </p:sp>
        <p:pic>
          <p:nvPicPr>
            <p:cNvPr id="173" name="Google Shape;173;p30" title="person giving a thumbs up"/>
            <p:cNvPicPr preferRelativeResize="0"/>
            <p:nvPr/>
          </p:nvPicPr>
          <p:blipFill>
            <a:blip r:embed="rId5">
              <a:alphaModFix/>
            </a:blip>
            <a:stretch>
              <a:fillRect/>
            </a:stretch>
          </p:blipFill>
          <p:spPr>
            <a:xfrm>
              <a:off x="4853939" y="3848660"/>
              <a:ext cx="1269068" cy="1529897"/>
            </a:xfrm>
            <a:prstGeom prst="rect">
              <a:avLst/>
            </a:prstGeom>
            <a:noFill/>
            <a:ln>
              <a:noFill/>
            </a:ln>
          </p:spPr>
        </p:pic>
      </p:grpSp>
      <p:grpSp>
        <p:nvGrpSpPr>
          <p:cNvPr id="174" name="Google Shape;174;p30"/>
          <p:cNvGrpSpPr/>
          <p:nvPr/>
        </p:nvGrpSpPr>
        <p:grpSpPr>
          <a:xfrm>
            <a:off x="5911428" y="2066900"/>
            <a:ext cx="2195147" cy="2934300"/>
            <a:chOff x="6430700" y="2752700"/>
            <a:chExt cx="2195147" cy="2934300"/>
          </a:xfrm>
        </p:grpSpPr>
        <p:pic>
          <p:nvPicPr>
            <p:cNvPr id="175" name="Google Shape;175;p30" title="multiple pathways "/>
            <p:cNvPicPr preferRelativeResize="0"/>
            <p:nvPr/>
          </p:nvPicPr>
          <p:blipFill>
            <a:blip r:embed="rId6">
              <a:alphaModFix/>
            </a:blip>
            <a:stretch>
              <a:fillRect/>
            </a:stretch>
          </p:blipFill>
          <p:spPr>
            <a:xfrm>
              <a:off x="6430700" y="3875970"/>
              <a:ext cx="2195147" cy="1622499"/>
            </a:xfrm>
            <a:prstGeom prst="rect">
              <a:avLst/>
            </a:prstGeom>
            <a:noFill/>
            <a:ln>
              <a:noFill/>
            </a:ln>
          </p:spPr>
        </p:pic>
        <p:sp>
          <p:nvSpPr>
            <p:cNvPr id="176" name="Google Shape;176;p30"/>
            <p:cNvSpPr txBox="1"/>
            <p:nvPr/>
          </p:nvSpPr>
          <p:spPr>
            <a:xfrm>
              <a:off x="6792524"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US" sz="2200">
                  <a:solidFill>
                    <a:srgbClr val="000000"/>
                  </a:solidFill>
                  <a:latin typeface="Sniglet"/>
                  <a:ea typeface="Sniglet"/>
                  <a:cs typeface="Sniglet"/>
                  <a:sym typeface="Sniglet"/>
                </a:rPr>
                <a:t>Learning pathways</a:t>
              </a:r>
              <a:endParaRPr sz="2200">
                <a:solidFill>
                  <a:srgbClr val="000000"/>
                </a:solidFill>
                <a:latin typeface="Sniglet"/>
                <a:ea typeface="Sniglet"/>
                <a:cs typeface="Sniglet"/>
                <a:sym typeface="Sniglet"/>
              </a:endParaRPr>
            </a:p>
          </p:txBody>
        </p:sp>
      </p:grpSp>
      <p:sp>
        <p:nvSpPr>
          <p:cNvPr id="177" name="Google Shape;177;p30"/>
          <p:cNvSpPr txBox="1"/>
          <p:nvPr/>
        </p:nvSpPr>
        <p:spPr>
          <a:xfrm>
            <a:off x="4212600" y="6542700"/>
            <a:ext cx="3497100" cy="2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Image from </a:t>
            </a:r>
            <a:r>
              <a:rPr lang="en-US" u="sng">
                <a:solidFill>
                  <a:srgbClr val="0097A7"/>
                </a:solidFill>
                <a:hlinkClick r:id="rId7">
                  <a:extLst>
                    <a:ext uri="{A12FA001-AC4F-418D-AE19-62706E023703}">
                      <ahyp:hlinkClr val="tx"/>
                    </a:ext>
                  </a:extLst>
                </a:hlinkClick>
              </a:rPr>
              <a:t>https://presentermedia.com</a:t>
            </a:r>
            <a:endParaRPr/>
          </a:p>
          <a:p>
            <a:pPr indent="0" lvl="0" marL="0" rtl="0" algn="l">
              <a:spcBef>
                <a:spcPts val="0"/>
              </a:spcBef>
              <a:spcAft>
                <a:spcPts val="0"/>
              </a:spcAft>
              <a:buNone/>
            </a:pPr>
            <a:r>
              <a:t/>
            </a:r>
            <a:endParaRPr/>
          </a:p>
        </p:txBody>
      </p:sp>
      <p:grpSp>
        <p:nvGrpSpPr>
          <p:cNvPr id="178" name="Google Shape;178;p30"/>
          <p:cNvGrpSpPr/>
          <p:nvPr/>
        </p:nvGrpSpPr>
        <p:grpSpPr>
          <a:xfrm>
            <a:off x="10023300" y="2066900"/>
            <a:ext cx="1471500" cy="2625850"/>
            <a:chOff x="10023300" y="2752700"/>
            <a:chExt cx="1471500" cy="2625850"/>
          </a:xfrm>
        </p:grpSpPr>
        <p:pic>
          <p:nvPicPr>
            <p:cNvPr id="179" name="Google Shape;179;p30" title="Badge icon"/>
            <p:cNvPicPr preferRelativeResize="0"/>
            <p:nvPr/>
          </p:nvPicPr>
          <p:blipFill>
            <a:blip r:embed="rId8">
              <a:alphaModFix/>
            </a:blip>
            <a:stretch>
              <a:fillRect/>
            </a:stretch>
          </p:blipFill>
          <p:spPr>
            <a:xfrm>
              <a:off x="10370550" y="4169000"/>
              <a:ext cx="777000" cy="1209550"/>
            </a:xfrm>
            <a:prstGeom prst="rect">
              <a:avLst/>
            </a:prstGeom>
            <a:noFill/>
            <a:ln>
              <a:noFill/>
            </a:ln>
          </p:spPr>
        </p:pic>
        <p:sp>
          <p:nvSpPr>
            <p:cNvPr id="180" name="Google Shape;180;p30"/>
            <p:cNvSpPr txBox="1"/>
            <p:nvPr/>
          </p:nvSpPr>
          <p:spPr>
            <a:xfrm>
              <a:off x="10023300" y="2752700"/>
              <a:ext cx="1471500" cy="1123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US" sz="2200">
                  <a:latin typeface="Sniglet"/>
                  <a:ea typeface="Sniglet"/>
                  <a:cs typeface="Sniglet"/>
                  <a:sym typeface="Sniglet"/>
                </a:rPr>
                <a:t>Reward</a:t>
              </a:r>
              <a:endParaRPr sz="2200">
                <a:solidFill>
                  <a:srgbClr val="000000"/>
                </a:solidFill>
                <a:latin typeface="Sniglet"/>
                <a:ea typeface="Sniglet"/>
                <a:cs typeface="Sniglet"/>
                <a:sym typeface="Sniglet"/>
              </a:endParaRPr>
            </a:p>
          </p:txBody>
        </p:sp>
      </p:grpSp>
      <p:sp>
        <p:nvSpPr>
          <p:cNvPr id="181" name="Google Shape;181;p30"/>
          <p:cNvSpPr txBox="1"/>
          <p:nvPr/>
        </p:nvSpPr>
        <p:spPr>
          <a:xfrm>
            <a:off x="3748450" y="5498475"/>
            <a:ext cx="2043900" cy="503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Activity</a:t>
            </a:r>
            <a:endParaRPr b="1" sz="2600">
              <a:solidFill>
                <a:srgbClr val="434343"/>
              </a:solidFill>
            </a:endParaRPr>
          </a:p>
        </p:txBody>
      </p:sp>
      <p:sp>
        <p:nvSpPr>
          <p:cNvPr id="182" name="Google Shape;182;p30"/>
          <p:cNvSpPr txBox="1"/>
          <p:nvPr/>
        </p:nvSpPr>
        <p:spPr>
          <a:xfrm>
            <a:off x="5807950" y="5498475"/>
            <a:ext cx="2043900" cy="503700"/>
          </a:xfrm>
          <a:prstGeom prst="rect">
            <a:avLst/>
          </a:prstGeom>
          <a:solidFill>
            <a:srgbClr val="0097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Module</a:t>
            </a:r>
            <a:endParaRPr b="1" sz="2600">
              <a:solidFill>
                <a:srgbClr val="434343"/>
              </a:solidFill>
            </a:endParaRPr>
          </a:p>
        </p:txBody>
      </p:sp>
      <p:sp>
        <p:nvSpPr>
          <p:cNvPr id="183" name="Google Shape;183;p30"/>
          <p:cNvSpPr txBox="1"/>
          <p:nvPr/>
        </p:nvSpPr>
        <p:spPr>
          <a:xfrm>
            <a:off x="7851650" y="5498475"/>
            <a:ext cx="2043900" cy="503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Programme</a:t>
            </a:r>
            <a:endParaRPr b="1" sz="26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Quiz - case study</a:t>
            </a:r>
            <a:endParaRPr/>
          </a:p>
        </p:txBody>
      </p:sp>
      <p:sp>
        <p:nvSpPr>
          <p:cNvPr id="189" name="Google Shape;189;p31"/>
          <p:cNvSpPr txBox="1"/>
          <p:nvPr>
            <p:ph idx="1" type="body"/>
          </p:nvPr>
        </p:nvSpPr>
        <p:spPr>
          <a:xfrm>
            <a:off x="2466159" y="1833059"/>
            <a:ext cx="4324800" cy="3668700"/>
          </a:xfrm>
          <a:prstGeom prst="rect">
            <a:avLst/>
          </a:prstGeom>
        </p:spPr>
        <p:txBody>
          <a:bodyPr anchorCtr="0" anchor="t" bIns="91425" lIns="91425" spcFirstLastPara="1" rIns="91425" wrap="square" tIns="91425">
            <a:noAutofit/>
          </a:bodyPr>
          <a:lstStyle/>
          <a:p>
            <a:pPr indent="-50800" lvl="0" marL="228600" rtl="0" algn="l">
              <a:spcBef>
                <a:spcPts val="1000"/>
              </a:spcBef>
              <a:spcAft>
                <a:spcPts val="0"/>
              </a:spcAft>
              <a:buNone/>
            </a:pPr>
            <a:r>
              <a:rPr b="1" lang="en-US"/>
              <a:t>The Challenge:</a:t>
            </a:r>
            <a:endParaRPr b="1"/>
          </a:p>
          <a:p>
            <a:pPr indent="-50800" lvl="0" marL="228600" rtl="0" algn="l">
              <a:spcBef>
                <a:spcPts val="1000"/>
              </a:spcBef>
              <a:spcAft>
                <a:spcPts val="0"/>
              </a:spcAft>
              <a:buNone/>
            </a:pPr>
            <a:r>
              <a:t/>
            </a:r>
            <a:endParaRPr b="1"/>
          </a:p>
          <a:p>
            <a:pPr indent="-50800" lvl="0" marL="228600" rtl="0" algn="l">
              <a:spcBef>
                <a:spcPts val="0"/>
              </a:spcBef>
              <a:spcAft>
                <a:spcPts val="0"/>
              </a:spcAft>
              <a:buNone/>
            </a:pPr>
            <a:r>
              <a:rPr lang="en-US" sz="3000"/>
              <a:t>Do online quizzes enable student engagement and learning or Are we just fooling ourselves? </a:t>
            </a:r>
            <a:endParaRPr sz="3000"/>
          </a:p>
          <a:p>
            <a:pPr indent="-50800" lvl="0" marL="228600" rtl="0" algn="l">
              <a:spcBef>
                <a:spcPts val="1000"/>
              </a:spcBef>
              <a:spcAft>
                <a:spcPts val="0"/>
              </a:spcAft>
              <a:buNone/>
            </a:pPr>
            <a:r>
              <a:t/>
            </a:r>
            <a:endParaRPr/>
          </a:p>
        </p:txBody>
      </p:sp>
      <p:sp>
        <p:nvSpPr>
          <p:cNvPr id="190" name="Google Shape;190;p31"/>
          <p:cNvSpPr txBox="1"/>
          <p:nvPr>
            <p:ph idx="2" type="body"/>
          </p:nvPr>
        </p:nvSpPr>
        <p:spPr>
          <a:xfrm>
            <a:off x="7246138" y="1833059"/>
            <a:ext cx="4248900" cy="3668700"/>
          </a:xfrm>
          <a:prstGeom prst="rect">
            <a:avLst/>
          </a:prstGeom>
        </p:spPr>
        <p:txBody>
          <a:bodyPr anchorCtr="0" anchor="t" bIns="91425" lIns="91425" spcFirstLastPara="1" rIns="91425" wrap="square" tIns="91425">
            <a:noAutofit/>
          </a:bodyPr>
          <a:lstStyle/>
          <a:p>
            <a:pPr indent="-50800" lvl="0" marL="228600" rtl="0" algn="l">
              <a:spcBef>
                <a:spcPts val="1000"/>
              </a:spcBef>
              <a:spcAft>
                <a:spcPts val="0"/>
              </a:spcAft>
              <a:buNone/>
            </a:pPr>
            <a:r>
              <a:rPr b="1" lang="en-US"/>
              <a:t>The solution:</a:t>
            </a:r>
            <a:endParaRPr b="1"/>
          </a:p>
          <a:p>
            <a:pPr indent="-50800" lvl="0" marL="228600" rtl="0" algn="l">
              <a:spcBef>
                <a:spcPts val="1000"/>
              </a:spcBef>
              <a:spcAft>
                <a:spcPts val="0"/>
              </a:spcAft>
              <a:buNone/>
            </a:pPr>
            <a:r>
              <a:t/>
            </a:r>
            <a:endParaRPr/>
          </a:p>
          <a:p>
            <a:pPr indent="-50800" lvl="0" marL="228600" rtl="0" algn="l">
              <a:spcBef>
                <a:spcPts val="1000"/>
              </a:spcBef>
              <a:spcAft>
                <a:spcPts val="0"/>
              </a:spcAft>
              <a:buNone/>
            </a:pPr>
            <a:r>
              <a:rPr lang="en-US"/>
              <a:t>Mixture of formative &amp; summative assignments and quantitative analysis of student performance</a:t>
            </a:r>
            <a:endParaRPr/>
          </a:p>
        </p:txBody>
      </p:sp>
      <p:pic>
        <p:nvPicPr>
          <p:cNvPr id="191" name="Google Shape;191;p31" title="person giving a thumbs up"/>
          <p:cNvPicPr preferRelativeResize="0"/>
          <p:nvPr/>
        </p:nvPicPr>
        <p:blipFill>
          <a:blip r:embed="rId3">
            <a:alphaModFix/>
          </a:blip>
          <a:stretch>
            <a:fillRect/>
          </a:stretch>
        </p:blipFill>
        <p:spPr>
          <a:xfrm>
            <a:off x="4890122" y="5232524"/>
            <a:ext cx="1030617" cy="1166377"/>
          </a:xfrm>
          <a:prstGeom prst="rect">
            <a:avLst/>
          </a:prstGeom>
          <a:noFill/>
          <a:ln>
            <a:noFill/>
          </a:ln>
        </p:spPr>
      </p:pic>
      <p:pic>
        <p:nvPicPr>
          <p:cNvPr id="192" name="Google Shape;192;p31" title="multiple pathways "/>
          <p:cNvPicPr preferRelativeResize="0"/>
          <p:nvPr/>
        </p:nvPicPr>
        <p:blipFill>
          <a:blip r:embed="rId4">
            <a:alphaModFix/>
          </a:blip>
          <a:stretch>
            <a:fillRect/>
          </a:stretch>
        </p:blipFill>
        <p:spPr>
          <a:xfrm>
            <a:off x="6367104" y="5201602"/>
            <a:ext cx="1639525" cy="1228225"/>
          </a:xfrm>
          <a:prstGeom prst="rect">
            <a:avLst/>
          </a:prstGeom>
          <a:noFill/>
          <a:ln>
            <a:noFill/>
          </a:ln>
        </p:spPr>
      </p:pic>
      <p:sp>
        <p:nvSpPr>
          <p:cNvPr id="193" name="Google Shape;193;p31"/>
          <p:cNvSpPr txBox="1"/>
          <p:nvPr/>
        </p:nvSpPr>
        <p:spPr>
          <a:xfrm>
            <a:off x="10074725" y="85700"/>
            <a:ext cx="2043900" cy="503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Activity</a:t>
            </a:r>
            <a:endParaRPr b="1" sz="2600">
              <a:solidFill>
                <a:srgbClr val="43434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2466159" y="365125"/>
            <a:ext cx="90288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Logistics</a:t>
            </a:r>
            <a:endParaRPr/>
          </a:p>
        </p:txBody>
      </p:sp>
      <p:sp>
        <p:nvSpPr>
          <p:cNvPr id="200" name="Google Shape;200;p32"/>
          <p:cNvSpPr txBox="1"/>
          <p:nvPr/>
        </p:nvSpPr>
        <p:spPr>
          <a:xfrm>
            <a:off x="4414525" y="6501650"/>
            <a:ext cx="2831400" cy="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images from presentermedia.com</a:t>
            </a:r>
            <a:endParaRPr/>
          </a:p>
        </p:txBody>
      </p:sp>
      <p:sp>
        <p:nvSpPr>
          <p:cNvPr id="201" name="Google Shape;201;p32"/>
          <p:cNvSpPr txBox="1"/>
          <p:nvPr/>
        </p:nvSpPr>
        <p:spPr>
          <a:xfrm>
            <a:off x="3388925" y="2095200"/>
            <a:ext cx="2908200" cy="4122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US" sz="1800"/>
              <a:t>x 8 - 1 for each topic</a:t>
            </a:r>
            <a:endParaRPr sz="1800"/>
          </a:p>
          <a:p>
            <a:pPr indent="-342900" lvl="0" marL="457200" rtl="0" algn="l">
              <a:lnSpc>
                <a:spcPct val="150000"/>
              </a:lnSpc>
              <a:spcBef>
                <a:spcPts val="0"/>
              </a:spcBef>
              <a:spcAft>
                <a:spcPts val="0"/>
              </a:spcAft>
              <a:buSzPts val="1800"/>
              <a:buChar char="●"/>
            </a:pPr>
            <a:r>
              <a:rPr lang="en-US" sz="1800"/>
              <a:t>25 questions</a:t>
            </a:r>
            <a:endParaRPr sz="1800"/>
          </a:p>
          <a:p>
            <a:pPr indent="-342900" lvl="0" marL="457200" rtl="0" algn="l">
              <a:lnSpc>
                <a:spcPct val="150000"/>
              </a:lnSpc>
              <a:spcBef>
                <a:spcPts val="0"/>
              </a:spcBef>
              <a:spcAft>
                <a:spcPts val="0"/>
              </a:spcAft>
              <a:buSzPts val="1800"/>
              <a:buChar char="●"/>
            </a:pPr>
            <a:r>
              <a:rPr lang="en-US" sz="1800"/>
              <a:t>unlimited attempts</a:t>
            </a:r>
            <a:endParaRPr sz="1800"/>
          </a:p>
          <a:p>
            <a:pPr indent="-342900" lvl="0" marL="457200" rtl="0" algn="l">
              <a:lnSpc>
                <a:spcPct val="150000"/>
              </a:lnSpc>
              <a:spcBef>
                <a:spcPts val="0"/>
              </a:spcBef>
              <a:spcAft>
                <a:spcPts val="0"/>
              </a:spcAft>
              <a:buSzPts val="1800"/>
              <a:buChar char="●"/>
            </a:pPr>
            <a:r>
              <a:rPr lang="en-US" sz="1800"/>
              <a:t>Open once the topic is complete</a:t>
            </a:r>
            <a:endParaRPr sz="1800"/>
          </a:p>
          <a:p>
            <a:pPr indent="-342900" lvl="0" marL="457200" rtl="0" algn="l">
              <a:lnSpc>
                <a:spcPct val="150000"/>
              </a:lnSpc>
              <a:spcBef>
                <a:spcPts val="0"/>
              </a:spcBef>
              <a:spcAft>
                <a:spcPts val="0"/>
              </a:spcAft>
              <a:buSzPts val="1800"/>
              <a:buChar char="●"/>
            </a:pPr>
            <a:r>
              <a:rPr lang="en-US" sz="1800"/>
              <a:t>Freedom to fail</a:t>
            </a:r>
            <a:endParaRPr sz="1800"/>
          </a:p>
        </p:txBody>
      </p:sp>
      <p:pic>
        <p:nvPicPr>
          <p:cNvPr id="202" name="Google Shape;202;p32" title="pen and paper"/>
          <p:cNvPicPr preferRelativeResize="0"/>
          <p:nvPr/>
        </p:nvPicPr>
        <p:blipFill>
          <a:blip r:embed="rId3">
            <a:alphaModFix/>
          </a:blip>
          <a:stretch>
            <a:fillRect/>
          </a:stretch>
        </p:blipFill>
        <p:spPr>
          <a:xfrm>
            <a:off x="2466150" y="2607672"/>
            <a:ext cx="922775" cy="922775"/>
          </a:xfrm>
          <a:prstGeom prst="rect">
            <a:avLst/>
          </a:prstGeom>
          <a:noFill/>
          <a:ln>
            <a:noFill/>
          </a:ln>
        </p:spPr>
      </p:pic>
      <p:pic>
        <p:nvPicPr>
          <p:cNvPr id="203" name="Google Shape;203;p32" title="Pen and paper brown"/>
          <p:cNvPicPr preferRelativeResize="0"/>
          <p:nvPr/>
        </p:nvPicPr>
        <p:blipFill>
          <a:blip r:embed="rId4">
            <a:alphaModFix/>
          </a:blip>
          <a:stretch>
            <a:fillRect/>
          </a:stretch>
        </p:blipFill>
        <p:spPr>
          <a:xfrm>
            <a:off x="7421800" y="3095974"/>
            <a:ext cx="696700" cy="696700"/>
          </a:xfrm>
          <a:prstGeom prst="rect">
            <a:avLst/>
          </a:prstGeom>
          <a:noFill/>
          <a:ln>
            <a:noFill/>
          </a:ln>
        </p:spPr>
      </p:pic>
      <p:pic>
        <p:nvPicPr>
          <p:cNvPr id="204" name="Google Shape;204;p32" title="Pen and paper light orange"/>
          <p:cNvPicPr preferRelativeResize="0"/>
          <p:nvPr/>
        </p:nvPicPr>
        <p:blipFill>
          <a:blip r:embed="rId5">
            <a:alphaModFix/>
          </a:blip>
          <a:stretch>
            <a:fillRect/>
          </a:stretch>
        </p:blipFill>
        <p:spPr>
          <a:xfrm>
            <a:off x="8341300" y="3095974"/>
            <a:ext cx="696700" cy="696700"/>
          </a:xfrm>
          <a:prstGeom prst="rect">
            <a:avLst/>
          </a:prstGeom>
          <a:noFill/>
          <a:ln>
            <a:noFill/>
          </a:ln>
        </p:spPr>
      </p:pic>
      <p:pic>
        <p:nvPicPr>
          <p:cNvPr id="205" name="Google Shape;205;p32" title="Pen and paper"/>
          <p:cNvPicPr preferRelativeResize="0"/>
          <p:nvPr/>
        </p:nvPicPr>
        <p:blipFill>
          <a:blip r:embed="rId3">
            <a:alphaModFix/>
          </a:blip>
          <a:stretch>
            <a:fillRect/>
          </a:stretch>
        </p:blipFill>
        <p:spPr>
          <a:xfrm>
            <a:off x="7398325" y="2205774"/>
            <a:ext cx="696700" cy="696700"/>
          </a:xfrm>
          <a:prstGeom prst="rect">
            <a:avLst/>
          </a:prstGeom>
          <a:noFill/>
          <a:ln>
            <a:noFill/>
          </a:ln>
        </p:spPr>
      </p:pic>
      <p:pic>
        <p:nvPicPr>
          <p:cNvPr id="206" name="Google Shape;206;p32" title="Pen and paper yellow"/>
          <p:cNvPicPr preferRelativeResize="0"/>
          <p:nvPr/>
        </p:nvPicPr>
        <p:blipFill>
          <a:blip r:embed="rId6">
            <a:alphaModFix/>
          </a:blip>
          <a:stretch>
            <a:fillRect/>
          </a:stretch>
        </p:blipFill>
        <p:spPr>
          <a:xfrm>
            <a:off x="8317825" y="2205774"/>
            <a:ext cx="696700" cy="696700"/>
          </a:xfrm>
          <a:prstGeom prst="rect">
            <a:avLst/>
          </a:prstGeom>
          <a:noFill/>
          <a:ln>
            <a:noFill/>
          </a:ln>
        </p:spPr>
      </p:pic>
      <p:pic>
        <p:nvPicPr>
          <p:cNvPr id="207" name="Google Shape;207;p32" title="Pen and paper grey"/>
          <p:cNvPicPr preferRelativeResize="0"/>
          <p:nvPr/>
        </p:nvPicPr>
        <p:blipFill>
          <a:blip r:embed="rId7">
            <a:alphaModFix/>
          </a:blip>
          <a:stretch>
            <a:fillRect/>
          </a:stretch>
        </p:blipFill>
        <p:spPr>
          <a:xfrm>
            <a:off x="9165600" y="3084524"/>
            <a:ext cx="696700" cy="696700"/>
          </a:xfrm>
          <a:prstGeom prst="rect">
            <a:avLst/>
          </a:prstGeom>
          <a:noFill/>
          <a:ln>
            <a:noFill/>
          </a:ln>
        </p:spPr>
      </p:pic>
      <p:pic>
        <p:nvPicPr>
          <p:cNvPr id="208" name="Google Shape;208;p32" title="Pen and paper dark orange"/>
          <p:cNvPicPr preferRelativeResize="0"/>
          <p:nvPr/>
        </p:nvPicPr>
        <p:blipFill>
          <a:blip r:embed="rId8">
            <a:alphaModFix/>
          </a:blip>
          <a:stretch>
            <a:fillRect/>
          </a:stretch>
        </p:blipFill>
        <p:spPr>
          <a:xfrm>
            <a:off x="10085100" y="3084524"/>
            <a:ext cx="696700" cy="696700"/>
          </a:xfrm>
          <a:prstGeom prst="rect">
            <a:avLst/>
          </a:prstGeom>
          <a:noFill/>
          <a:ln>
            <a:noFill/>
          </a:ln>
        </p:spPr>
      </p:pic>
      <p:pic>
        <p:nvPicPr>
          <p:cNvPr id="209" name="Google Shape;209;p32" title="Pen and paper lime"/>
          <p:cNvPicPr preferRelativeResize="0"/>
          <p:nvPr/>
        </p:nvPicPr>
        <p:blipFill>
          <a:blip r:embed="rId9">
            <a:alphaModFix/>
          </a:blip>
          <a:stretch>
            <a:fillRect/>
          </a:stretch>
        </p:blipFill>
        <p:spPr>
          <a:xfrm>
            <a:off x="9142125" y="2194324"/>
            <a:ext cx="696700" cy="696700"/>
          </a:xfrm>
          <a:prstGeom prst="rect">
            <a:avLst/>
          </a:prstGeom>
          <a:noFill/>
          <a:ln>
            <a:noFill/>
          </a:ln>
        </p:spPr>
      </p:pic>
      <p:pic>
        <p:nvPicPr>
          <p:cNvPr id="210" name="Google Shape;210;p32" title="Pen and paper green"/>
          <p:cNvPicPr preferRelativeResize="0"/>
          <p:nvPr/>
        </p:nvPicPr>
        <p:blipFill>
          <a:blip r:embed="rId10">
            <a:alphaModFix/>
          </a:blip>
          <a:stretch>
            <a:fillRect/>
          </a:stretch>
        </p:blipFill>
        <p:spPr>
          <a:xfrm>
            <a:off x="10061625" y="2194324"/>
            <a:ext cx="696700" cy="696700"/>
          </a:xfrm>
          <a:prstGeom prst="rect">
            <a:avLst/>
          </a:prstGeom>
          <a:noFill/>
          <a:ln>
            <a:noFill/>
          </a:ln>
        </p:spPr>
      </p:pic>
      <p:sp>
        <p:nvSpPr>
          <p:cNvPr id="211" name="Google Shape;211;p32"/>
          <p:cNvSpPr txBox="1"/>
          <p:nvPr/>
        </p:nvSpPr>
        <p:spPr>
          <a:xfrm>
            <a:off x="7609325" y="3986175"/>
            <a:ext cx="3900600" cy="4122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US" sz="1800"/>
              <a:t>4 per topic each topic</a:t>
            </a:r>
            <a:endParaRPr sz="1800"/>
          </a:p>
          <a:p>
            <a:pPr indent="-342900" lvl="0" marL="457200" rtl="0" algn="l">
              <a:lnSpc>
                <a:spcPct val="150000"/>
              </a:lnSpc>
              <a:spcBef>
                <a:spcPts val="0"/>
              </a:spcBef>
              <a:spcAft>
                <a:spcPts val="0"/>
              </a:spcAft>
              <a:buSzPts val="1800"/>
              <a:buChar char="●"/>
            </a:pPr>
            <a:r>
              <a:rPr lang="en-US" sz="1800"/>
              <a:t>32 questions</a:t>
            </a:r>
            <a:endParaRPr sz="1800"/>
          </a:p>
          <a:p>
            <a:pPr indent="-342900" lvl="0" marL="457200" rtl="0" algn="l">
              <a:lnSpc>
                <a:spcPct val="150000"/>
              </a:lnSpc>
              <a:spcBef>
                <a:spcPts val="0"/>
              </a:spcBef>
              <a:spcAft>
                <a:spcPts val="0"/>
              </a:spcAft>
              <a:buSzPts val="1800"/>
              <a:buChar char="●"/>
            </a:pPr>
            <a:r>
              <a:rPr lang="en-US" sz="1800"/>
              <a:t>one attempt</a:t>
            </a:r>
            <a:endParaRPr sz="1800"/>
          </a:p>
          <a:p>
            <a:pPr indent="-342900" lvl="0" marL="457200" rtl="0" algn="l">
              <a:lnSpc>
                <a:spcPct val="150000"/>
              </a:lnSpc>
              <a:spcBef>
                <a:spcPts val="0"/>
              </a:spcBef>
              <a:spcAft>
                <a:spcPts val="0"/>
              </a:spcAft>
              <a:buSzPts val="1800"/>
              <a:buChar char="●"/>
            </a:pPr>
            <a:r>
              <a:rPr lang="en-US" sz="1800"/>
              <a:t>Controlled opening time</a:t>
            </a:r>
            <a:endParaRPr sz="1800"/>
          </a:p>
        </p:txBody>
      </p:sp>
      <p:cxnSp>
        <p:nvCxnSpPr>
          <p:cNvPr id="212" name="Google Shape;212;p32"/>
          <p:cNvCxnSpPr/>
          <p:nvPr/>
        </p:nvCxnSpPr>
        <p:spPr>
          <a:xfrm>
            <a:off x="6751959" y="1690825"/>
            <a:ext cx="26400" cy="4457400"/>
          </a:xfrm>
          <a:prstGeom prst="straightConnector1">
            <a:avLst/>
          </a:prstGeom>
          <a:noFill/>
          <a:ln cap="flat" cmpd="sng" w="9525">
            <a:solidFill>
              <a:schemeClr val="dk2"/>
            </a:solidFill>
            <a:prstDash val="solid"/>
            <a:round/>
            <a:headEnd len="med" w="med" type="none"/>
            <a:tailEnd len="med" w="med" type="none"/>
          </a:ln>
        </p:spPr>
      </p:cxnSp>
      <p:sp>
        <p:nvSpPr>
          <p:cNvPr id="213" name="Google Shape;213;p32"/>
          <p:cNvSpPr txBox="1"/>
          <p:nvPr/>
        </p:nvSpPr>
        <p:spPr>
          <a:xfrm>
            <a:off x="10074725" y="85700"/>
            <a:ext cx="2043900" cy="503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Activity</a:t>
            </a:r>
            <a:endParaRPr b="1" sz="2600">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3"/>
          <p:cNvSpPr txBox="1"/>
          <p:nvPr>
            <p:ph type="title"/>
          </p:nvPr>
        </p:nvSpPr>
        <p:spPr>
          <a:xfrm>
            <a:off x="2466153" y="365125"/>
            <a:ext cx="64929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comparison of attempts to final score </a:t>
            </a:r>
            <a:r>
              <a:rPr lang="en-US" sz="2600"/>
              <a:t>(drug calculations)</a:t>
            </a:r>
            <a:endParaRPr sz="2600"/>
          </a:p>
        </p:txBody>
      </p:sp>
      <p:graphicFrame>
        <p:nvGraphicFramePr>
          <p:cNvPr id="220" name="Google Shape;220;p33"/>
          <p:cNvGraphicFramePr/>
          <p:nvPr/>
        </p:nvGraphicFramePr>
        <p:xfrm>
          <a:off x="2466150" y="1812925"/>
          <a:ext cx="3000000" cy="3000000"/>
        </p:xfrm>
        <a:graphic>
          <a:graphicData uri="http://schemas.openxmlformats.org/drawingml/2006/table">
            <a:tbl>
              <a:tblPr>
                <a:noFill/>
                <a:tableStyleId>{8718F712-E534-437C-BF27-5B3930496DE2}</a:tableStyleId>
              </a:tblPr>
              <a:tblGrid>
                <a:gridCol w="5150750"/>
                <a:gridCol w="821825"/>
                <a:gridCol w="1642050"/>
                <a:gridCol w="1414175"/>
              </a:tblGrid>
              <a:tr h="877725">
                <a:tc>
                  <a:txBody>
                    <a:bodyPr/>
                    <a:lstStyle/>
                    <a:p>
                      <a:pPr indent="0" lvl="0" marL="0" rtl="0" algn="l">
                        <a:spcBef>
                          <a:spcPts val="0"/>
                        </a:spcBef>
                        <a:spcAft>
                          <a:spcPts val="0"/>
                        </a:spcAft>
                        <a:buNone/>
                      </a:pPr>
                      <a:r>
                        <a:rPr b="1" lang="en-US" sz="1800"/>
                        <a:t>Group / Category of Students</a:t>
                      </a:r>
                      <a:endParaRPr b="1" sz="1800"/>
                    </a:p>
                  </a:txBody>
                  <a:tcPr marT="91425" marB="91425" marR="91425" marL="91425"/>
                </a:tc>
                <a:tc>
                  <a:txBody>
                    <a:bodyPr/>
                    <a:lstStyle/>
                    <a:p>
                      <a:pPr indent="0" lvl="0" marL="0" rtl="0" algn="l">
                        <a:spcBef>
                          <a:spcPts val="0"/>
                        </a:spcBef>
                        <a:spcAft>
                          <a:spcPts val="0"/>
                        </a:spcAft>
                        <a:buNone/>
                      </a:pPr>
                      <a:r>
                        <a:rPr b="1" lang="en-US" sz="1800"/>
                        <a:t>n</a:t>
                      </a:r>
                      <a:endParaRPr b="1" sz="1800"/>
                    </a:p>
                  </a:txBody>
                  <a:tcPr marT="91425" marB="91425" marR="91425" marL="91425"/>
                </a:tc>
                <a:tc>
                  <a:txBody>
                    <a:bodyPr/>
                    <a:lstStyle/>
                    <a:p>
                      <a:pPr indent="0" lvl="0" marL="0" rtl="0" algn="l">
                        <a:spcBef>
                          <a:spcPts val="0"/>
                        </a:spcBef>
                        <a:spcAft>
                          <a:spcPts val="0"/>
                        </a:spcAft>
                        <a:buNone/>
                      </a:pPr>
                      <a:r>
                        <a:rPr b="1" lang="en-US" sz="1800"/>
                        <a:t>Average mark out of 5</a:t>
                      </a:r>
                      <a:endParaRPr b="1" sz="1800"/>
                    </a:p>
                  </a:txBody>
                  <a:tcPr marT="91425" marB="91425" marR="91425" marL="91425"/>
                </a:tc>
                <a:tc>
                  <a:txBody>
                    <a:bodyPr/>
                    <a:lstStyle/>
                    <a:p>
                      <a:pPr indent="0" lvl="0" marL="0" rtl="0" algn="l">
                        <a:spcBef>
                          <a:spcPts val="0"/>
                        </a:spcBef>
                        <a:spcAft>
                          <a:spcPts val="0"/>
                        </a:spcAft>
                        <a:buNone/>
                      </a:pPr>
                      <a:r>
                        <a:rPr b="1" lang="en-US" sz="1800"/>
                        <a:t>Equivalent %</a:t>
                      </a:r>
                      <a:endParaRPr b="1" sz="1800"/>
                    </a:p>
                  </a:txBody>
                  <a:tcPr marT="91425" marB="91425" marR="91425" marL="91425"/>
                </a:tc>
              </a:tr>
              <a:tr h="877725">
                <a:tc>
                  <a:txBody>
                    <a:bodyPr/>
                    <a:lstStyle/>
                    <a:p>
                      <a:pPr indent="0" lvl="0" marL="0" rtl="0" algn="l">
                        <a:spcBef>
                          <a:spcPts val="0"/>
                        </a:spcBef>
                        <a:spcAft>
                          <a:spcPts val="0"/>
                        </a:spcAft>
                        <a:buNone/>
                      </a:pPr>
                      <a:r>
                        <a:rPr lang="en-US" sz="1800"/>
                        <a:t>All students</a:t>
                      </a:r>
                      <a:endParaRPr sz="1800"/>
                    </a:p>
                  </a:txBody>
                  <a:tcPr marT="91425" marB="91425" marR="91425" marL="91425"/>
                </a:tc>
                <a:tc>
                  <a:txBody>
                    <a:bodyPr/>
                    <a:lstStyle/>
                    <a:p>
                      <a:pPr indent="0" lvl="0" marL="0" rtl="0" algn="l">
                        <a:spcBef>
                          <a:spcPts val="0"/>
                        </a:spcBef>
                        <a:spcAft>
                          <a:spcPts val="0"/>
                        </a:spcAft>
                        <a:buNone/>
                      </a:pPr>
                      <a:r>
                        <a:rPr lang="en-US" sz="1800"/>
                        <a:t>215</a:t>
                      </a:r>
                      <a:endParaRPr sz="1800"/>
                    </a:p>
                  </a:txBody>
                  <a:tcPr marT="91425" marB="91425" marR="91425" marL="91425"/>
                </a:tc>
                <a:tc>
                  <a:txBody>
                    <a:bodyPr/>
                    <a:lstStyle/>
                    <a:p>
                      <a:pPr indent="0" lvl="0" marL="0" rtl="0" algn="l">
                        <a:spcBef>
                          <a:spcPts val="0"/>
                        </a:spcBef>
                        <a:spcAft>
                          <a:spcPts val="0"/>
                        </a:spcAft>
                        <a:buNone/>
                      </a:pPr>
                      <a:r>
                        <a:rPr lang="en-US" sz="1800"/>
                        <a:t>4.6605</a:t>
                      </a:r>
                      <a:endParaRPr sz="1800"/>
                    </a:p>
                  </a:txBody>
                  <a:tcPr marT="91425" marB="91425" marR="91425" marL="91425"/>
                </a:tc>
                <a:tc>
                  <a:txBody>
                    <a:bodyPr/>
                    <a:lstStyle/>
                    <a:p>
                      <a:pPr indent="0" lvl="0" marL="0" rtl="0" algn="l">
                        <a:spcBef>
                          <a:spcPts val="0"/>
                        </a:spcBef>
                        <a:spcAft>
                          <a:spcPts val="0"/>
                        </a:spcAft>
                        <a:buNone/>
                      </a:pPr>
                      <a:r>
                        <a:rPr lang="en-US" sz="1800"/>
                        <a:t>93.21%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or accessed quiz</a:t>
                      </a:r>
                      <a:endParaRPr sz="1800"/>
                    </a:p>
                  </a:txBody>
                  <a:tcPr marT="91425" marB="91425" marR="91425" marL="91425"/>
                </a:tc>
                <a:tc>
                  <a:txBody>
                    <a:bodyPr/>
                    <a:lstStyle/>
                    <a:p>
                      <a:pPr indent="0" lvl="0" marL="0" rtl="0" algn="l">
                        <a:spcBef>
                          <a:spcPts val="0"/>
                        </a:spcBef>
                        <a:spcAft>
                          <a:spcPts val="0"/>
                        </a:spcAft>
                        <a:buNone/>
                      </a:pPr>
                      <a:r>
                        <a:rPr lang="en-US" sz="1800"/>
                        <a:t>71</a:t>
                      </a:r>
                      <a:endParaRPr sz="1800"/>
                    </a:p>
                  </a:txBody>
                  <a:tcPr marT="91425" marB="91425" marR="91425" marL="91425"/>
                </a:tc>
                <a:tc>
                  <a:txBody>
                    <a:bodyPr/>
                    <a:lstStyle/>
                    <a:p>
                      <a:pPr indent="0" lvl="0" marL="0" rtl="0" algn="l">
                        <a:spcBef>
                          <a:spcPts val="0"/>
                        </a:spcBef>
                        <a:spcAft>
                          <a:spcPts val="0"/>
                        </a:spcAft>
                        <a:buNone/>
                      </a:pPr>
                      <a:r>
                        <a:rPr lang="en-US" sz="1800"/>
                        <a:t>4.4225</a:t>
                      </a:r>
                      <a:endParaRPr sz="1800"/>
                    </a:p>
                  </a:txBody>
                  <a:tcPr marT="91425" marB="91425" marR="91425" marL="91425"/>
                </a:tc>
                <a:tc>
                  <a:txBody>
                    <a:bodyPr/>
                    <a:lstStyle/>
                    <a:p>
                      <a:pPr indent="0" lvl="0" marL="0" rtl="0" algn="l">
                        <a:spcBef>
                          <a:spcPts val="0"/>
                        </a:spcBef>
                        <a:spcAft>
                          <a:spcPts val="0"/>
                        </a:spcAft>
                        <a:buNone/>
                      </a:pPr>
                      <a:r>
                        <a:rPr lang="en-US" sz="1800"/>
                        <a:t>88.45%</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the quiz but did access it </a:t>
                      </a:r>
                      <a:endParaRPr sz="1800"/>
                    </a:p>
                  </a:txBody>
                  <a:tcPr marT="91425" marB="91425" marR="91425" marL="91425"/>
                </a:tc>
                <a:tc>
                  <a:txBody>
                    <a:bodyPr/>
                    <a:lstStyle/>
                    <a:p>
                      <a:pPr indent="0" lvl="0" marL="0" rtl="0" algn="l">
                        <a:spcBef>
                          <a:spcPts val="0"/>
                        </a:spcBef>
                        <a:spcAft>
                          <a:spcPts val="0"/>
                        </a:spcAft>
                        <a:buNone/>
                      </a:pPr>
                      <a:r>
                        <a:rPr lang="en-US" sz="1800"/>
                        <a:t>35</a:t>
                      </a:r>
                      <a:endParaRPr sz="1800"/>
                    </a:p>
                  </a:txBody>
                  <a:tcPr marT="91425" marB="91425" marR="91425" marL="91425"/>
                </a:tc>
                <a:tc>
                  <a:txBody>
                    <a:bodyPr/>
                    <a:lstStyle/>
                    <a:p>
                      <a:pPr indent="0" lvl="0" marL="0" rtl="0" algn="l">
                        <a:spcBef>
                          <a:spcPts val="0"/>
                        </a:spcBef>
                        <a:spcAft>
                          <a:spcPts val="0"/>
                        </a:spcAft>
                        <a:buNone/>
                      </a:pPr>
                      <a:r>
                        <a:rPr lang="en-US" sz="1800"/>
                        <a:t>4.5714</a:t>
                      </a:r>
                      <a:endParaRPr sz="1800"/>
                    </a:p>
                  </a:txBody>
                  <a:tcPr marT="91425" marB="91425" marR="91425" marL="91425"/>
                </a:tc>
                <a:tc>
                  <a:txBody>
                    <a:bodyPr/>
                    <a:lstStyle/>
                    <a:p>
                      <a:pPr indent="0" lvl="0" marL="0" rtl="0" algn="l">
                        <a:spcBef>
                          <a:spcPts val="0"/>
                        </a:spcBef>
                        <a:spcAft>
                          <a:spcPts val="0"/>
                        </a:spcAft>
                        <a:buNone/>
                      </a:pPr>
                      <a:r>
                        <a:rPr lang="en-US" sz="1800"/>
                        <a:t>91.43%</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attempted the quiz at least once</a:t>
                      </a:r>
                      <a:endParaRPr sz="1800"/>
                    </a:p>
                  </a:txBody>
                  <a:tcPr marT="91425" marB="91425" marR="91425" marL="91425"/>
                </a:tc>
                <a:tc>
                  <a:txBody>
                    <a:bodyPr/>
                    <a:lstStyle/>
                    <a:p>
                      <a:pPr indent="0" lvl="0" marL="0" rtl="0" algn="l">
                        <a:spcBef>
                          <a:spcPts val="0"/>
                        </a:spcBef>
                        <a:spcAft>
                          <a:spcPts val="0"/>
                        </a:spcAft>
                        <a:buNone/>
                      </a:pPr>
                      <a:r>
                        <a:rPr lang="en-US" sz="1800"/>
                        <a:t>109</a:t>
                      </a:r>
                      <a:endParaRPr sz="1800"/>
                    </a:p>
                  </a:txBody>
                  <a:tcPr marT="91425" marB="91425" marR="91425" marL="91425"/>
                </a:tc>
                <a:tc>
                  <a:txBody>
                    <a:bodyPr/>
                    <a:lstStyle/>
                    <a:p>
                      <a:pPr indent="0" lvl="0" marL="0" rtl="0" algn="l">
                        <a:spcBef>
                          <a:spcPts val="0"/>
                        </a:spcBef>
                        <a:spcAft>
                          <a:spcPts val="0"/>
                        </a:spcAft>
                        <a:buNone/>
                      </a:pPr>
                      <a:r>
                        <a:rPr lang="en-US" sz="1800"/>
                        <a:t>4.8440</a:t>
                      </a:r>
                      <a:endParaRPr sz="1800"/>
                    </a:p>
                  </a:txBody>
                  <a:tcPr marT="91425" marB="91425" marR="91425" marL="91425"/>
                </a:tc>
                <a:tc>
                  <a:txBody>
                    <a:bodyPr/>
                    <a:lstStyle/>
                    <a:p>
                      <a:pPr indent="0" lvl="0" marL="0" rtl="0" algn="l">
                        <a:spcBef>
                          <a:spcPts val="0"/>
                        </a:spcBef>
                        <a:spcAft>
                          <a:spcPts val="0"/>
                        </a:spcAft>
                        <a:buNone/>
                      </a:pPr>
                      <a:r>
                        <a:rPr lang="en-US" sz="1800"/>
                        <a:t>96.88%</a:t>
                      </a:r>
                      <a:endParaRPr sz="1800"/>
                    </a:p>
                  </a:txBody>
                  <a:tcPr marT="91425" marB="91425" marR="91425" marL="91425"/>
                </a:tc>
              </a:tr>
            </a:tbl>
          </a:graphicData>
        </a:graphic>
      </p:graphicFrame>
      <p:sp>
        <p:nvSpPr>
          <p:cNvPr id="221" name="Google Shape;221;p33"/>
          <p:cNvSpPr txBox="1"/>
          <p:nvPr/>
        </p:nvSpPr>
        <p:spPr>
          <a:xfrm>
            <a:off x="10074725" y="85700"/>
            <a:ext cx="2043900" cy="503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Activity</a:t>
            </a:r>
            <a:endParaRPr b="1" sz="26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34"/>
          <p:cNvGraphicFramePr/>
          <p:nvPr/>
        </p:nvGraphicFramePr>
        <p:xfrm>
          <a:off x="2363100" y="1825675"/>
          <a:ext cx="3000000" cy="3000000"/>
        </p:xfrm>
        <a:graphic>
          <a:graphicData uri="http://schemas.openxmlformats.org/drawingml/2006/table">
            <a:tbl>
              <a:tblPr>
                <a:noFill/>
                <a:tableStyleId>{8718F712-E534-437C-BF27-5B3930496DE2}</a:tableStyleId>
              </a:tblPr>
              <a:tblGrid>
                <a:gridCol w="5150750"/>
                <a:gridCol w="821825"/>
                <a:gridCol w="1642050"/>
                <a:gridCol w="1414175"/>
              </a:tblGrid>
              <a:tr h="877725">
                <a:tc>
                  <a:txBody>
                    <a:bodyPr/>
                    <a:lstStyle/>
                    <a:p>
                      <a:pPr indent="0" lvl="0" marL="0" rtl="0" algn="l">
                        <a:spcBef>
                          <a:spcPts val="0"/>
                        </a:spcBef>
                        <a:spcAft>
                          <a:spcPts val="0"/>
                        </a:spcAft>
                        <a:buNone/>
                      </a:pPr>
                      <a:r>
                        <a:rPr b="1" lang="en-US" sz="1800"/>
                        <a:t>Group / Category of Students</a:t>
                      </a:r>
                      <a:endParaRPr b="1" sz="1800"/>
                    </a:p>
                  </a:txBody>
                  <a:tcPr marT="91425" marB="91425" marR="91425" marL="91425"/>
                </a:tc>
                <a:tc>
                  <a:txBody>
                    <a:bodyPr/>
                    <a:lstStyle/>
                    <a:p>
                      <a:pPr indent="0" lvl="0" marL="0" rtl="0" algn="l">
                        <a:spcBef>
                          <a:spcPts val="0"/>
                        </a:spcBef>
                        <a:spcAft>
                          <a:spcPts val="0"/>
                        </a:spcAft>
                        <a:buNone/>
                      </a:pPr>
                      <a:r>
                        <a:rPr b="1" lang="en-US" sz="1800"/>
                        <a:t>n</a:t>
                      </a:r>
                      <a:endParaRPr b="1" sz="1800"/>
                    </a:p>
                  </a:txBody>
                  <a:tcPr marT="91425" marB="91425" marR="91425" marL="91425"/>
                </a:tc>
                <a:tc>
                  <a:txBody>
                    <a:bodyPr/>
                    <a:lstStyle/>
                    <a:p>
                      <a:pPr indent="0" lvl="0" marL="0" rtl="0" algn="l">
                        <a:spcBef>
                          <a:spcPts val="0"/>
                        </a:spcBef>
                        <a:spcAft>
                          <a:spcPts val="0"/>
                        </a:spcAft>
                        <a:buNone/>
                      </a:pPr>
                      <a:r>
                        <a:rPr b="1" lang="en-US" sz="1800"/>
                        <a:t>Average mark out of 4</a:t>
                      </a:r>
                      <a:endParaRPr b="1" sz="1800"/>
                    </a:p>
                  </a:txBody>
                  <a:tcPr marT="91425" marB="91425" marR="91425" marL="91425"/>
                </a:tc>
                <a:tc>
                  <a:txBody>
                    <a:bodyPr/>
                    <a:lstStyle/>
                    <a:p>
                      <a:pPr indent="0" lvl="0" marL="0" rtl="0" algn="l">
                        <a:spcBef>
                          <a:spcPts val="0"/>
                        </a:spcBef>
                        <a:spcAft>
                          <a:spcPts val="0"/>
                        </a:spcAft>
                        <a:buNone/>
                      </a:pPr>
                      <a:r>
                        <a:rPr b="1" lang="en-US" sz="1800"/>
                        <a:t>Equivalent %</a:t>
                      </a:r>
                      <a:endParaRPr b="1" sz="1800"/>
                    </a:p>
                  </a:txBody>
                  <a:tcPr marT="91425" marB="91425" marR="91425" marL="91425"/>
                </a:tc>
              </a:tr>
              <a:tr h="877725">
                <a:tc>
                  <a:txBody>
                    <a:bodyPr/>
                    <a:lstStyle/>
                    <a:p>
                      <a:pPr indent="0" lvl="0" marL="0" rtl="0" algn="l">
                        <a:spcBef>
                          <a:spcPts val="0"/>
                        </a:spcBef>
                        <a:spcAft>
                          <a:spcPts val="0"/>
                        </a:spcAft>
                        <a:buNone/>
                      </a:pPr>
                      <a:r>
                        <a:rPr lang="en-US" sz="1800"/>
                        <a:t>All students</a:t>
                      </a:r>
                      <a:endParaRPr sz="1800"/>
                    </a:p>
                  </a:txBody>
                  <a:tcPr marT="91425" marB="91425" marR="91425" marL="91425"/>
                </a:tc>
                <a:tc>
                  <a:txBody>
                    <a:bodyPr/>
                    <a:lstStyle/>
                    <a:p>
                      <a:pPr indent="0" lvl="0" marL="0" rtl="0" algn="l">
                        <a:spcBef>
                          <a:spcPts val="0"/>
                        </a:spcBef>
                        <a:spcAft>
                          <a:spcPts val="0"/>
                        </a:spcAft>
                        <a:buNone/>
                      </a:pPr>
                      <a:r>
                        <a:rPr lang="en-US" sz="1800"/>
                        <a:t>215</a:t>
                      </a:r>
                      <a:endParaRPr sz="1800"/>
                    </a:p>
                  </a:txBody>
                  <a:tcPr marT="91425" marB="91425" marR="91425" marL="91425"/>
                </a:tc>
                <a:tc>
                  <a:txBody>
                    <a:bodyPr/>
                    <a:lstStyle/>
                    <a:p>
                      <a:pPr indent="0" lvl="0" marL="0" rtl="0" algn="l">
                        <a:spcBef>
                          <a:spcPts val="0"/>
                        </a:spcBef>
                        <a:spcAft>
                          <a:spcPts val="0"/>
                        </a:spcAft>
                        <a:buNone/>
                      </a:pPr>
                      <a:r>
                        <a:rPr lang="en-US" sz="1800"/>
                        <a:t>3.6442</a:t>
                      </a:r>
                      <a:endParaRPr sz="1800"/>
                    </a:p>
                  </a:txBody>
                  <a:tcPr marT="91425" marB="91425" marR="91425" marL="91425"/>
                </a:tc>
                <a:tc>
                  <a:txBody>
                    <a:bodyPr/>
                    <a:lstStyle/>
                    <a:p>
                      <a:pPr indent="0" lvl="0" marL="0" rtl="0" algn="l">
                        <a:spcBef>
                          <a:spcPts val="0"/>
                        </a:spcBef>
                        <a:spcAft>
                          <a:spcPts val="0"/>
                        </a:spcAft>
                        <a:buNone/>
                      </a:pPr>
                      <a:r>
                        <a:rPr lang="en-US" sz="1800"/>
                        <a:t>91.1%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or accessed quiz</a:t>
                      </a:r>
                      <a:endParaRPr sz="1800"/>
                    </a:p>
                  </a:txBody>
                  <a:tcPr marT="91425" marB="91425" marR="91425" marL="91425"/>
                </a:tc>
                <a:tc>
                  <a:txBody>
                    <a:bodyPr/>
                    <a:lstStyle/>
                    <a:p>
                      <a:pPr indent="0" lvl="0" marL="0" rtl="0" algn="l">
                        <a:spcBef>
                          <a:spcPts val="0"/>
                        </a:spcBef>
                        <a:spcAft>
                          <a:spcPts val="0"/>
                        </a:spcAft>
                        <a:buNone/>
                      </a:pPr>
                      <a:r>
                        <a:rPr lang="en-US" sz="1800"/>
                        <a:t>67</a:t>
                      </a:r>
                      <a:endParaRPr sz="1800"/>
                    </a:p>
                  </a:txBody>
                  <a:tcPr marT="91425" marB="91425" marR="91425" marL="91425"/>
                </a:tc>
                <a:tc>
                  <a:txBody>
                    <a:bodyPr/>
                    <a:lstStyle/>
                    <a:p>
                      <a:pPr indent="0" lvl="0" marL="0" rtl="0" algn="l">
                        <a:spcBef>
                          <a:spcPts val="0"/>
                        </a:spcBef>
                        <a:spcAft>
                          <a:spcPts val="0"/>
                        </a:spcAft>
                        <a:buNone/>
                      </a:pPr>
                      <a:r>
                        <a:rPr lang="en-US" sz="1800"/>
                        <a:t>3.4164</a:t>
                      </a:r>
                      <a:endParaRPr sz="1800"/>
                    </a:p>
                  </a:txBody>
                  <a:tcPr marT="91425" marB="91425" marR="91425" marL="91425"/>
                </a:tc>
                <a:tc>
                  <a:txBody>
                    <a:bodyPr/>
                    <a:lstStyle/>
                    <a:p>
                      <a:pPr indent="0" lvl="0" marL="0" rtl="0" algn="l">
                        <a:spcBef>
                          <a:spcPts val="0"/>
                        </a:spcBef>
                        <a:spcAft>
                          <a:spcPts val="0"/>
                        </a:spcAft>
                        <a:buNone/>
                      </a:pPr>
                      <a:r>
                        <a:rPr lang="en-US" sz="1800"/>
                        <a:t>85.41%</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never attempted the quiz but did access it </a:t>
                      </a:r>
                      <a:endParaRPr sz="1800"/>
                    </a:p>
                  </a:txBody>
                  <a:tcPr marT="91425" marB="91425" marR="91425" marL="91425"/>
                </a:tc>
                <a:tc>
                  <a:txBody>
                    <a:bodyPr/>
                    <a:lstStyle/>
                    <a:p>
                      <a:pPr indent="0" lvl="0" marL="0" rtl="0" algn="l">
                        <a:spcBef>
                          <a:spcPts val="0"/>
                        </a:spcBef>
                        <a:spcAft>
                          <a:spcPts val="0"/>
                        </a:spcAft>
                        <a:buNone/>
                      </a:pPr>
                      <a:r>
                        <a:rPr lang="en-US" sz="1800"/>
                        <a:t>20</a:t>
                      </a:r>
                      <a:endParaRPr sz="1800"/>
                    </a:p>
                  </a:txBody>
                  <a:tcPr marT="91425" marB="91425" marR="91425" marL="91425"/>
                </a:tc>
                <a:tc>
                  <a:txBody>
                    <a:bodyPr/>
                    <a:lstStyle/>
                    <a:p>
                      <a:pPr indent="0" lvl="0" marL="0" rtl="0" algn="l">
                        <a:spcBef>
                          <a:spcPts val="0"/>
                        </a:spcBef>
                        <a:spcAft>
                          <a:spcPts val="0"/>
                        </a:spcAft>
                        <a:buNone/>
                      </a:pPr>
                      <a:r>
                        <a:rPr lang="en-US" sz="1800"/>
                        <a:t>3.6065</a:t>
                      </a:r>
                      <a:endParaRPr sz="1800"/>
                    </a:p>
                  </a:txBody>
                  <a:tcPr marT="91425" marB="91425" marR="91425" marL="91425"/>
                </a:tc>
                <a:tc>
                  <a:txBody>
                    <a:bodyPr/>
                    <a:lstStyle/>
                    <a:p>
                      <a:pPr indent="0" lvl="0" marL="0" rtl="0" algn="l">
                        <a:spcBef>
                          <a:spcPts val="0"/>
                        </a:spcBef>
                        <a:spcAft>
                          <a:spcPts val="0"/>
                        </a:spcAft>
                        <a:buNone/>
                      </a:pPr>
                      <a:r>
                        <a:rPr lang="en-US" sz="1800"/>
                        <a:t>90.15%</a:t>
                      </a:r>
                      <a:endParaRPr sz="1800"/>
                    </a:p>
                  </a:txBody>
                  <a:tcPr marT="91425" marB="91425" marR="91425" marL="91425"/>
                </a:tc>
              </a:tr>
              <a:tr h="877725">
                <a:tc>
                  <a:txBody>
                    <a:bodyPr/>
                    <a:lstStyle/>
                    <a:p>
                      <a:pPr indent="0" lvl="0" marL="0" rtl="0" algn="l">
                        <a:spcBef>
                          <a:spcPts val="0"/>
                        </a:spcBef>
                        <a:spcAft>
                          <a:spcPts val="0"/>
                        </a:spcAft>
                        <a:buNone/>
                      </a:pPr>
                      <a:r>
                        <a:rPr lang="en-US" sz="1800"/>
                        <a:t>Students who attempted the quiz at least once</a:t>
                      </a:r>
                      <a:endParaRPr sz="1800"/>
                    </a:p>
                  </a:txBody>
                  <a:tcPr marT="91425" marB="91425" marR="91425" marL="91425"/>
                </a:tc>
                <a:tc>
                  <a:txBody>
                    <a:bodyPr/>
                    <a:lstStyle/>
                    <a:p>
                      <a:pPr indent="0" lvl="0" marL="0" rtl="0" algn="l">
                        <a:spcBef>
                          <a:spcPts val="0"/>
                        </a:spcBef>
                        <a:spcAft>
                          <a:spcPts val="0"/>
                        </a:spcAft>
                        <a:buNone/>
                      </a:pPr>
                      <a:r>
                        <a:rPr lang="en-US" sz="1800"/>
                        <a:t>128</a:t>
                      </a:r>
                      <a:endParaRPr sz="1800"/>
                    </a:p>
                  </a:txBody>
                  <a:tcPr marT="91425" marB="91425" marR="91425" marL="91425"/>
                </a:tc>
                <a:tc>
                  <a:txBody>
                    <a:bodyPr/>
                    <a:lstStyle/>
                    <a:p>
                      <a:pPr indent="0" lvl="0" marL="0" rtl="0" algn="l">
                        <a:spcBef>
                          <a:spcPts val="0"/>
                        </a:spcBef>
                        <a:spcAft>
                          <a:spcPts val="0"/>
                        </a:spcAft>
                        <a:buNone/>
                      </a:pPr>
                      <a:r>
                        <a:rPr lang="en-US" sz="1800"/>
                        <a:t>3.7693</a:t>
                      </a:r>
                      <a:endParaRPr sz="1800"/>
                    </a:p>
                  </a:txBody>
                  <a:tcPr marT="91425" marB="91425" marR="91425" marL="91425"/>
                </a:tc>
                <a:tc>
                  <a:txBody>
                    <a:bodyPr/>
                    <a:lstStyle/>
                    <a:p>
                      <a:pPr indent="0" lvl="0" marL="0" rtl="0" algn="l">
                        <a:spcBef>
                          <a:spcPts val="0"/>
                        </a:spcBef>
                        <a:spcAft>
                          <a:spcPts val="0"/>
                        </a:spcAft>
                        <a:buNone/>
                      </a:pPr>
                      <a:r>
                        <a:rPr lang="en-US" sz="1800"/>
                        <a:t>94.23%</a:t>
                      </a:r>
                      <a:endParaRPr sz="1800"/>
                    </a:p>
                  </a:txBody>
                  <a:tcPr marT="91425" marB="91425" marR="91425" marL="91425"/>
                </a:tc>
              </a:tr>
            </a:tbl>
          </a:graphicData>
        </a:graphic>
      </p:graphicFrame>
      <p:sp>
        <p:nvSpPr>
          <p:cNvPr id="228" name="Google Shape;228;p34"/>
          <p:cNvSpPr txBox="1"/>
          <p:nvPr>
            <p:ph type="title"/>
          </p:nvPr>
        </p:nvSpPr>
        <p:spPr>
          <a:xfrm>
            <a:off x="2466153" y="365125"/>
            <a:ext cx="6492900" cy="1325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comparison of attempts to final score </a:t>
            </a:r>
            <a:r>
              <a:rPr lang="en-US" sz="2600"/>
              <a:t>(infection control)</a:t>
            </a:r>
            <a:endParaRPr sz="2600"/>
          </a:p>
        </p:txBody>
      </p:sp>
      <p:sp>
        <p:nvSpPr>
          <p:cNvPr id="229" name="Google Shape;229;p34"/>
          <p:cNvSpPr txBox="1"/>
          <p:nvPr/>
        </p:nvSpPr>
        <p:spPr>
          <a:xfrm>
            <a:off x="10074725" y="85700"/>
            <a:ext cx="2043900" cy="503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Activity</a:t>
            </a:r>
            <a:endParaRPr b="1" sz="26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2466159" y="365125"/>
            <a:ext cx="9028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Module - case study</a:t>
            </a:r>
            <a:endParaRPr/>
          </a:p>
        </p:txBody>
      </p:sp>
      <p:sp>
        <p:nvSpPr>
          <p:cNvPr id="235" name="Google Shape;235;p35"/>
          <p:cNvSpPr txBox="1"/>
          <p:nvPr>
            <p:ph idx="1" type="body"/>
          </p:nvPr>
        </p:nvSpPr>
        <p:spPr>
          <a:xfrm>
            <a:off x="2466159" y="1833059"/>
            <a:ext cx="4324800" cy="366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The Challenge:</a:t>
            </a:r>
            <a:endParaRPr b="1"/>
          </a:p>
          <a:p>
            <a:pPr indent="0" lvl="0" marL="0" rtl="0" algn="l">
              <a:spcBef>
                <a:spcPts val="1000"/>
              </a:spcBef>
              <a:spcAft>
                <a:spcPts val="0"/>
              </a:spcAft>
              <a:buNone/>
            </a:pPr>
            <a:r>
              <a:t/>
            </a:r>
            <a:endParaRPr b="1"/>
          </a:p>
          <a:p>
            <a:pPr indent="0" lvl="0" marL="0" rtl="0" algn="l">
              <a:spcBef>
                <a:spcPts val="0"/>
              </a:spcBef>
              <a:spcAft>
                <a:spcPts val="0"/>
              </a:spcAft>
              <a:buNone/>
            </a:pPr>
            <a:r>
              <a:rPr lang="en-US"/>
              <a:t>High failure rate of “research methods” module in first year</a:t>
            </a:r>
            <a:r>
              <a:rPr lang="en-US"/>
              <a:t> </a:t>
            </a:r>
            <a:endParaRPr/>
          </a:p>
          <a:p>
            <a:pPr indent="0" lvl="0" marL="0" rtl="0" algn="l">
              <a:spcBef>
                <a:spcPts val="1000"/>
              </a:spcBef>
              <a:spcAft>
                <a:spcPts val="0"/>
              </a:spcAft>
              <a:buNone/>
            </a:pPr>
            <a:r>
              <a:t/>
            </a:r>
            <a:endParaRPr/>
          </a:p>
        </p:txBody>
      </p:sp>
      <p:sp>
        <p:nvSpPr>
          <p:cNvPr id="236" name="Google Shape;236;p35"/>
          <p:cNvSpPr txBox="1"/>
          <p:nvPr>
            <p:ph idx="2" type="body"/>
          </p:nvPr>
        </p:nvSpPr>
        <p:spPr>
          <a:xfrm>
            <a:off x="7246138" y="1833059"/>
            <a:ext cx="4248900" cy="3668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a:t>The solution:</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en-US"/>
              <a:t>Introduce elements of gamification into the module</a:t>
            </a:r>
            <a:endParaRPr/>
          </a:p>
        </p:txBody>
      </p:sp>
      <p:grpSp>
        <p:nvGrpSpPr>
          <p:cNvPr id="237" name="Google Shape;237;p35"/>
          <p:cNvGrpSpPr/>
          <p:nvPr/>
        </p:nvGrpSpPr>
        <p:grpSpPr>
          <a:xfrm>
            <a:off x="2814621" y="4001601"/>
            <a:ext cx="1704227" cy="2434882"/>
            <a:chOff x="2523202" y="2752700"/>
            <a:chExt cx="1882500" cy="2934300"/>
          </a:xfrm>
        </p:grpSpPr>
        <p:sp>
          <p:nvSpPr>
            <p:cNvPr id="238" name="Google Shape;238;p35"/>
            <p:cNvSpPr txBox="1"/>
            <p:nvPr/>
          </p:nvSpPr>
          <p:spPr>
            <a:xfrm>
              <a:off x="2523202" y="2752700"/>
              <a:ext cx="1882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descr="pie chart levels.png" id="239" name="Google Shape;239;p35" title="Person running up different levels"/>
            <p:cNvPicPr preferRelativeResize="0"/>
            <p:nvPr/>
          </p:nvPicPr>
          <p:blipFill>
            <a:blip r:embed="rId3">
              <a:alphaModFix/>
            </a:blip>
            <a:stretch>
              <a:fillRect/>
            </a:stretch>
          </p:blipFill>
          <p:spPr>
            <a:xfrm>
              <a:off x="2609018" y="3875970"/>
              <a:ext cx="1710868" cy="1475285"/>
            </a:xfrm>
            <a:prstGeom prst="rect">
              <a:avLst/>
            </a:prstGeom>
            <a:noFill/>
            <a:ln>
              <a:noFill/>
            </a:ln>
          </p:spPr>
        </p:pic>
      </p:grpSp>
      <p:grpSp>
        <p:nvGrpSpPr>
          <p:cNvPr id="240" name="Google Shape;240;p35"/>
          <p:cNvGrpSpPr/>
          <p:nvPr/>
        </p:nvGrpSpPr>
        <p:grpSpPr>
          <a:xfrm>
            <a:off x="7884749" y="4001601"/>
            <a:ext cx="1704227" cy="2278450"/>
            <a:chOff x="8627315" y="2752700"/>
            <a:chExt cx="1882500" cy="2745783"/>
          </a:xfrm>
        </p:grpSpPr>
        <p:sp>
          <p:nvSpPr>
            <p:cNvPr id="241" name="Google Shape;241;p35"/>
            <p:cNvSpPr txBox="1"/>
            <p:nvPr/>
          </p:nvSpPr>
          <p:spPr>
            <a:xfrm>
              <a:off x="8627315" y="2752700"/>
              <a:ext cx="1882500" cy="11232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id="242" name="Google Shape;242;p35" title="Jigsaw piece with a key inserted"/>
            <p:cNvPicPr preferRelativeResize="0"/>
            <p:nvPr/>
          </p:nvPicPr>
          <p:blipFill>
            <a:blip r:embed="rId4">
              <a:alphaModFix/>
            </a:blip>
            <a:stretch>
              <a:fillRect/>
            </a:stretch>
          </p:blipFill>
          <p:spPr>
            <a:xfrm>
              <a:off x="8848276" y="3875970"/>
              <a:ext cx="1440578" cy="1622513"/>
            </a:xfrm>
            <a:prstGeom prst="rect">
              <a:avLst/>
            </a:prstGeom>
            <a:noFill/>
            <a:ln>
              <a:noFill/>
            </a:ln>
          </p:spPr>
        </p:pic>
      </p:grpSp>
      <p:grpSp>
        <p:nvGrpSpPr>
          <p:cNvPr id="243" name="Google Shape;243;p35"/>
          <p:cNvGrpSpPr/>
          <p:nvPr/>
        </p:nvGrpSpPr>
        <p:grpSpPr>
          <a:xfrm>
            <a:off x="4534346" y="4001601"/>
            <a:ext cx="1332149" cy="2434882"/>
            <a:chOff x="4752723" y="2752700"/>
            <a:chExt cx="1471500" cy="2934300"/>
          </a:xfrm>
        </p:grpSpPr>
        <p:sp>
          <p:nvSpPr>
            <p:cNvPr id="244" name="Google Shape;244;p35"/>
            <p:cNvSpPr txBox="1"/>
            <p:nvPr/>
          </p:nvSpPr>
          <p:spPr>
            <a:xfrm>
              <a:off x="4752723"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pic>
          <p:nvPicPr>
            <p:cNvPr id="245" name="Google Shape;245;p35" title="person giving a thumbs up"/>
            <p:cNvPicPr preferRelativeResize="0"/>
            <p:nvPr/>
          </p:nvPicPr>
          <p:blipFill>
            <a:blip r:embed="rId5">
              <a:alphaModFix/>
            </a:blip>
            <a:stretch>
              <a:fillRect/>
            </a:stretch>
          </p:blipFill>
          <p:spPr>
            <a:xfrm>
              <a:off x="4853939" y="3848660"/>
              <a:ext cx="1269068" cy="1529897"/>
            </a:xfrm>
            <a:prstGeom prst="rect">
              <a:avLst/>
            </a:prstGeom>
            <a:noFill/>
            <a:ln>
              <a:noFill/>
            </a:ln>
          </p:spPr>
        </p:pic>
      </p:grpSp>
      <p:grpSp>
        <p:nvGrpSpPr>
          <p:cNvPr id="246" name="Google Shape;246;p35"/>
          <p:cNvGrpSpPr/>
          <p:nvPr/>
        </p:nvGrpSpPr>
        <p:grpSpPr>
          <a:xfrm>
            <a:off x="5881991" y="4001601"/>
            <a:ext cx="1987267" cy="2434882"/>
            <a:chOff x="6430700" y="2752700"/>
            <a:chExt cx="2195147" cy="2934300"/>
          </a:xfrm>
        </p:grpSpPr>
        <p:pic>
          <p:nvPicPr>
            <p:cNvPr id="247" name="Google Shape;247;p35" title="multiple pathways "/>
            <p:cNvPicPr preferRelativeResize="0"/>
            <p:nvPr/>
          </p:nvPicPr>
          <p:blipFill>
            <a:blip r:embed="rId6">
              <a:alphaModFix/>
            </a:blip>
            <a:stretch>
              <a:fillRect/>
            </a:stretch>
          </p:blipFill>
          <p:spPr>
            <a:xfrm>
              <a:off x="6430700" y="3875970"/>
              <a:ext cx="2195147" cy="1622499"/>
            </a:xfrm>
            <a:prstGeom prst="rect">
              <a:avLst/>
            </a:prstGeom>
            <a:noFill/>
            <a:ln>
              <a:noFill/>
            </a:ln>
          </p:spPr>
        </p:pic>
        <p:sp>
          <p:nvSpPr>
            <p:cNvPr id="248" name="Google Shape;248;p35"/>
            <p:cNvSpPr txBox="1"/>
            <p:nvPr/>
          </p:nvSpPr>
          <p:spPr>
            <a:xfrm>
              <a:off x="6792524" y="2752700"/>
              <a:ext cx="1471500" cy="29343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grpSp>
      <p:sp>
        <p:nvSpPr>
          <p:cNvPr id="249" name="Google Shape;249;p35"/>
          <p:cNvSpPr txBox="1"/>
          <p:nvPr/>
        </p:nvSpPr>
        <p:spPr>
          <a:xfrm>
            <a:off x="9588985" y="4001601"/>
            <a:ext cx="1332149" cy="932031"/>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200">
              <a:solidFill>
                <a:srgbClr val="000000"/>
              </a:solidFill>
              <a:latin typeface="Sniglet"/>
              <a:ea typeface="Sniglet"/>
              <a:cs typeface="Sniglet"/>
              <a:sym typeface="Sniglet"/>
            </a:endParaRPr>
          </a:p>
        </p:txBody>
      </p:sp>
      <p:sp>
        <p:nvSpPr>
          <p:cNvPr id="250" name="Google Shape;250;p35"/>
          <p:cNvSpPr txBox="1"/>
          <p:nvPr/>
        </p:nvSpPr>
        <p:spPr>
          <a:xfrm>
            <a:off x="10148100" y="58425"/>
            <a:ext cx="2043900" cy="503700"/>
          </a:xfrm>
          <a:prstGeom prst="rect">
            <a:avLst/>
          </a:prstGeom>
          <a:solidFill>
            <a:srgbClr val="0097A7"/>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600">
                <a:solidFill>
                  <a:srgbClr val="434343"/>
                </a:solidFill>
              </a:rPr>
              <a:t>Module</a:t>
            </a:r>
            <a:endParaRPr b="1" sz="26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